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36.487699999999997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12.0707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5-4820-AFA7-F953DB4E02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11.7654</c:v>
                </c:pt>
                <c:pt idx="1">
                  <c:v>37.036999999999999</c:v>
                </c:pt>
                <c:pt idx="2">
                  <c:v>10.9215</c:v>
                </c:pt>
                <c:pt idx="3">
                  <c:v>0</c:v>
                </c:pt>
                <c:pt idx="4">
                  <c:v>11.012600000000001</c:v>
                </c:pt>
                <c:pt idx="5">
                  <c:v>24.2303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75-4820-AFA7-F953DB4E02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-17.213200000000001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75-4820-AFA7-F953DB4E02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4.5346000000000002</c:v>
                </c:pt>
                <c:pt idx="1">
                  <c:v>29.6296</c:v>
                </c:pt>
                <c:pt idx="2">
                  <c:v>30.546099999999999</c:v>
                </c:pt>
                <c:pt idx="3">
                  <c:v>0</c:v>
                </c:pt>
                <c:pt idx="4">
                  <c:v>100</c:v>
                </c:pt>
                <c:pt idx="5">
                  <c:v>58.155000000000001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75-4820-AFA7-F953DB4E02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971048"/>
        <c:axId val="326971704"/>
      </c:radarChart>
      <c:catAx>
        <c:axId val="32697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71704"/>
        <c:crosses val="autoZero"/>
        <c:auto val="1"/>
        <c:lblAlgn val="ctr"/>
        <c:lblOffset val="100"/>
        <c:noMultiLvlLbl val="0"/>
      </c:catAx>
      <c:valAx>
        <c:axId val="32697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7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725111</c:v>
                </c:pt>
                <c:pt idx="1">
                  <c:v>264576</c:v>
                </c:pt>
                <c:pt idx="2">
                  <c:v>85312</c:v>
                </c:pt>
                <c:pt idx="3">
                  <c:v>32881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98-4804-B187-C8D47E6F6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-787</c:v>
                </c:pt>
                <c:pt idx="1">
                  <c:v>1656</c:v>
                </c:pt>
                <c:pt idx="2">
                  <c:v>130</c:v>
                </c:pt>
                <c:pt idx="3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0-488E-B54F-97655B14D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27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EC-4A1C-BC5C-6331AEE32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586</c:v>
                </c:pt>
                <c:pt idx="2">
                  <c:v>64</c:v>
                </c:pt>
                <c:pt idx="3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4-43AE-87ED-416550B7F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262985</c:v>
                </c:pt>
                <c:pt idx="1">
                  <c:v>263057</c:v>
                </c:pt>
                <c:pt idx="2">
                  <c:v>263107</c:v>
                </c:pt>
                <c:pt idx="3">
                  <c:v>263147</c:v>
                </c:pt>
                <c:pt idx="4">
                  <c:v>263198</c:v>
                </c:pt>
                <c:pt idx="5">
                  <c:v>263237</c:v>
                </c:pt>
                <c:pt idx="6">
                  <c:v>263290</c:v>
                </c:pt>
                <c:pt idx="7">
                  <c:v>263338</c:v>
                </c:pt>
                <c:pt idx="8">
                  <c:v>263373</c:v>
                </c:pt>
                <c:pt idx="9">
                  <c:v>263430</c:v>
                </c:pt>
                <c:pt idx="10">
                  <c:v>263489</c:v>
                </c:pt>
                <c:pt idx="11">
                  <c:v>263541</c:v>
                </c:pt>
                <c:pt idx="12">
                  <c:v>263595</c:v>
                </c:pt>
                <c:pt idx="13">
                  <c:v>263638</c:v>
                </c:pt>
                <c:pt idx="14">
                  <c:v>263692</c:v>
                </c:pt>
                <c:pt idx="15">
                  <c:v>263746</c:v>
                </c:pt>
                <c:pt idx="16">
                  <c:v>263754</c:v>
                </c:pt>
                <c:pt idx="17">
                  <c:v>263759</c:v>
                </c:pt>
                <c:pt idx="18">
                  <c:v>263753</c:v>
                </c:pt>
                <c:pt idx="19">
                  <c:v>263767</c:v>
                </c:pt>
                <c:pt idx="20">
                  <c:v>263825</c:v>
                </c:pt>
                <c:pt idx="21">
                  <c:v>263917</c:v>
                </c:pt>
                <c:pt idx="22">
                  <c:v>264014</c:v>
                </c:pt>
                <c:pt idx="23">
                  <c:v>264103</c:v>
                </c:pt>
                <c:pt idx="24">
                  <c:v>264185</c:v>
                </c:pt>
                <c:pt idx="25">
                  <c:v>264230</c:v>
                </c:pt>
                <c:pt idx="26">
                  <c:v>264306</c:v>
                </c:pt>
                <c:pt idx="27">
                  <c:v>264385</c:v>
                </c:pt>
                <c:pt idx="28">
                  <c:v>264433</c:v>
                </c:pt>
                <c:pt idx="29">
                  <c:v>264488</c:v>
                </c:pt>
                <c:pt idx="30">
                  <c:v>264549</c:v>
                </c:pt>
                <c:pt idx="31">
                  <c:v>264576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8-4A47-A3CC-C2AD4705C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85195</c:v>
                </c:pt>
                <c:pt idx="1">
                  <c:v>85205</c:v>
                </c:pt>
                <c:pt idx="2">
                  <c:v>85210</c:v>
                </c:pt>
                <c:pt idx="3">
                  <c:v>85208</c:v>
                </c:pt>
                <c:pt idx="4">
                  <c:v>85218</c:v>
                </c:pt>
                <c:pt idx="5">
                  <c:v>85223</c:v>
                </c:pt>
                <c:pt idx="6">
                  <c:v>85228</c:v>
                </c:pt>
                <c:pt idx="7">
                  <c:v>85232</c:v>
                </c:pt>
                <c:pt idx="8">
                  <c:v>85235</c:v>
                </c:pt>
                <c:pt idx="9">
                  <c:v>85249</c:v>
                </c:pt>
                <c:pt idx="10">
                  <c:v>85251</c:v>
                </c:pt>
                <c:pt idx="11">
                  <c:v>85261</c:v>
                </c:pt>
                <c:pt idx="12">
                  <c:v>85267</c:v>
                </c:pt>
                <c:pt idx="13">
                  <c:v>85274</c:v>
                </c:pt>
                <c:pt idx="14">
                  <c:v>85276</c:v>
                </c:pt>
                <c:pt idx="15">
                  <c:v>85281</c:v>
                </c:pt>
                <c:pt idx="16">
                  <c:v>85285</c:v>
                </c:pt>
                <c:pt idx="17">
                  <c:v>85290</c:v>
                </c:pt>
                <c:pt idx="18">
                  <c:v>85295</c:v>
                </c:pt>
                <c:pt idx="19">
                  <c:v>85292</c:v>
                </c:pt>
                <c:pt idx="20">
                  <c:v>85287</c:v>
                </c:pt>
                <c:pt idx="21">
                  <c:v>85292</c:v>
                </c:pt>
                <c:pt idx="22">
                  <c:v>85299</c:v>
                </c:pt>
                <c:pt idx="23">
                  <c:v>85304</c:v>
                </c:pt>
                <c:pt idx="24">
                  <c:v>85309</c:v>
                </c:pt>
                <c:pt idx="25">
                  <c:v>85309</c:v>
                </c:pt>
                <c:pt idx="26">
                  <c:v>85306</c:v>
                </c:pt>
                <c:pt idx="27">
                  <c:v>85311</c:v>
                </c:pt>
                <c:pt idx="28">
                  <c:v>85317</c:v>
                </c:pt>
                <c:pt idx="29">
                  <c:v>85314</c:v>
                </c:pt>
                <c:pt idx="30">
                  <c:v>85310</c:v>
                </c:pt>
                <c:pt idx="31">
                  <c:v>85312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68-4A47-A3CC-C2AD4705C4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725872</c:v>
                </c:pt>
                <c:pt idx="1">
                  <c:v>725844</c:v>
                </c:pt>
                <c:pt idx="2">
                  <c:v>725807</c:v>
                </c:pt>
                <c:pt idx="3">
                  <c:v>725789</c:v>
                </c:pt>
                <c:pt idx="4">
                  <c:v>725769</c:v>
                </c:pt>
                <c:pt idx="5">
                  <c:v>725753</c:v>
                </c:pt>
                <c:pt idx="6">
                  <c:v>725717</c:v>
                </c:pt>
                <c:pt idx="7">
                  <c:v>725685</c:v>
                </c:pt>
                <c:pt idx="8">
                  <c:v>725658</c:v>
                </c:pt>
                <c:pt idx="9">
                  <c:v>725629</c:v>
                </c:pt>
                <c:pt idx="10">
                  <c:v>725607</c:v>
                </c:pt>
                <c:pt idx="11">
                  <c:v>725592</c:v>
                </c:pt>
                <c:pt idx="12">
                  <c:v>725568</c:v>
                </c:pt>
                <c:pt idx="13">
                  <c:v>725546</c:v>
                </c:pt>
                <c:pt idx="14">
                  <c:v>725528</c:v>
                </c:pt>
                <c:pt idx="15">
                  <c:v>725511</c:v>
                </c:pt>
                <c:pt idx="16">
                  <c:v>725484</c:v>
                </c:pt>
                <c:pt idx="17">
                  <c:v>725456</c:v>
                </c:pt>
                <c:pt idx="18">
                  <c:v>725441</c:v>
                </c:pt>
                <c:pt idx="19">
                  <c:v>725418</c:v>
                </c:pt>
                <c:pt idx="20">
                  <c:v>725407</c:v>
                </c:pt>
                <c:pt idx="21">
                  <c:v>725371</c:v>
                </c:pt>
                <c:pt idx="22">
                  <c:v>725354</c:v>
                </c:pt>
                <c:pt idx="23">
                  <c:v>725326</c:v>
                </c:pt>
                <c:pt idx="24">
                  <c:v>725288</c:v>
                </c:pt>
                <c:pt idx="25">
                  <c:v>725261</c:v>
                </c:pt>
                <c:pt idx="26">
                  <c:v>725240</c:v>
                </c:pt>
                <c:pt idx="27">
                  <c:v>725220</c:v>
                </c:pt>
                <c:pt idx="28">
                  <c:v>725183</c:v>
                </c:pt>
                <c:pt idx="29">
                  <c:v>725160</c:v>
                </c:pt>
                <c:pt idx="30">
                  <c:v>725123</c:v>
                </c:pt>
                <c:pt idx="31">
                  <c:v>725111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68-4A47-A3CC-C2AD4705C4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32765</c:v>
                </c:pt>
                <c:pt idx="1">
                  <c:v>32768</c:v>
                </c:pt>
                <c:pt idx="2">
                  <c:v>32771</c:v>
                </c:pt>
                <c:pt idx="3">
                  <c:v>32779</c:v>
                </c:pt>
                <c:pt idx="4">
                  <c:v>32787</c:v>
                </c:pt>
                <c:pt idx="5">
                  <c:v>32790</c:v>
                </c:pt>
                <c:pt idx="6">
                  <c:v>32792</c:v>
                </c:pt>
                <c:pt idx="7">
                  <c:v>32792</c:v>
                </c:pt>
                <c:pt idx="8">
                  <c:v>32802</c:v>
                </c:pt>
                <c:pt idx="9">
                  <c:v>32803</c:v>
                </c:pt>
                <c:pt idx="10">
                  <c:v>32804</c:v>
                </c:pt>
                <c:pt idx="11">
                  <c:v>32808</c:v>
                </c:pt>
                <c:pt idx="12">
                  <c:v>32813</c:v>
                </c:pt>
                <c:pt idx="13">
                  <c:v>32814</c:v>
                </c:pt>
                <c:pt idx="14">
                  <c:v>32813</c:v>
                </c:pt>
                <c:pt idx="15">
                  <c:v>32826</c:v>
                </c:pt>
                <c:pt idx="16">
                  <c:v>32834</c:v>
                </c:pt>
                <c:pt idx="17">
                  <c:v>32838</c:v>
                </c:pt>
                <c:pt idx="18">
                  <c:v>32836</c:v>
                </c:pt>
                <c:pt idx="19">
                  <c:v>32839</c:v>
                </c:pt>
                <c:pt idx="20">
                  <c:v>32846</c:v>
                </c:pt>
                <c:pt idx="21">
                  <c:v>32848</c:v>
                </c:pt>
                <c:pt idx="22">
                  <c:v>32852</c:v>
                </c:pt>
                <c:pt idx="23">
                  <c:v>32855</c:v>
                </c:pt>
                <c:pt idx="24">
                  <c:v>32857</c:v>
                </c:pt>
                <c:pt idx="25">
                  <c:v>32863</c:v>
                </c:pt>
                <c:pt idx="26">
                  <c:v>32867</c:v>
                </c:pt>
                <c:pt idx="27">
                  <c:v>32869</c:v>
                </c:pt>
                <c:pt idx="28">
                  <c:v>32872</c:v>
                </c:pt>
                <c:pt idx="29">
                  <c:v>32874</c:v>
                </c:pt>
                <c:pt idx="30">
                  <c:v>32881</c:v>
                </c:pt>
                <c:pt idx="31">
                  <c:v>32881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68-4A47-A3CC-C2AD4705C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21776"/>
        <c:axId val="67723744"/>
      </c:lineChart>
      <c:dateAx>
        <c:axId val="67721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23744"/>
        <c:crosses val="autoZero"/>
        <c:auto val="1"/>
        <c:lblOffset val="100"/>
        <c:baseTimeUnit val="days"/>
      </c:dateAx>
      <c:valAx>
        <c:axId val="677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2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65</c:v>
                </c:pt>
                <c:pt idx="1">
                  <c:v>72</c:v>
                </c:pt>
                <c:pt idx="2">
                  <c:v>50</c:v>
                </c:pt>
                <c:pt idx="3">
                  <c:v>40</c:v>
                </c:pt>
                <c:pt idx="4">
                  <c:v>51</c:v>
                </c:pt>
                <c:pt idx="5">
                  <c:v>39</c:v>
                </c:pt>
                <c:pt idx="6">
                  <c:v>53</c:v>
                </c:pt>
                <c:pt idx="7">
                  <c:v>48</c:v>
                </c:pt>
                <c:pt idx="8">
                  <c:v>35</c:v>
                </c:pt>
                <c:pt idx="9">
                  <c:v>57</c:v>
                </c:pt>
                <c:pt idx="10">
                  <c:v>59</c:v>
                </c:pt>
                <c:pt idx="11">
                  <c:v>52</c:v>
                </c:pt>
                <c:pt idx="12">
                  <c:v>54</c:v>
                </c:pt>
                <c:pt idx="13">
                  <c:v>43</c:v>
                </c:pt>
                <c:pt idx="14">
                  <c:v>54</c:v>
                </c:pt>
                <c:pt idx="15">
                  <c:v>54</c:v>
                </c:pt>
                <c:pt idx="16">
                  <c:v>8</c:v>
                </c:pt>
                <c:pt idx="17">
                  <c:v>5</c:v>
                </c:pt>
                <c:pt idx="18">
                  <c:v>-6</c:v>
                </c:pt>
                <c:pt idx="19">
                  <c:v>14</c:v>
                </c:pt>
                <c:pt idx="20">
                  <c:v>58</c:v>
                </c:pt>
                <c:pt idx="21">
                  <c:v>92</c:v>
                </c:pt>
                <c:pt idx="22">
                  <c:v>97</c:v>
                </c:pt>
                <c:pt idx="23">
                  <c:v>89</c:v>
                </c:pt>
                <c:pt idx="24">
                  <c:v>82</c:v>
                </c:pt>
                <c:pt idx="25">
                  <c:v>45</c:v>
                </c:pt>
                <c:pt idx="26">
                  <c:v>76</c:v>
                </c:pt>
                <c:pt idx="27">
                  <c:v>79</c:v>
                </c:pt>
                <c:pt idx="28">
                  <c:v>48</c:v>
                </c:pt>
                <c:pt idx="29">
                  <c:v>55</c:v>
                </c:pt>
                <c:pt idx="30">
                  <c:v>61</c:v>
                </c:pt>
                <c:pt idx="31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8E-4FFB-83D4-557A199EEF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</c:v>
                </c:pt>
                <c:pt idx="1">
                  <c:v>10</c:v>
                </c:pt>
                <c:pt idx="2">
                  <c:v>5</c:v>
                </c:pt>
                <c:pt idx="3">
                  <c:v>-2</c:v>
                </c:pt>
                <c:pt idx="4">
                  <c:v>10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14</c:v>
                </c:pt>
                <c:pt idx="10">
                  <c:v>2</c:v>
                </c:pt>
                <c:pt idx="11">
                  <c:v>10</c:v>
                </c:pt>
                <c:pt idx="12">
                  <c:v>6</c:v>
                </c:pt>
                <c:pt idx="13">
                  <c:v>7</c:v>
                </c:pt>
                <c:pt idx="14">
                  <c:v>2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5</c:v>
                </c:pt>
                <c:pt idx="19">
                  <c:v>-3</c:v>
                </c:pt>
                <c:pt idx="20">
                  <c:v>-5</c:v>
                </c:pt>
                <c:pt idx="21">
                  <c:v>5</c:v>
                </c:pt>
                <c:pt idx="22">
                  <c:v>7</c:v>
                </c:pt>
                <c:pt idx="23">
                  <c:v>5</c:v>
                </c:pt>
                <c:pt idx="24">
                  <c:v>5</c:v>
                </c:pt>
                <c:pt idx="25">
                  <c:v>0</c:v>
                </c:pt>
                <c:pt idx="26">
                  <c:v>-3</c:v>
                </c:pt>
                <c:pt idx="27">
                  <c:v>5</c:v>
                </c:pt>
                <c:pt idx="28">
                  <c:v>6</c:v>
                </c:pt>
                <c:pt idx="29">
                  <c:v>-3</c:v>
                </c:pt>
                <c:pt idx="30">
                  <c:v>-4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8E-4FFB-83D4-557A199EEF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-26</c:v>
                </c:pt>
                <c:pt idx="1">
                  <c:v>-28</c:v>
                </c:pt>
                <c:pt idx="2">
                  <c:v>-37</c:v>
                </c:pt>
                <c:pt idx="3">
                  <c:v>-18</c:v>
                </c:pt>
                <c:pt idx="4">
                  <c:v>-20</c:v>
                </c:pt>
                <c:pt idx="5">
                  <c:v>-16</c:v>
                </c:pt>
                <c:pt idx="6">
                  <c:v>-36</c:v>
                </c:pt>
                <c:pt idx="7">
                  <c:v>-32</c:v>
                </c:pt>
                <c:pt idx="8">
                  <c:v>-27</c:v>
                </c:pt>
                <c:pt idx="9">
                  <c:v>-29</c:v>
                </c:pt>
                <c:pt idx="10">
                  <c:v>-22</c:v>
                </c:pt>
                <c:pt idx="11">
                  <c:v>-15</c:v>
                </c:pt>
                <c:pt idx="12">
                  <c:v>-24</c:v>
                </c:pt>
                <c:pt idx="13">
                  <c:v>-22</c:v>
                </c:pt>
                <c:pt idx="14">
                  <c:v>-18</c:v>
                </c:pt>
                <c:pt idx="15">
                  <c:v>-17</c:v>
                </c:pt>
                <c:pt idx="16">
                  <c:v>-27</c:v>
                </c:pt>
                <c:pt idx="17">
                  <c:v>-28</c:v>
                </c:pt>
                <c:pt idx="18">
                  <c:v>-15</c:v>
                </c:pt>
                <c:pt idx="19">
                  <c:v>-23</c:v>
                </c:pt>
                <c:pt idx="20">
                  <c:v>-11</c:v>
                </c:pt>
                <c:pt idx="21">
                  <c:v>-36</c:v>
                </c:pt>
                <c:pt idx="22">
                  <c:v>-17</c:v>
                </c:pt>
                <c:pt idx="23">
                  <c:v>-28</c:v>
                </c:pt>
                <c:pt idx="24">
                  <c:v>-38</c:v>
                </c:pt>
                <c:pt idx="25">
                  <c:v>-27</c:v>
                </c:pt>
                <c:pt idx="26">
                  <c:v>-21</c:v>
                </c:pt>
                <c:pt idx="27">
                  <c:v>-20</c:v>
                </c:pt>
                <c:pt idx="28">
                  <c:v>-37</c:v>
                </c:pt>
                <c:pt idx="29">
                  <c:v>-23</c:v>
                </c:pt>
                <c:pt idx="30">
                  <c:v>-37</c:v>
                </c:pt>
                <c:pt idx="31">
                  <c:v>-12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8E-4FFB-83D4-557A199EEF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8</c:v>
                </c:pt>
                <c:pt idx="4">
                  <c:v>8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10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1</c:v>
                </c:pt>
                <c:pt idx="14">
                  <c:v>-1</c:v>
                </c:pt>
                <c:pt idx="15">
                  <c:v>13</c:v>
                </c:pt>
                <c:pt idx="16">
                  <c:v>8</c:v>
                </c:pt>
                <c:pt idx="17">
                  <c:v>4</c:v>
                </c:pt>
                <c:pt idx="18">
                  <c:v>-2</c:v>
                </c:pt>
                <c:pt idx="19">
                  <c:v>3</c:v>
                </c:pt>
                <c:pt idx="20">
                  <c:v>7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6</c:v>
                </c:pt>
                <c:pt idx="26">
                  <c:v>4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7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8E-4FFB-83D4-557A199EE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724728"/>
        <c:axId val="326690992"/>
      </c:lineChart>
      <c:dateAx>
        <c:axId val="6772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690992"/>
        <c:crosses val="autoZero"/>
        <c:auto val="1"/>
        <c:lblOffset val="100"/>
        <c:baseTimeUnit val="days"/>
      </c:dateAx>
      <c:valAx>
        <c:axId val="32669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2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61</c:v>
                </c:pt>
                <c:pt idx="2">
                  <c:v>63</c:v>
                </c:pt>
                <c:pt idx="3">
                  <c:v>53</c:v>
                </c:pt>
                <c:pt idx="4">
                  <c:v>43</c:v>
                </c:pt>
                <c:pt idx="5">
                  <c:v>36</c:v>
                </c:pt>
                <c:pt idx="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9-45C2-9FE7-BD7BDF356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9-45C2-9FE7-BD7BDF3560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-22</c:v>
                </c:pt>
                <c:pt idx="1">
                  <c:v>-30</c:v>
                </c:pt>
                <c:pt idx="2">
                  <c:v>-22</c:v>
                </c:pt>
                <c:pt idx="3">
                  <c:v>-32</c:v>
                </c:pt>
                <c:pt idx="4">
                  <c:v>-24</c:v>
                </c:pt>
                <c:pt idx="5">
                  <c:v>-19</c:v>
                </c:pt>
                <c:pt idx="6">
                  <c:v>-21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A9-45C2-9FE7-BD7BDF3560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A9-45C2-9FE7-BD7BDF356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694304"/>
        <c:axId val="333692336"/>
      </c:barChart>
      <c:catAx>
        <c:axId val="33369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2336"/>
        <c:crosses val="autoZero"/>
        <c:auto val="1"/>
        <c:lblAlgn val="ctr"/>
        <c:lblOffset val="100"/>
        <c:noMultiLvlLbl val="0"/>
      </c:catAx>
      <c:valAx>
        <c:axId val="33369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2.4722349003499199E-2</c:v>
                </c:pt>
                <c:pt idx="1">
                  <c:v>2.73779873376809E-2</c:v>
                </c:pt>
                <c:pt idx="2">
                  <c:v>1.90072873939869E-2</c:v>
                </c:pt>
                <c:pt idx="3">
                  <c:v>1.52029402486441E-2</c:v>
                </c:pt>
                <c:pt idx="4">
                  <c:v>1.93808023652179E-2</c:v>
                </c:pt>
                <c:pt idx="5">
                  <c:v>1.48177417761533E-2</c:v>
                </c:pt>
                <c:pt idx="6">
                  <c:v>2.0133947735310801E-2</c:v>
                </c:pt>
                <c:pt idx="7">
                  <c:v>1.8230848114246599E-2</c:v>
                </c:pt>
                <c:pt idx="8">
                  <c:v>1.3290903705504E-2</c:v>
                </c:pt>
                <c:pt idx="9">
                  <c:v>2.1642309576152499E-2</c:v>
                </c:pt>
                <c:pt idx="10">
                  <c:v>2.23968416657176E-2</c:v>
                </c:pt>
                <c:pt idx="11">
                  <c:v>1.97351692100999E-2</c:v>
                </c:pt>
                <c:pt idx="12">
                  <c:v>2.0490170409917199E-2</c:v>
                </c:pt>
                <c:pt idx="13">
                  <c:v>1.63129042660142E-2</c:v>
                </c:pt>
                <c:pt idx="14">
                  <c:v>2.0482631487114902E-2</c:v>
                </c:pt>
                <c:pt idx="15">
                  <c:v>2.04784369643372E-2</c:v>
                </c:pt>
                <c:pt idx="16">
                  <c:v>3.0332213569115702E-3</c:v>
                </c:pt>
                <c:pt idx="17">
                  <c:v>1.89570584711511E-3</c:v>
                </c:pt>
                <c:pt idx="18">
                  <c:v>-2.2748038929477298E-3</c:v>
                </c:pt>
                <c:pt idx="19">
                  <c:v>5.3079964967223097E-3</c:v>
                </c:pt>
                <c:pt idx="20">
                  <c:v>2.1989104019835701E-2</c:v>
                </c:pt>
                <c:pt idx="21">
                  <c:v>3.4871600492750898E-2</c:v>
                </c:pt>
                <c:pt idx="22">
                  <c:v>3.6753979470818501E-2</c:v>
                </c:pt>
                <c:pt idx="23">
                  <c:v>3.3710333542918199E-2</c:v>
                </c:pt>
                <c:pt idx="24">
                  <c:v>3.1048492444235801E-2</c:v>
                </c:pt>
                <c:pt idx="25">
                  <c:v>1.70335181785491E-2</c:v>
                </c:pt>
                <c:pt idx="26">
                  <c:v>2.8762820270219099E-2</c:v>
                </c:pt>
                <c:pt idx="27">
                  <c:v>2.9889597663314501E-2</c:v>
                </c:pt>
                <c:pt idx="28">
                  <c:v>1.81553416419237E-2</c:v>
                </c:pt>
                <c:pt idx="29">
                  <c:v>2.0799219462018698E-2</c:v>
                </c:pt>
                <c:pt idx="30">
                  <c:v>2.3063428208463101E-2</c:v>
                </c:pt>
                <c:pt idx="31">
                  <c:v>1.0206048784913199E-2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EF-4A95-955E-A94784E77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1.52614402103731E-2</c:v>
                </c:pt>
                <c:pt idx="1">
                  <c:v>1.1737778038617299E-2</c:v>
                </c:pt>
                <c:pt idx="2">
                  <c:v>5.8682002229916101E-3</c:v>
                </c:pt>
                <c:pt idx="3">
                  <c:v>-2.3471423541837799E-3</c:v>
                </c:pt>
                <c:pt idx="4">
                  <c:v>1.1735987231245901E-2</c:v>
                </c:pt>
                <c:pt idx="5">
                  <c:v>5.8673050294538696E-3</c:v>
                </c:pt>
                <c:pt idx="6">
                  <c:v>5.86696079696795E-3</c:v>
                </c:pt>
                <c:pt idx="7">
                  <c:v>4.6932932838973096E-3</c:v>
                </c:pt>
                <c:pt idx="8">
                  <c:v>3.5198047681621902E-3</c:v>
                </c:pt>
                <c:pt idx="9">
                  <c:v>1.64251774505778E-2</c:v>
                </c:pt>
                <c:pt idx="10">
                  <c:v>2.3460685755844601E-3</c:v>
                </c:pt>
                <c:pt idx="11">
                  <c:v>1.17300676824905E-2</c:v>
                </c:pt>
                <c:pt idx="12">
                  <c:v>7.0372151393954998E-3</c:v>
                </c:pt>
                <c:pt idx="13">
                  <c:v>8.2095066086528192E-3</c:v>
                </c:pt>
                <c:pt idx="14">
                  <c:v>2.34538077256843E-3</c:v>
                </c:pt>
                <c:pt idx="15">
                  <c:v>5.8633144143721604E-3</c:v>
                </c:pt>
                <c:pt idx="16">
                  <c:v>4.6903765199751398E-3</c:v>
                </c:pt>
                <c:pt idx="17">
                  <c:v>5.8626956674678998E-3</c:v>
                </c:pt>
                <c:pt idx="18">
                  <c:v>5.8623519756126202E-3</c:v>
                </c:pt>
                <c:pt idx="19">
                  <c:v>-3.5172049944310899E-3</c:v>
                </c:pt>
                <c:pt idx="20">
                  <c:v>-5.8622145101533598E-3</c:v>
                </c:pt>
                <c:pt idx="21">
                  <c:v>5.8625581858899904E-3</c:v>
                </c:pt>
                <c:pt idx="22">
                  <c:v>8.2071003142146996E-3</c:v>
                </c:pt>
                <c:pt idx="23">
                  <c:v>5.8617334318104503E-3</c:v>
                </c:pt>
                <c:pt idx="24">
                  <c:v>5.8613898527618896E-3</c:v>
                </c:pt>
                <c:pt idx="25">
                  <c:v>0</c:v>
                </c:pt>
                <c:pt idx="26">
                  <c:v>-3.5166277883927799E-3</c:v>
                </c:pt>
                <c:pt idx="27">
                  <c:v>5.8612524324197597E-3</c:v>
                </c:pt>
                <c:pt idx="28">
                  <c:v>7.0330906917044703E-3</c:v>
                </c:pt>
                <c:pt idx="29">
                  <c:v>-3.5162980414219901E-3</c:v>
                </c:pt>
                <c:pt idx="30">
                  <c:v>-4.68856225238531E-3</c:v>
                </c:pt>
                <c:pt idx="31">
                  <c:v>2.34439104442621E-3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EF-4A95-955E-A94784E772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-3.5817704415771899E-3</c:v>
                </c:pt>
                <c:pt idx="1">
                  <c:v>-3.8574294090418099E-3</c:v>
                </c:pt>
                <c:pt idx="2">
                  <c:v>-5.0975140663834101E-3</c:v>
                </c:pt>
                <c:pt idx="3">
                  <c:v>-2.4799981262236398E-3</c:v>
                </c:pt>
                <c:pt idx="4">
                  <c:v>-2.7556218129511502E-3</c:v>
                </c:pt>
                <c:pt idx="5">
                  <c:v>-2.2045581996475499E-3</c:v>
                </c:pt>
                <c:pt idx="6">
                  <c:v>-4.9603653033470103E-3</c:v>
                </c:pt>
                <c:pt idx="7">
                  <c:v>-4.4094323269263398E-3</c:v>
                </c:pt>
                <c:pt idx="8">
                  <c:v>-3.7206225841790899E-3</c:v>
                </c:pt>
                <c:pt idx="9">
                  <c:v>-3.9963729470356597E-3</c:v>
                </c:pt>
                <c:pt idx="10">
                  <c:v>-3.0318523653271902E-3</c:v>
                </c:pt>
                <c:pt idx="11">
                  <c:v>-2.0672347427739802E-3</c:v>
                </c:pt>
                <c:pt idx="12">
                  <c:v>-3.3076439652035901E-3</c:v>
                </c:pt>
                <c:pt idx="13">
                  <c:v>-3.0321072594160698E-3</c:v>
                </c:pt>
                <c:pt idx="14">
                  <c:v>-2.4808902536848101E-3</c:v>
                </c:pt>
                <c:pt idx="15">
                  <c:v>-2.3431211476331701E-3</c:v>
                </c:pt>
                <c:pt idx="16">
                  <c:v>-3.7215149046671901E-3</c:v>
                </c:pt>
                <c:pt idx="17">
                  <c:v>-3.8594924216109501E-3</c:v>
                </c:pt>
                <c:pt idx="18">
                  <c:v>-2.0676650272380402E-3</c:v>
                </c:pt>
                <c:pt idx="19">
                  <c:v>-3.1704852634466501E-3</c:v>
                </c:pt>
                <c:pt idx="20">
                  <c:v>-1.5163671152356301E-3</c:v>
                </c:pt>
                <c:pt idx="21">
                  <c:v>-4.9627312667233697E-3</c:v>
                </c:pt>
                <c:pt idx="22">
                  <c:v>-2.3436282950379901E-3</c:v>
                </c:pt>
                <c:pt idx="23">
                  <c:v>-3.8601841307830398E-3</c:v>
                </c:pt>
                <c:pt idx="24">
                  <c:v>-5.23902355630434E-3</c:v>
                </c:pt>
                <c:pt idx="25">
                  <c:v>-3.7226591367842802E-3</c:v>
                </c:pt>
                <c:pt idx="26">
                  <c:v>-2.8955093407752501E-3</c:v>
                </c:pt>
                <c:pt idx="27">
                  <c:v>-2.7577077932822202E-3</c:v>
                </c:pt>
                <c:pt idx="28">
                  <c:v>-5.1019001130691403E-3</c:v>
                </c:pt>
                <c:pt idx="29">
                  <c:v>-3.1716132341767498E-3</c:v>
                </c:pt>
                <c:pt idx="30">
                  <c:v>-5.1023222461249896E-3</c:v>
                </c:pt>
                <c:pt idx="31">
                  <c:v>-1.65489165286441E-3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EF-4A95-955E-A94784E772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1.22096395103935E-2</c:v>
                </c:pt>
                <c:pt idx="1">
                  <c:v>9.1561117045628002E-3</c:v>
                </c:pt>
                <c:pt idx="2">
                  <c:v>9.1552734375E-3</c:v>
                </c:pt>
                <c:pt idx="3">
                  <c:v>2.4411827530438499E-2</c:v>
                </c:pt>
                <c:pt idx="4">
                  <c:v>2.4405869611641599E-2</c:v>
                </c:pt>
                <c:pt idx="5">
                  <c:v>9.1499679751120902E-3</c:v>
                </c:pt>
                <c:pt idx="6">
                  <c:v>6.0994205550472698E-3</c:v>
                </c:pt>
                <c:pt idx="7">
                  <c:v>0</c:v>
                </c:pt>
                <c:pt idx="8">
                  <c:v>3.0495242742132202E-2</c:v>
                </c:pt>
                <c:pt idx="9">
                  <c:v>3.04859459789037E-3</c:v>
                </c:pt>
                <c:pt idx="10">
                  <c:v>3.0485016614334101E-3</c:v>
                </c:pt>
                <c:pt idx="11">
                  <c:v>1.21936349225704E-2</c:v>
                </c:pt>
                <c:pt idx="12">
                  <c:v>1.52401853206535E-2</c:v>
                </c:pt>
                <c:pt idx="13">
                  <c:v>3.0475726084173999E-3</c:v>
                </c:pt>
                <c:pt idx="14">
                  <c:v>-3.0474797342597698E-3</c:v>
                </c:pt>
                <c:pt idx="15">
                  <c:v>3.96184439094261E-2</c:v>
                </c:pt>
                <c:pt idx="16">
                  <c:v>2.4370925485895301E-2</c:v>
                </c:pt>
                <c:pt idx="17">
                  <c:v>1.2182493756472E-2</c:v>
                </c:pt>
                <c:pt idx="18">
                  <c:v>-6.0905049028564502E-3</c:v>
                </c:pt>
                <c:pt idx="19">
                  <c:v>9.1363138019247194E-3</c:v>
                </c:pt>
                <c:pt idx="20">
                  <c:v>2.1316118030390699E-2</c:v>
                </c:pt>
                <c:pt idx="21">
                  <c:v>6.0890214942458699E-3</c:v>
                </c:pt>
                <c:pt idx="22">
                  <c:v>1.2177301509985399E-2</c:v>
                </c:pt>
                <c:pt idx="23">
                  <c:v>9.1318641178619302E-3</c:v>
                </c:pt>
                <c:pt idx="24">
                  <c:v>6.0873535230558497E-3</c:v>
                </c:pt>
                <c:pt idx="25">
                  <c:v>1.8260948960647699E-2</c:v>
                </c:pt>
                <c:pt idx="26">
                  <c:v>1.21717432979338E-2</c:v>
                </c:pt>
                <c:pt idx="27">
                  <c:v>6.0851309824444004E-3</c:v>
                </c:pt>
                <c:pt idx="28">
                  <c:v>9.1271410751772204E-3</c:v>
                </c:pt>
                <c:pt idx="29">
                  <c:v>6.0842054027744003E-3</c:v>
                </c:pt>
                <c:pt idx="30">
                  <c:v>2.1293423374095E-2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EF-4A95-955E-A94784E77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91024"/>
        <c:axId val="333693648"/>
      </c:lineChart>
      <c:dateAx>
        <c:axId val="333691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3648"/>
        <c:crosses val="autoZero"/>
        <c:auto val="1"/>
        <c:lblOffset val="100"/>
        <c:baseTimeUnit val="days"/>
      </c:dateAx>
      <c:valAx>
        <c:axId val="33369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8-4A3C-ADB3-7A83C6F68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08-4A3C-ADB3-7A83C6F685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08-4A3C-ADB3-7A83C6F685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08-4A3C-ADB3-7A83C6F68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92664"/>
        <c:axId val="333689384"/>
      </c:lineChart>
      <c:dateAx>
        <c:axId val="33369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89384"/>
        <c:crosses val="autoZero"/>
        <c:auto val="1"/>
        <c:lblOffset val="100"/>
        <c:baseTimeUnit val="days"/>
      </c:dateAx>
      <c:valAx>
        <c:axId val="33368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5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99-41CE-B425-168FC627EB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99-41CE-B425-168FC627EB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99-41CE-B425-168FC627EB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99-41CE-B425-168FC627E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97256"/>
        <c:axId val="333699552"/>
      </c:lineChart>
      <c:catAx>
        <c:axId val="33369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9552"/>
        <c:crosses val="autoZero"/>
        <c:auto val="1"/>
        <c:lblAlgn val="ctr"/>
        <c:lblOffset val="100"/>
        <c:noMultiLvlLbl val="0"/>
      </c:catAx>
      <c:valAx>
        <c:axId val="33369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9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</c:v>
                </c:pt>
                <c:pt idx="2">
                  <c:v>4</c:v>
                </c:pt>
                <c:pt idx="3">
                  <c:v>12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5-40C7-978D-F720A7FF85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5-40C7-978D-F720A7FF85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75-40C7-978D-F720A7FF85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975-40C7-978D-F720A7FF8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290944"/>
        <c:axId val="326290616"/>
      </c:barChart>
      <c:catAx>
        <c:axId val="3262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90616"/>
        <c:crosses val="autoZero"/>
        <c:auto val="1"/>
        <c:lblAlgn val="ctr"/>
        <c:lblOffset val="100"/>
        <c:noMultiLvlLbl val="0"/>
      </c:catAx>
      <c:valAx>
        <c:axId val="32629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9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375</c:v>
                </c:pt>
                <c:pt idx="1">
                  <c:v>34</c:v>
                </c:pt>
                <c:pt idx="2">
                  <c:v>0</c:v>
                </c:pt>
                <c:pt idx="3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3-41CC-8564-B8BE213EBF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13-41CC-8564-B8BE213EBF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13-41CC-8564-B8BE213EBF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13-41CC-8564-B8BE213EBF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13-41CC-8564-B8BE213EBF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13-41CC-8564-B8BE213EBF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128</c:v>
                </c:pt>
                <c:pt idx="1">
                  <c:v>19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13-41CC-8564-B8BE213EBF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60</c:v>
                </c:pt>
                <c:pt idx="1">
                  <c:v>8</c:v>
                </c:pt>
                <c:pt idx="2">
                  <c:v>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D13-41CC-8564-B8BE213EB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292912"/>
        <c:axId val="326286352"/>
      </c:barChart>
      <c:catAx>
        <c:axId val="32629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86352"/>
        <c:crosses val="autoZero"/>
        <c:auto val="1"/>
        <c:lblAlgn val="ctr"/>
        <c:lblOffset val="100"/>
        <c:noMultiLvlLbl val="0"/>
      </c:catAx>
      <c:valAx>
        <c:axId val="32628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9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5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A-4E4F-B837-1112267946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A-4E4F-B837-1112267946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8A-4E4F-B837-1112267946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727352"/>
        <c:axId val="16801592"/>
      </c:barChart>
      <c:catAx>
        <c:axId val="6772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1592"/>
        <c:crosses val="autoZero"/>
        <c:auto val="1"/>
        <c:lblAlgn val="ctr"/>
        <c:lblOffset val="100"/>
        <c:noMultiLvlLbl val="0"/>
      </c:catAx>
      <c:valAx>
        <c:axId val="1680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2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1.32686329517022E-2</c:v>
                </c:pt>
                <c:pt idx="1">
                  <c:v>4.4228776505673903E-3</c:v>
                </c:pt>
                <c:pt idx="2">
                  <c:v>1.6017135491697601E-2</c:v>
                </c:pt>
                <c:pt idx="3">
                  <c:v>7.2977481234362002E-3</c:v>
                </c:pt>
                <c:pt idx="4">
                  <c:v>7.2029721737811797E-3</c:v>
                </c:pt>
                <c:pt idx="6">
                  <c:v>9.0984911668814897E-3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A2-4B4E-9D4D-4341590CBA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9.3838339999765402E-3</c:v>
                </c:pt>
                <c:pt idx="1">
                  <c:v>2.3459584999941398E-3</c:v>
                </c:pt>
                <c:pt idx="2">
                  <c:v>7.4288685833147601E-3</c:v>
                </c:pt>
                <c:pt idx="4">
                  <c:v>1.01658201666413E-2</c:v>
                </c:pt>
                <c:pt idx="5">
                  <c:v>5.8648962499853402E-3</c:v>
                </c:pt>
                <c:pt idx="6">
                  <c:v>4.6919169999882701E-3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A2-4B4E-9D4D-4341590CBA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94A2-4B4E-9D4D-4341590CBA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7.0072814794503904E-2</c:v>
                </c:pt>
                <c:pt idx="1">
                  <c:v>3.0466441215001701E-2</c:v>
                </c:pt>
                <c:pt idx="2">
                  <c:v>9.1399323645004998E-2</c:v>
                </c:pt>
                <c:pt idx="4">
                  <c:v>6.5502848612253597E-2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A2-4B4E-9D4D-4341590CB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888624"/>
        <c:axId val="333886984"/>
      </c:barChart>
      <c:catAx>
        <c:axId val="33388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86984"/>
        <c:crosses val="autoZero"/>
        <c:auto val="1"/>
        <c:lblAlgn val="ctr"/>
        <c:lblOffset val="100"/>
        <c:noMultiLvlLbl val="0"/>
      </c:catAx>
      <c:valAx>
        <c:axId val="33388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8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5.3241656271867102E-3</c:v>
                </c:pt>
                <c:pt idx="1">
                  <c:v>6.0831644621532101E-3</c:v>
                </c:pt>
                <c:pt idx="2">
                  <c:v>9.6294437982580808E-3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3.4179724587374799E-3</c:v>
                </c:pt>
                <c:pt idx="8">
                  <c:v>0</c:v>
                </c:pt>
                <c:pt idx="9">
                  <c:v>9.6810566398760796E-3</c:v>
                </c:pt>
                <c:pt idx="10">
                  <c:v>1.51826280370001E-3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1.13780744505338E-3</c:v>
                </c:pt>
                <c:pt idx="15">
                  <c:v>0</c:v>
                </c:pt>
                <c:pt idx="16">
                  <c:v>1.8957345971563999E-3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1.32678281702528E-2</c:v>
                </c:pt>
                <c:pt idx="21">
                  <c:v>1.0611245646547E-2</c:v>
                </c:pt>
                <c:pt idx="22">
                  <c:v>2.4624476729869501E-2</c:v>
                </c:pt>
                <c:pt idx="23">
                  <c:v>6.9113603829461696E-3</c:v>
                </c:pt>
                <c:pt idx="24">
                  <c:v>1.0032406566115501E-2</c:v>
                </c:pt>
                <c:pt idx="25">
                  <c:v>0</c:v>
                </c:pt>
                <c:pt idx="26">
                  <c:v>9.0816897997487399E-3</c:v>
                </c:pt>
                <c:pt idx="27">
                  <c:v>0</c:v>
                </c:pt>
                <c:pt idx="28">
                  <c:v>4.9166253796202103E-3</c:v>
                </c:pt>
                <c:pt idx="29">
                  <c:v>8.6969674052786803E-3</c:v>
                </c:pt>
                <c:pt idx="30">
                  <c:v>4.9145993845409403E-3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3F-4477-9617-3284593DA0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5.8685446009389703E-3</c:v>
                </c:pt>
                <c:pt idx="2">
                  <c:v>0</c:v>
                </c:pt>
                <c:pt idx="3">
                  <c:v>1.05622645495194E-2</c:v>
                </c:pt>
                <c:pt idx="4">
                  <c:v>0</c:v>
                </c:pt>
                <c:pt idx="5">
                  <c:v>0</c:v>
                </c:pt>
                <c:pt idx="6">
                  <c:v>9.3869169844529206E-3</c:v>
                </c:pt>
                <c:pt idx="7">
                  <c:v>0</c:v>
                </c:pt>
                <c:pt idx="8">
                  <c:v>5.8662724531578104E-3</c:v>
                </c:pt>
                <c:pt idx="9">
                  <c:v>0</c:v>
                </c:pt>
                <c:pt idx="10">
                  <c:v>1.52492668621701E-2</c:v>
                </c:pt>
                <c:pt idx="11">
                  <c:v>0</c:v>
                </c:pt>
                <c:pt idx="12">
                  <c:v>4.69131169074873E-3</c:v>
                </c:pt>
                <c:pt idx="13">
                  <c:v>0</c:v>
                </c:pt>
                <c:pt idx="14">
                  <c:v>0</c:v>
                </c:pt>
                <c:pt idx="15">
                  <c:v>1.05537184267924E-2</c:v>
                </c:pt>
                <c:pt idx="16">
                  <c:v>0</c:v>
                </c:pt>
                <c:pt idx="17">
                  <c:v>0</c:v>
                </c:pt>
                <c:pt idx="18">
                  <c:v>5.8622145101533598E-3</c:v>
                </c:pt>
                <c:pt idx="19">
                  <c:v>0</c:v>
                </c:pt>
                <c:pt idx="20">
                  <c:v>0</c:v>
                </c:pt>
                <c:pt idx="21">
                  <c:v>2.34496828430395E-3</c:v>
                </c:pt>
                <c:pt idx="22">
                  <c:v>0</c:v>
                </c:pt>
                <c:pt idx="23">
                  <c:v>0</c:v>
                </c:pt>
                <c:pt idx="24">
                  <c:v>4.6890019459358096E-3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3F-4477-9617-3284593DA0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3F-4477-9617-3284593DA0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9.1558322651528995E-2</c:v>
                </c:pt>
                <c:pt idx="2">
                  <c:v>0</c:v>
                </c:pt>
                <c:pt idx="3">
                  <c:v>5.4919908466819198E-2</c:v>
                </c:pt>
                <c:pt idx="4">
                  <c:v>0</c:v>
                </c:pt>
                <c:pt idx="5">
                  <c:v>0</c:v>
                </c:pt>
                <c:pt idx="6">
                  <c:v>7.0141197279741399E-2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8.5358046520135303E-2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6.0871682493304102E-2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3.0422878004259201E-2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3F-4477-9617-3284593DA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876488"/>
        <c:axId val="333875176"/>
      </c:lineChart>
      <c:dateAx>
        <c:axId val="333876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75176"/>
        <c:crosses val="autoZero"/>
        <c:auto val="1"/>
        <c:lblOffset val="100"/>
        <c:baseTimeUnit val="days"/>
      </c:dateAx>
      <c:valAx>
        <c:axId val="3338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7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8.0558113115243302E-3</c:v>
                </c:pt>
                <c:pt idx="1">
                  <c:v>8.1694766894241603E-3</c:v>
                </c:pt>
                <c:pt idx="2">
                  <c:v>8.6503127594906096E-3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4-46AD-BDA9-0BFC311A67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8.4456913348758007E-3</c:v>
                </c:pt>
                <c:pt idx="1">
                  <c:v>6.5688332796615097E-3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34-46AD-BDA9-0BFC311A67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34-46AD-BDA9-0BFC311A67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7.6211282121912693E-2</c:v>
                </c:pt>
                <c:pt idx="1">
                  <c:v>6.02071841012407E-2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34-46AD-BDA9-0BFC311A6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875832"/>
        <c:axId val="333882720"/>
      </c:barChart>
      <c:catAx>
        <c:axId val="33387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82720"/>
        <c:crosses val="autoZero"/>
        <c:auto val="1"/>
        <c:lblAlgn val="ctr"/>
        <c:lblOffset val="100"/>
        <c:noMultiLvlLbl val="0"/>
      </c:catAx>
      <c:valAx>
        <c:axId val="33388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7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9.0993535667570295E-3</c:v>
                </c:pt>
                <c:pt idx="12">
                  <c:v>0</c:v>
                </c:pt>
                <c:pt idx="13">
                  <c:v>9.7312531200040506E-3</c:v>
                </c:pt>
                <c:pt idx="14">
                  <c:v>4.3980208905992297E-3</c:v>
                </c:pt>
                <c:pt idx="15">
                  <c:v>5.9904077647817099E-3</c:v>
                </c:pt>
                <c:pt idx="16">
                  <c:v>9.0993535667570295E-3</c:v>
                </c:pt>
                <c:pt idx="17">
                  <c:v>1.11846220924722E-2</c:v>
                </c:pt>
                <c:pt idx="18">
                  <c:v>5.3079562472749297E-3</c:v>
                </c:pt>
                <c:pt idx="19">
                  <c:v>1.7440427669617599E-2</c:v>
                </c:pt>
                <c:pt idx="20">
                  <c:v>1.11846220924722E-2</c:v>
                </c:pt>
                <c:pt idx="21">
                  <c:v>9.2889234327311297E-3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0-44AF-BAFE-3EF004B922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1.5249445741299E-2</c:v>
                </c:pt>
                <c:pt idx="12">
                  <c:v>5.8651714389611597E-3</c:v>
                </c:pt>
                <c:pt idx="13">
                  <c:v>7.0382057267533897E-3</c:v>
                </c:pt>
                <c:pt idx="14">
                  <c:v>0</c:v>
                </c:pt>
                <c:pt idx="15">
                  <c:v>0</c:v>
                </c:pt>
                <c:pt idx="16">
                  <c:v>9.3842743023378593E-3</c:v>
                </c:pt>
                <c:pt idx="17">
                  <c:v>0</c:v>
                </c:pt>
                <c:pt idx="18">
                  <c:v>4.3011257219048504E-3</c:v>
                </c:pt>
                <c:pt idx="19">
                  <c:v>0</c:v>
                </c:pt>
                <c:pt idx="20">
                  <c:v>0</c:v>
                </c:pt>
                <c:pt idx="21">
                  <c:v>1.0557308590130101E-2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80-44AF-BAFE-3EF004B922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80-44AF-BAFE-3EF004B922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6.0936595472411002E-2</c:v>
                </c:pt>
                <c:pt idx="16">
                  <c:v>7.0584889755542696E-2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80-44AF-BAFE-3EF004B92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876816"/>
        <c:axId val="333882064"/>
      </c:lineChart>
      <c:catAx>
        <c:axId val="33387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82064"/>
        <c:crosses val="autoZero"/>
        <c:auto val="1"/>
        <c:lblAlgn val="ctr"/>
        <c:lblOffset val="100"/>
        <c:noMultiLvlLbl val="0"/>
      </c:catAx>
      <c:valAx>
        <c:axId val="33388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FE-4847-827D-CDFB337BA6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FE-4847-827D-CDFB337BA6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FE-4847-827D-CDFB337BA6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FE-4847-827D-CDFB337BA6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1739744"/>
        <c:axId val="531742368"/>
      </c:lineChart>
      <c:dateAx>
        <c:axId val="53173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742368"/>
        <c:crosses val="autoZero"/>
        <c:auto val="1"/>
        <c:lblOffset val="100"/>
        <c:baseTimeUnit val="days"/>
      </c:dateAx>
      <c:valAx>
        <c:axId val="53174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73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A4AFB-834F-4591-AB6A-CC37AB596B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C567D-C49D-4437-800E-8A33988F0E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34139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9880-CA98-47F8-8BB7-0256E903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0F7CF-4378-46B1-A1CF-1761929C0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203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5791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3356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7365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0016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3650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2542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8494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697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2845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3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3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47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6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650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09DF4-B6E7-4990-A5A7-607676AA7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7745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86F7C-9938-4921-9532-42B46CC88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3AE0EC-A7C5-4C3C-B641-610F79E6E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3686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B72B2-7737-4C38-8BCC-F227237DD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B0E35-EAE8-44F1-895E-5078EBBC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7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592C5-03E3-4C25-B652-9F5128CAC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84105-2525-4F67-AA16-C325AF1A9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137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D9FCE-C527-497C-BC9B-E76B0A1AE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3797E-D473-473E-A2CB-1EBEA274E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8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5FC0-EDE7-4C3E-B684-54ACF2E3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4CC79-ECBF-4578-B4FB-4904333E40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9579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3FDF9-2833-4A37-898D-C123350AB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6CF35-3941-4FB7-9E61-57B87ACC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61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2917C-08C5-4A58-8C3D-09B83EA04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3198F8-1ABC-4B47-89BA-23DF0BD8F8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3210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1C085-CE6E-4819-A78F-A83F0E32F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83C61-9412-4B84-BE68-A03B13E5B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851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78070-9B5A-426B-A37D-EF9FDF6B2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4098E-14A5-497D-8FE9-6CF6C4EDC0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184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43613-E794-49A6-AF90-6B2B48DC6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3EEEEE-C8C2-4D66-B5B8-39DD3CD6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490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129F-FB30-40A3-B1BC-3E23C351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156A6-FC19-4381-9C99-521EE6CEE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3246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C14DF-E2BB-4438-AF90-37EB70F6C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ECFE7-4C10-48F0-8864-978D42A1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57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FED5E-57C5-4B67-9F96-447AF611D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FD7539-18B1-40DD-9058-A70392851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20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0919D-2364-42D1-8A9D-6F33A6B83D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57D03-7232-45C5-BC45-0802645A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4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31C30-A260-41A3-9A15-98071CE7D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7344AA-19D9-499F-B0D0-E34F69232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605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4AA3E-AD7A-4ED6-AF01-E185630A2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7BB6C-9301-4957-9880-93B8CFA0F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53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4DA05-F785-43EF-BAFC-218992F2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E994A4-E860-4D7C-A922-CAA41BB454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865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43436-DDA3-4492-8BCA-DC3A19DB6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40365-4D30-4823-9836-78AB193B9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0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341DF-EDE8-4534-95A8-2755066D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90BAC2-3AFE-4BBE-AB3C-86ADEA5EE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0736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40F37-A070-4D88-87A2-EDED5D753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1EF69-AD62-4B70-AE69-723DE168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5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5684-6F9B-4883-86B5-0B3AAEBE8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BC34A9-D6B1-4187-A969-2052B62F9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198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250D3-E962-49FE-B9B9-B9C593405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01C0B-743E-4B2B-8F2F-2E38E02DC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4751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9B59B-92CC-4A38-BB3A-7177F0572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DBBB6-6B2F-4483-91BA-DDB9905F4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3677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B8904-E03A-43F6-97D5-340A537F7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0897-0FBF-41DA-9C09-71350A315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87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830F-C843-40D1-8D89-BB3514A34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25B81-53EB-466D-B63F-7AF9B9FEC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22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9B874-CBC0-4C57-A7CC-18E8F9E7A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15755-5F25-48C4-B30F-07F495A88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71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CB9F2-2D1D-4679-8DF9-4F65FC95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8CC86-60AB-44E3-ABA7-9E93B0B321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079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D9EF1-75B2-4064-8845-B7E831590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79D1E-E888-4369-BF33-E65648DA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636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35CA-408A-4AC1-A8A2-7FF6B6B7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A52F3-6752-45B3-8FF8-C98F019666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3443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F1E7B-DF7E-4775-BA2D-407F73130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D404C-F299-4D0A-A481-ABEA3DB4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596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E8F96-1CF3-469C-90AB-2E957E70C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62F4B-05D7-4D85-B4E6-03D9A992A3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96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3B59F-ACB9-4BB0-8A20-E02F84719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375FB-CFA6-4C22-AC62-96BD68DFC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869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205A-DB00-4DB2-BF4E-AFB63CB9C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9FBC4-BF6A-42B6-AB64-CE2C51B232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8049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1CF02-7110-41CB-A311-AC295D0A4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B3FB0-CB72-4BCD-B365-59BDA1762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533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0580C-3CF3-4485-AC6D-B2F2D76AA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0E4E6-AB9C-49BF-BB97-03A8127B55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856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236CE-20B0-46C2-807D-6C5343EDD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0A127-C102-4FCE-BACD-A2136484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30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F1CF2-322A-44E1-8DAD-42AF3CDD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7075B7-57BC-4237-A88A-82D38B98E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082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84472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94680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75450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193582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61485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2774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4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4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73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22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77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97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8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2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6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01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606C-1B52-4C85-86E9-09C2B964D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5795643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302F-18BE-44D4-BE4E-B8076ECAA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129FC5-D01E-4029-9973-99B61C398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758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44798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79561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2673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33909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173493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68637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77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18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26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3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19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6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4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#DX70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396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CB2F1-3BE9-40B2-B20E-DE1BE542D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091277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B84E6-DB75-46CA-80F1-D41E8D349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D913E-655D-4A8C-9915-C39C3AD21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23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27391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96636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6014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85096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67681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16405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28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61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03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56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75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37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7F396-B433-4E72-B679-15C3EBA19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394326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EBF50-9B93-431C-BAA1-612D750E6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5D3C1-E140-4FB6-A0E9-36D6B2A01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342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5655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26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869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35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857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011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232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687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95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454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856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42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44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08F8B-92BB-4ECF-85A2-5DC59AAC9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544839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FF761-1BA7-49B0-A5F2-7D913C6F3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60731-DD94-454E-AC71-1057D366A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19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1066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463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259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694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046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797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652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18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73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379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201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33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73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- 2021-04-07 13:00:48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Votá y ganate una #𝐁𝐢𝐜𝐢𝐌𝐨𝐭𝐨𝐦𝐞𝐥 para vos y otra para el #JugadorMotomel elegido! 🔥⁣⁣⁣⁣
⠀⠀⠀⠀⠀⠀⠀⠀⠀⠀⠀⠀⠀⠀⠀⠀⠀⠀⠀⠀⠀⠀⠀⠀⠀⠀⠀⠀⠀⠀⠀⠀⠀⠀⠀⠀⁣⁣⁣⁣
Cada voto cuenta. Sólo tenés que:⁣⁣⁣
✅ Seguirnos⁣⁣
✅Darle like a la publicación⁣⁣⁣
✅Elegir el #JugadorMotomel del mes⁣⁣⁣
⁣⁣⁣
Participan usuarios de:  Facebook, Twitter o Instagram.⁣⁣⁣⁣
⁣⁣⁣⁣
Elegí entre los siguientes jugadores:⁣⁣⁣⁣
👉 Sebastián Villa ⁣
👉 El Pulga Luis Rodriguez
👉 Rafael Santos Borré⁣⁣⁣
👉Franco Di Santo
⁣⁣⁣⁣
¿Cuál tiene que ser el #JugadorMotomel del mes? ¡Comentá y ayudanos a elegirlo!⁣⁣⁣⁣
⁣⁣⁣⁣
Tenés tiempo hasta el 14/04. Bases y condiciones en el link de  nuestra bio.
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05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AA46A-92EE-4A92-9546-6E1EC59C5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63630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9C735-44D5-4A8A-98BB-E3EEC65F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6CBCC-4CEB-4538-B51C-A2A20F641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35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3231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719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515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4391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256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401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246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103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175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442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28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978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11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- 2021-04-07 17:33:35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todo sobre la #𝐒𝐤𝐮𝐚𝟏𝟓𝟎.⁣
⁣
👉 Colores combinados⁣
👉 Gran poder de iluminación⁣
👉 Plásticos ultra resistentes a golpes y rayaduras⁣
👉 ¡y muchìsimo más!⁣
⁣
¿Deslizá y descubrí todos sus detalles!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- 2021-04-08 20:17:44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#𝐒𝐤𝐮𝐚𝟏𝟓𝟎 𝐕𝟔 resulta ser una moto muy equilibrada para el uso ON/OFF urbano. Su estilo es único, con calidad y confiabilidad en sus componentes. ⁣
¿Ya probaste la Skua 150? ¡Descubrila!⁣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712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E6443-B1A6-413B-B422-D41C9A816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642995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6BD16-9756-41CA-BE3B-042BFFB7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A2ED2-ED62-46B4-AE3E-A03707FB7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463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2482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555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78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2515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026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940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1074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582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282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624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031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695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2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17:30:24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ciudad, en la llanura, en la montaña. Te acompañamos para que recorras todos los caminos que te proponés.⁣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1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- 2021-04-09 21:30:03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#𝐁𝐥𝐢𝐭𝐳 está pensada para quienes buscan una alternativa de transporte económico e independiente, su motor OHC es silencioso, con bajo nivel de consumo y baja emisiones contaminantes.⁣
⁣
Tu mejor opción: Blitz 110.⁣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219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0957D-062B-4323-AC28-4418285AD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268373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30A76-F1CF-4255-870C-CAC0F924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6BC50-80C5-48EA-84F5-53AFB789E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421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1752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83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803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326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87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51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934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0193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897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666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412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476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9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- 2021-03-25 19:14:40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V6 es reconocida por ser la moto ON-OFF más eficaz del mercado, literalmente una “máquina legendaria”. 👉Presentando un diseño deportivo con estilo único, nuevo diseño de óptica, nuevo tablero, espejos y guardabarros. ⁣
⁣
¡Conocé sus principales componentes! 😎⁣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35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- 2021-04-05 16:10:20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#S2, es la moto urbana por excelencia! Encontrala en su variedad de colores: blanca, azul, roja o negra. ¿Cuál es tu preferida?⁣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26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8A304-9824-46DB-8FD6-03439506A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4302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6BA5-724F-407D-A261-8D11C171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8101C3-EB98-4139-AC5E-20FEEE571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420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507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44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44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09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019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296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7642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178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400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506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956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440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3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266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ABD19-D091-4A8F-B742-801650AF1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029788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38DA-F9E2-4950-BC63-DA3A0E556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28376-8EE5-423E-B348-8604304D9D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050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9510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808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79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91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88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196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833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625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36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92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012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099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33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- 2021-04-06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salís a la ruta, chequeá los 📝#MotoTips🔧 de @moreagustavo.⁣⁣⁣
⁣
Luego de un viaje es importante realizar un chequeo, sobre todo si pensamos pronto hacer otro. ⁣
¿Qué tenés que chequear? ¡Mirá el video!⁣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52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061BB-DB98-406D-A512-2F4EA045A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459526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8DCC9-A8E9-4BC8-BB5F-B9DD91C3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534632-A678-4FF5-A825-A1F8DB7DB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576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5260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87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063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95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802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496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95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271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826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915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57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2872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2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- 2021-03-26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¿Sos amante del diseño retro? 😍 Enamorate de PICCOLA 150 y cada uno de sus detalles! 
✔ Motor monocilíndrico
✔ 4 tiempos, refrigerado por aire
✔ Freno delantero de disco
✔ Tablero analógico - digital
 ✔ Iluminación LED
Descubrí más detalles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190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16D53-CACA-432C-853C-40D2E56414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7363615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34D25-46B4-4D63-8FB1-6166E8088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FCDB3-6393-43D8-9F22-F3C0C3B10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7301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7600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730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237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271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521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42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842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07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513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887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78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844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30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4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FE834-5651-4949-98AE-3B2BA6D75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696898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23352-0B3B-4C8E-8FA7-8A5AAEF4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10043-F8D8-4B7C-BD56-6E79C0B5C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3671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2291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172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484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96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29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331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010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538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54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678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501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99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15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- 2021-04-11 11:13:47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#𝐒𝟐 tiene un diseño deportivo destacado por sobre las motos de su gama, manteniendo la calidad y robustez de sus componentes. Conocéla en profundidad y elegila!⁣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0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- 2021-04-14 15:56:51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#Skua150 en el color que más te guste.⁣
⁣
Negro, blanco, rojo, azul ¿cuál va con tu estilo?⁣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2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4EED3-4FFA-406F-A0D4-0664D33D7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143929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D494-B61C-4E17-97F4-1B67CDF5E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FF55D-0506-4B1D-A913-2CF4957FE4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635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4420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759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47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525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16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493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47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1065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61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532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188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27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28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- 2021-04-15 18:00:40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es perfecta para el uso diario. La facilidad en su conducción la convierte en la moto urbana por excelencia.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2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- 2021-03-22 16:01:19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fácil!!! 💥 🏍️ 
Arrancás, acelerás y te vas... 
Te invitamos a conocer más detalles ingresando en  
💻 www.gilera.com.ar 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92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739B0-12EB-4AF8-92F3-1CA52F795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2366232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4F885-084B-48B3-BF9B-CA4FCB35D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B73301-ED9C-4AE8-BCDB-965C17613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611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20415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4735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636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06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13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96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43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83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037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6811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289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883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9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- 2021-04-09 15:43:26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16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CA50B-DC35-41AE-B34F-72B1694EA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0028965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54B3-2E87-4418-9E13-EFEBAD90B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F8C22-2F82-4FFD-91F5-6C366BBE0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628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1249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647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92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865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05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351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413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013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674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480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725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49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1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- 2021-04-09 15:42:05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364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394BF-280C-464C-8AF4-8058FB926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951913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62B78-337B-4741-99A5-D95D4E76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A5790-24D9-46DE-8EA4-CB09E5A3E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344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718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8167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488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517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77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367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573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617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55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08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01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698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84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- 2021-03-19 16:01:22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mini bike GX1 Sport? 🏁🏍️
💥 Motor 4 tiempos, refrigerado por aire
💥 Transmisión de 4 marchas
💥  Freno de disco, delantero y trasero
💥  Tablero digital
💥  Horquilla invertida
💥 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74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CFB79-245B-432D-8A13-B77B26274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912833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37FCE-3E70-425E-86F4-573264729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46116-4BEC-4DCC-963B-790DA4F93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9615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6457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0235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169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04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50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629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3448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6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792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522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6870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519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50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15:00:11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confiable, de calidad y con estilo. Descubrí #StratoAlpino y elegí el color que más vaya con tu personalidad.⁣
⁣
¿En qué color lo eligirías?⁣
⁣
#MotomelTeBanca
Editar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471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2FD64-91FF-4B4D-9163-7E6173F40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645638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F16A8-B386-460E-8C91-EFCDDEA9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64E9C-B369-43F2-9113-F29CB6E98B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267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8072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9227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7727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463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241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517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826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8418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466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383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411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745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78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- 2021-03-17 15:51:56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11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42777D-7DFC-4489-990C-1CB433EBC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034501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CABE-A557-46FA-A76B-FC70478E4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0C985-5919-4284-BF9D-3170A3D86E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740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4186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574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311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072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999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880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26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877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448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63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38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87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11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- 2021-03-16 15:13:00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andar seguro, antes de salir a la ruta chequeá el estado de tu moto. Seguí nuestros 📝#MotoTips🔧 de hoy con las recomendaciones de @moreagustavo.⁣
⁣⁣⁣⁣
⁣⁣⁣⁣
¿Chequeaste el estado del lubricante del motor?👉 Siempre utiliza el tipo de aceite que pide el fabricante y cambialo con la frecuencia que se pide.⁣
⁣
⁣⁣⁣⁣
⁣⁣⁣⁣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10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A7527-670D-48D2-855D-D2F1C733E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1304827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8F235-79D9-4189-94B2-590E51440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B80BD-5C8F-4FA9-9178-232A1B205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468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780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957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8650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608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462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9076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150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658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2599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4892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71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544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2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- 2021-04-13 16:35:25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la última fecha es @rojasgabriel, el autor del gol de la fecha y probablemente del campeonato el viernes a la noche en el triunfo de San Lorenzo frente a Platense. 
¡Golazo!
Seguimos bancando el fútbol argentino.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954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7E011-8388-4817-B94B-46564FC53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850684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747-CCDE-4DED-AE0B-336CCCD0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59CC6-35D8-475D-9EA7-A2A30515D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591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0530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3815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732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42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926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19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477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56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63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19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57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543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84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- 2021-03-26 11:14:02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5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8D450-01A4-4422-8EA1-4C59ACFB9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156175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65B21-CE17-4FA8-895C-E8C71D853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5141C-5E08-4D27-A80B-F70A44535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920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594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5720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2007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62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25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244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267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7542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52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438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383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399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63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14:00:24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Falso
✅ No es recomendable, los combustibles de AXION energy poseen químicos mejoradores de performance y son los encargados de mantener el motor limpio al 100% y de reducir el desgaste del mismo.
Motomel recomienda y utiliza lubricantes Castrol.
Queremos lo mejor para vos y para tu moto. #MotomelTeBanca😎
@axion_energy_oficial @castrolargentina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9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C3E5B-B246-4658-845F-2B193F438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9890739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65DB5-280B-4931-AE08-A5FEFEC7D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1919F-F781-4AC3-83B6-C3F286FFB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24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6453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6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42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83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4366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907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5714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93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1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998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481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580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34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- 2021-04-13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Para los amantes del diseño retro 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894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859BE-48AF-4BDE-8F22-769A20DB2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448672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5DAA0-2435-424A-A5DC-45B6C4181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F90C8-F4FA-4458-A503-CFADCACE8D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8899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63CAD-1900-460D-B790-D764C3A10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389D7-181D-4B8F-AA8F-BC7FB81CB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20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7DA78-3C35-44A5-A254-94762AD0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BA361F-4B64-40EE-9E8A-81CD8FCCD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285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5801344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0429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588130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07156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36931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28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- 2021-03-17 14:13:26</a:t>
                      </a:r>
                      <a:r>
                        <a:rPr lang="es-ES" sz="1000"/>
                        <a:t>
 Buen día alguien le ha puesto un cargador usb en la moto. Que tal queda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7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0B5B8-DE71-47CC-ACA2-16CE75F1B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460289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1584</Words>
  <Application>Microsoft Office PowerPoint</Application>
  <PresentationFormat>On-screen Show (4:3)</PresentationFormat>
  <Paragraphs>886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 - 1 of 3</vt:lpstr>
      <vt:lpstr>Facebook Hashtag Detection | Motomel - 2 of 3</vt:lpstr>
      <vt:lpstr>Facebook Hashtag Detection | Motomel - 3 of 3</vt:lpstr>
      <vt:lpstr>Facebook Post Table + Reactions | Motomel - 1 of 21</vt:lpstr>
      <vt:lpstr>Facebook Post Table + Reactions | Motomel - 2 of 21</vt:lpstr>
      <vt:lpstr>Facebook Post Table + Reactions | Motomel - 3 of 21</vt:lpstr>
      <vt:lpstr>Facebook Post Table + Reactions | Motomel - 4 of 21</vt:lpstr>
      <vt:lpstr>Facebook Post Table + Reactions | Motomel - 5 of 21</vt:lpstr>
      <vt:lpstr>Facebook Post Table + Reactions | Motomel - 6 of 21</vt:lpstr>
      <vt:lpstr>Facebook Post Table + Reactions | Motomel - 7 of 21</vt:lpstr>
      <vt:lpstr>Facebook Post Table + Reactions | Motomel - 8 of 21</vt:lpstr>
      <vt:lpstr>Facebook Post Table + Reactions | Motomel - 9 of 21</vt:lpstr>
      <vt:lpstr>Facebook Post Table + Reactions | Motomel - 10 of 21</vt:lpstr>
      <vt:lpstr>Facebook Post Table + Reactions | Motomel - 11 of 21</vt:lpstr>
      <vt:lpstr>Facebook Post Table + Reactions | Motomel - 12 of 21</vt:lpstr>
      <vt:lpstr>Facebook Post Table + Reactions | Motomel - 13 of 21</vt:lpstr>
      <vt:lpstr>Facebook Post Table + Reactions | Motomel - 14 of 21</vt:lpstr>
      <vt:lpstr>Facebook Post Table + Reactions | Motomel - 15 of 21</vt:lpstr>
      <vt:lpstr>Facebook Post Table + Reactions | Motomel - 16 of 21</vt:lpstr>
      <vt:lpstr>Facebook Post Table + Reactions | Motomel - 17 of 21</vt:lpstr>
      <vt:lpstr>Facebook Post Table + Reactions | Motomel - 18 of 21</vt:lpstr>
      <vt:lpstr>Facebook Post Table + Reactions | Motomel - 19 of 21</vt:lpstr>
      <vt:lpstr>Facebook Post Table + Reactions | Motomel - 20 of 21</vt:lpstr>
      <vt:lpstr>Facebook Post Table + Reactions | Motomel - 21 of 21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2021-04-16T14:46:58Z</dcterms:created>
  <dcterms:modified xsi:type="dcterms:W3CDTF">2021-04-16T14:48:50Z</dcterms:modified>
</cp:coreProperties>
</file>