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7" r:id="rId22"/>
    <p:sldId id="278" r:id="rId23"/>
    <p:sldId id="279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8"/>
      <p:bold r:id="rId49"/>
      <p:italic r:id="rId50"/>
      <p:boldItalic r:id="rId5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font" Target="fonts/font3.fntdata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1.fntdata"/><Relationship Id="rId8" Type="http://schemas.openxmlformats.org/officeDocument/2006/relationships/slide" Target="slides/slide7.xml"/><Relationship Id="rId51" Type="http://schemas.openxmlformats.org/officeDocument/2006/relationships/font" Target="fonts/font4.fntdata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36.487699999999997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12.0707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701-427B-8E9D-19ED6D55F8F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11.7654</c:v>
                </c:pt>
                <c:pt idx="1">
                  <c:v>37.036999999999999</c:v>
                </c:pt>
                <c:pt idx="2">
                  <c:v>10.9215</c:v>
                </c:pt>
                <c:pt idx="3">
                  <c:v>0</c:v>
                </c:pt>
                <c:pt idx="4">
                  <c:v>11.012600000000001</c:v>
                </c:pt>
                <c:pt idx="5">
                  <c:v>24.2303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701-427B-8E9D-19ED6D55F8F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100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-17.213200000000001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701-427B-8E9D-19ED6D55F8F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4.5346000000000002</c:v>
                </c:pt>
                <c:pt idx="1">
                  <c:v>29.6296</c:v>
                </c:pt>
                <c:pt idx="2">
                  <c:v>30.546099999999999</c:v>
                </c:pt>
                <c:pt idx="3">
                  <c:v>0</c:v>
                </c:pt>
                <c:pt idx="4">
                  <c:v>100</c:v>
                </c:pt>
                <c:pt idx="5">
                  <c:v>58.155000000000001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701-427B-8E9D-19ED6D55F8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21300904"/>
        <c:axId val="321300248"/>
      </c:radarChart>
      <c:catAx>
        <c:axId val="321300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300248"/>
        <c:crosses val="autoZero"/>
        <c:auto val="1"/>
        <c:lblAlgn val="ctr"/>
        <c:lblOffset val="100"/>
        <c:noMultiLvlLbl val="0"/>
      </c:catAx>
      <c:valAx>
        <c:axId val="321300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300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Zanella</c:v>
                </c:pt>
                <c:pt idx="1">
                  <c:v>Motomel</c:v>
                </c:pt>
                <c:pt idx="2">
                  <c:v>Corven Motos</c:v>
                </c:pt>
                <c:pt idx="3">
                  <c:v>Gilera Motors Argentina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725111</c:v>
                </c:pt>
                <c:pt idx="1">
                  <c:v>264576</c:v>
                </c:pt>
                <c:pt idx="2">
                  <c:v>85312</c:v>
                </c:pt>
                <c:pt idx="3">
                  <c:v>32881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26B-45F1-8EE8-1336AF8A47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Zanella</c:v>
                </c:pt>
                <c:pt idx="1">
                  <c:v>Motomel</c:v>
                </c:pt>
                <c:pt idx="2">
                  <c:v>Corven Motos</c:v>
                </c:pt>
                <c:pt idx="3">
                  <c:v>Gilera Motors Argentina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-787</c:v>
                </c:pt>
                <c:pt idx="1">
                  <c:v>1656</c:v>
                </c:pt>
                <c:pt idx="2">
                  <c:v>130</c:v>
                </c:pt>
                <c:pt idx="3">
                  <c:v>120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8F5-4DC2-A8FD-54A4480DCD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Zanella</c:v>
                </c:pt>
                <c:pt idx="1">
                  <c:v>Motomel</c:v>
                </c:pt>
                <c:pt idx="2">
                  <c:v>Corven Motos</c:v>
                </c:pt>
                <c:pt idx="3">
                  <c:v>Gilera Motors Argentina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0</c:v>
                </c:pt>
                <c:pt idx="1">
                  <c:v>27</c:v>
                </c:pt>
                <c:pt idx="2">
                  <c:v>10</c:v>
                </c:pt>
                <c:pt idx="3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A0-47FE-AAC7-0662857584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Zanella</c:v>
                </c:pt>
                <c:pt idx="1">
                  <c:v>Motomel</c:v>
                </c:pt>
                <c:pt idx="2">
                  <c:v>Corven Motos</c:v>
                </c:pt>
                <c:pt idx="3">
                  <c:v>Gilera Motors Argentina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0</c:v>
                </c:pt>
                <c:pt idx="1">
                  <c:v>586</c:v>
                </c:pt>
                <c:pt idx="2">
                  <c:v>64</c:v>
                </c:pt>
                <c:pt idx="3">
                  <c:v>179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1F-4626-BC7E-0C2B26F444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44271</c:v>
                </c:pt>
                <c:pt idx="1">
                  <c:v>44272</c:v>
                </c:pt>
                <c:pt idx="2">
                  <c:v>44273</c:v>
                </c:pt>
                <c:pt idx="3">
                  <c:v>44274</c:v>
                </c:pt>
                <c:pt idx="4">
                  <c:v>44275</c:v>
                </c:pt>
                <c:pt idx="5">
                  <c:v>44276</c:v>
                </c:pt>
                <c:pt idx="6">
                  <c:v>44277</c:v>
                </c:pt>
                <c:pt idx="7">
                  <c:v>44278</c:v>
                </c:pt>
                <c:pt idx="8">
                  <c:v>44279</c:v>
                </c:pt>
                <c:pt idx="9">
                  <c:v>44280</c:v>
                </c:pt>
                <c:pt idx="10">
                  <c:v>44281</c:v>
                </c:pt>
                <c:pt idx="11">
                  <c:v>44282</c:v>
                </c:pt>
                <c:pt idx="12">
                  <c:v>44283</c:v>
                </c:pt>
                <c:pt idx="13">
                  <c:v>44284</c:v>
                </c:pt>
                <c:pt idx="14">
                  <c:v>44285</c:v>
                </c:pt>
                <c:pt idx="15">
                  <c:v>44286</c:v>
                </c:pt>
                <c:pt idx="16">
                  <c:v>44287</c:v>
                </c:pt>
                <c:pt idx="17">
                  <c:v>44288</c:v>
                </c:pt>
                <c:pt idx="18">
                  <c:v>44289</c:v>
                </c:pt>
                <c:pt idx="19">
                  <c:v>44290</c:v>
                </c:pt>
                <c:pt idx="20">
                  <c:v>44291</c:v>
                </c:pt>
                <c:pt idx="21">
                  <c:v>44292</c:v>
                </c:pt>
                <c:pt idx="22">
                  <c:v>44293</c:v>
                </c:pt>
                <c:pt idx="23">
                  <c:v>44294</c:v>
                </c:pt>
                <c:pt idx="24">
                  <c:v>44295</c:v>
                </c:pt>
                <c:pt idx="25">
                  <c:v>44296</c:v>
                </c:pt>
                <c:pt idx="26">
                  <c:v>44297</c:v>
                </c:pt>
                <c:pt idx="27">
                  <c:v>44298</c:v>
                </c:pt>
                <c:pt idx="28">
                  <c:v>44299</c:v>
                </c:pt>
                <c:pt idx="29">
                  <c:v>44300</c:v>
                </c:pt>
                <c:pt idx="30">
                  <c:v>44301</c:v>
                </c:pt>
                <c:pt idx="31">
                  <c:v>44302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262985</c:v>
                </c:pt>
                <c:pt idx="1">
                  <c:v>263057</c:v>
                </c:pt>
                <c:pt idx="2">
                  <c:v>263107</c:v>
                </c:pt>
                <c:pt idx="3">
                  <c:v>263147</c:v>
                </c:pt>
                <c:pt idx="4">
                  <c:v>263198</c:v>
                </c:pt>
                <c:pt idx="5">
                  <c:v>263237</c:v>
                </c:pt>
                <c:pt idx="6">
                  <c:v>263290</c:v>
                </c:pt>
                <c:pt idx="7">
                  <c:v>263338</c:v>
                </c:pt>
                <c:pt idx="8">
                  <c:v>263373</c:v>
                </c:pt>
                <c:pt idx="9">
                  <c:v>263430</c:v>
                </c:pt>
                <c:pt idx="10">
                  <c:v>263489</c:v>
                </c:pt>
                <c:pt idx="11">
                  <c:v>263541</c:v>
                </c:pt>
                <c:pt idx="12">
                  <c:v>263595</c:v>
                </c:pt>
                <c:pt idx="13">
                  <c:v>263638</c:v>
                </c:pt>
                <c:pt idx="14">
                  <c:v>263692</c:v>
                </c:pt>
                <c:pt idx="15">
                  <c:v>263746</c:v>
                </c:pt>
                <c:pt idx="16">
                  <c:v>263754</c:v>
                </c:pt>
                <c:pt idx="17">
                  <c:v>263759</c:v>
                </c:pt>
                <c:pt idx="18">
                  <c:v>263753</c:v>
                </c:pt>
                <c:pt idx="19">
                  <c:v>263767</c:v>
                </c:pt>
                <c:pt idx="20">
                  <c:v>263825</c:v>
                </c:pt>
                <c:pt idx="21">
                  <c:v>263917</c:v>
                </c:pt>
                <c:pt idx="22">
                  <c:v>264014</c:v>
                </c:pt>
                <c:pt idx="23">
                  <c:v>264103</c:v>
                </c:pt>
                <c:pt idx="24">
                  <c:v>264185</c:v>
                </c:pt>
                <c:pt idx="25">
                  <c:v>264230</c:v>
                </c:pt>
                <c:pt idx="26">
                  <c:v>264306</c:v>
                </c:pt>
                <c:pt idx="27">
                  <c:v>264385</c:v>
                </c:pt>
                <c:pt idx="28">
                  <c:v>264433</c:v>
                </c:pt>
                <c:pt idx="29">
                  <c:v>264488</c:v>
                </c:pt>
                <c:pt idx="30">
                  <c:v>264549</c:v>
                </c:pt>
                <c:pt idx="31">
                  <c:v>264576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B84-4858-9D89-0685ED3AF2B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44271</c:v>
                </c:pt>
                <c:pt idx="1">
                  <c:v>44272</c:v>
                </c:pt>
                <c:pt idx="2">
                  <c:v>44273</c:v>
                </c:pt>
                <c:pt idx="3">
                  <c:v>44274</c:v>
                </c:pt>
                <c:pt idx="4">
                  <c:v>44275</c:v>
                </c:pt>
                <c:pt idx="5">
                  <c:v>44276</c:v>
                </c:pt>
                <c:pt idx="6">
                  <c:v>44277</c:v>
                </c:pt>
                <c:pt idx="7">
                  <c:v>44278</c:v>
                </c:pt>
                <c:pt idx="8">
                  <c:v>44279</c:v>
                </c:pt>
                <c:pt idx="9">
                  <c:v>44280</c:v>
                </c:pt>
                <c:pt idx="10">
                  <c:v>44281</c:v>
                </c:pt>
                <c:pt idx="11">
                  <c:v>44282</c:v>
                </c:pt>
                <c:pt idx="12">
                  <c:v>44283</c:v>
                </c:pt>
                <c:pt idx="13">
                  <c:v>44284</c:v>
                </c:pt>
                <c:pt idx="14">
                  <c:v>44285</c:v>
                </c:pt>
                <c:pt idx="15">
                  <c:v>44286</c:v>
                </c:pt>
                <c:pt idx="16">
                  <c:v>44287</c:v>
                </c:pt>
                <c:pt idx="17">
                  <c:v>44288</c:v>
                </c:pt>
                <c:pt idx="18">
                  <c:v>44289</c:v>
                </c:pt>
                <c:pt idx="19">
                  <c:v>44290</c:v>
                </c:pt>
                <c:pt idx="20">
                  <c:v>44291</c:v>
                </c:pt>
                <c:pt idx="21">
                  <c:v>44292</c:v>
                </c:pt>
                <c:pt idx="22">
                  <c:v>44293</c:v>
                </c:pt>
                <c:pt idx="23">
                  <c:v>44294</c:v>
                </c:pt>
                <c:pt idx="24">
                  <c:v>44295</c:v>
                </c:pt>
                <c:pt idx="25">
                  <c:v>44296</c:v>
                </c:pt>
                <c:pt idx="26">
                  <c:v>44297</c:v>
                </c:pt>
                <c:pt idx="27">
                  <c:v>44298</c:v>
                </c:pt>
                <c:pt idx="28">
                  <c:v>44299</c:v>
                </c:pt>
                <c:pt idx="29">
                  <c:v>44300</c:v>
                </c:pt>
                <c:pt idx="30">
                  <c:v>44301</c:v>
                </c:pt>
                <c:pt idx="31">
                  <c:v>44302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85195</c:v>
                </c:pt>
                <c:pt idx="1">
                  <c:v>85205</c:v>
                </c:pt>
                <c:pt idx="2">
                  <c:v>85210</c:v>
                </c:pt>
                <c:pt idx="3">
                  <c:v>85208</c:v>
                </c:pt>
                <c:pt idx="4">
                  <c:v>85218</c:v>
                </c:pt>
                <c:pt idx="5">
                  <c:v>85223</c:v>
                </c:pt>
                <c:pt idx="6">
                  <c:v>85228</c:v>
                </c:pt>
                <c:pt idx="7">
                  <c:v>85232</c:v>
                </c:pt>
                <c:pt idx="8">
                  <c:v>85235</c:v>
                </c:pt>
                <c:pt idx="9">
                  <c:v>85249</c:v>
                </c:pt>
                <c:pt idx="10">
                  <c:v>85251</c:v>
                </c:pt>
                <c:pt idx="11">
                  <c:v>85261</c:v>
                </c:pt>
                <c:pt idx="12">
                  <c:v>85267</c:v>
                </c:pt>
                <c:pt idx="13">
                  <c:v>85274</c:v>
                </c:pt>
                <c:pt idx="14">
                  <c:v>85276</c:v>
                </c:pt>
                <c:pt idx="15">
                  <c:v>85281</c:v>
                </c:pt>
                <c:pt idx="16">
                  <c:v>85285</c:v>
                </c:pt>
                <c:pt idx="17">
                  <c:v>85290</c:v>
                </c:pt>
                <c:pt idx="18">
                  <c:v>85295</c:v>
                </c:pt>
                <c:pt idx="19">
                  <c:v>85292</c:v>
                </c:pt>
                <c:pt idx="20">
                  <c:v>85287</c:v>
                </c:pt>
                <c:pt idx="21">
                  <c:v>85292</c:v>
                </c:pt>
                <c:pt idx="22">
                  <c:v>85299</c:v>
                </c:pt>
                <c:pt idx="23">
                  <c:v>85304</c:v>
                </c:pt>
                <c:pt idx="24">
                  <c:v>85309</c:v>
                </c:pt>
                <c:pt idx="25">
                  <c:v>85309</c:v>
                </c:pt>
                <c:pt idx="26">
                  <c:v>85306</c:v>
                </c:pt>
                <c:pt idx="27">
                  <c:v>85311</c:v>
                </c:pt>
                <c:pt idx="28">
                  <c:v>85317</c:v>
                </c:pt>
                <c:pt idx="29">
                  <c:v>85314</c:v>
                </c:pt>
                <c:pt idx="30">
                  <c:v>85310</c:v>
                </c:pt>
                <c:pt idx="31">
                  <c:v>85312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B84-4858-9D89-0685ED3AF2B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44271</c:v>
                </c:pt>
                <c:pt idx="1">
                  <c:v>44272</c:v>
                </c:pt>
                <c:pt idx="2">
                  <c:v>44273</c:v>
                </c:pt>
                <c:pt idx="3">
                  <c:v>44274</c:v>
                </c:pt>
                <c:pt idx="4">
                  <c:v>44275</c:v>
                </c:pt>
                <c:pt idx="5">
                  <c:v>44276</c:v>
                </c:pt>
                <c:pt idx="6">
                  <c:v>44277</c:v>
                </c:pt>
                <c:pt idx="7">
                  <c:v>44278</c:v>
                </c:pt>
                <c:pt idx="8">
                  <c:v>44279</c:v>
                </c:pt>
                <c:pt idx="9">
                  <c:v>44280</c:v>
                </c:pt>
                <c:pt idx="10">
                  <c:v>44281</c:v>
                </c:pt>
                <c:pt idx="11">
                  <c:v>44282</c:v>
                </c:pt>
                <c:pt idx="12">
                  <c:v>44283</c:v>
                </c:pt>
                <c:pt idx="13">
                  <c:v>44284</c:v>
                </c:pt>
                <c:pt idx="14">
                  <c:v>44285</c:v>
                </c:pt>
                <c:pt idx="15">
                  <c:v>44286</c:v>
                </c:pt>
                <c:pt idx="16">
                  <c:v>44287</c:v>
                </c:pt>
                <c:pt idx="17">
                  <c:v>44288</c:v>
                </c:pt>
                <c:pt idx="18">
                  <c:v>44289</c:v>
                </c:pt>
                <c:pt idx="19">
                  <c:v>44290</c:v>
                </c:pt>
                <c:pt idx="20">
                  <c:v>44291</c:v>
                </c:pt>
                <c:pt idx="21">
                  <c:v>44292</c:v>
                </c:pt>
                <c:pt idx="22">
                  <c:v>44293</c:v>
                </c:pt>
                <c:pt idx="23">
                  <c:v>44294</c:v>
                </c:pt>
                <c:pt idx="24">
                  <c:v>44295</c:v>
                </c:pt>
                <c:pt idx="25">
                  <c:v>44296</c:v>
                </c:pt>
                <c:pt idx="26">
                  <c:v>44297</c:v>
                </c:pt>
                <c:pt idx="27">
                  <c:v>44298</c:v>
                </c:pt>
                <c:pt idx="28">
                  <c:v>44299</c:v>
                </c:pt>
                <c:pt idx="29">
                  <c:v>44300</c:v>
                </c:pt>
                <c:pt idx="30">
                  <c:v>44301</c:v>
                </c:pt>
                <c:pt idx="31">
                  <c:v>44302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725872</c:v>
                </c:pt>
                <c:pt idx="1">
                  <c:v>725844</c:v>
                </c:pt>
                <c:pt idx="2">
                  <c:v>725807</c:v>
                </c:pt>
                <c:pt idx="3">
                  <c:v>725789</c:v>
                </c:pt>
                <c:pt idx="4">
                  <c:v>725769</c:v>
                </c:pt>
                <c:pt idx="5">
                  <c:v>725753</c:v>
                </c:pt>
                <c:pt idx="6">
                  <c:v>725717</c:v>
                </c:pt>
                <c:pt idx="7">
                  <c:v>725685</c:v>
                </c:pt>
                <c:pt idx="8">
                  <c:v>725658</c:v>
                </c:pt>
                <c:pt idx="9">
                  <c:v>725629</c:v>
                </c:pt>
                <c:pt idx="10">
                  <c:v>725607</c:v>
                </c:pt>
                <c:pt idx="11">
                  <c:v>725592</c:v>
                </c:pt>
                <c:pt idx="12">
                  <c:v>725568</c:v>
                </c:pt>
                <c:pt idx="13">
                  <c:v>725546</c:v>
                </c:pt>
                <c:pt idx="14">
                  <c:v>725528</c:v>
                </c:pt>
                <c:pt idx="15">
                  <c:v>725511</c:v>
                </c:pt>
                <c:pt idx="16">
                  <c:v>725484</c:v>
                </c:pt>
                <c:pt idx="17">
                  <c:v>725456</c:v>
                </c:pt>
                <c:pt idx="18">
                  <c:v>725441</c:v>
                </c:pt>
                <c:pt idx="19">
                  <c:v>725418</c:v>
                </c:pt>
                <c:pt idx="20">
                  <c:v>725407</c:v>
                </c:pt>
                <c:pt idx="21">
                  <c:v>725371</c:v>
                </c:pt>
                <c:pt idx="22">
                  <c:v>725354</c:v>
                </c:pt>
                <c:pt idx="23">
                  <c:v>725326</c:v>
                </c:pt>
                <c:pt idx="24">
                  <c:v>725288</c:v>
                </c:pt>
                <c:pt idx="25">
                  <c:v>725261</c:v>
                </c:pt>
                <c:pt idx="26">
                  <c:v>725240</c:v>
                </c:pt>
                <c:pt idx="27">
                  <c:v>725220</c:v>
                </c:pt>
                <c:pt idx="28">
                  <c:v>725183</c:v>
                </c:pt>
                <c:pt idx="29">
                  <c:v>725160</c:v>
                </c:pt>
                <c:pt idx="30">
                  <c:v>725123</c:v>
                </c:pt>
                <c:pt idx="31">
                  <c:v>725111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B84-4858-9D89-0685ED3AF2B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44271</c:v>
                </c:pt>
                <c:pt idx="1">
                  <c:v>44272</c:v>
                </c:pt>
                <c:pt idx="2">
                  <c:v>44273</c:v>
                </c:pt>
                <c:pt idx="3">
                  <c:v>44274</c:v>
                </c:pt>
                <c:pt idx="4">
                  <c:v>44275</c:v>
                </c:pt>
                <c:pt idx="5">
                  <c:v>44276</c:v>
                </c:pt>
                <c:pt idx="6">
                  <c:v>44277</c:v>
                </c:pt>
                <c:pt idx="7">
                  <c:v>44278</c:v>
                </c:pt>
                <c:pt idx="8">
                  <c:v>44279</c:v>
                </c:pt>
                <c:pt idx="9">
                  <c:v>44280</c:v>
                </c:pt>
                <c:pt idx="10">
                  <c:v>44281</c:v>
                </c:pt>
                <c:pt idx="11">
                  <c:v>44282</c:v>
                </c:pt>
                <c:pt idx="12">
                  <c:v>44283</c:v>
                </c:pt>
                <c:pt idx="13">
                  <c:v>44284</c:v>
                </c:pt>
                <c:pt idx="14">
                  <c:v>44285</c:v>
                </c:pt>
                <c:pt idx="15">
                  <c:v>44286</c:v>
                </c:pt>
                <c:pt idx="16">
                  <c:v>44287</c:v>
                </c:pt>
                <c:pt idx="17">
                  <c:v>44288</c:v>
                </c:pt>
                <c:pt idx="18">
                  <c:v>44289</c:v>
                </c:pt>
                <c:pt idx="19">
                  <c:v>44290</c:v>
                </c:pt>
                <c:pt idx="20">
                  <c:v>44291</c:v>
                </c:pt>
                <c:pt idx="21">
                  <c:v>44292</c:v>
                </c:pt>
                <c:pt idx="22">
                  <c:v>44293</c:v>
                </c:pt>
                <c:pt idx="23">
                  <c:v>44294</c:v>
                </c:pt>
                <c:pt idx="24">
                  <c:v>44295</c:v>
                </c:pt>
                <c:pt idx="25">
                  <c:v>44296</c:v>
                </c:pt>
                <c:pt idx="26">
                  <c:v>44297</c:v>
                </c:pt>
                <c:pt idx="27">
                  <c:v>44298</c:v>
                </c:pt>
                <c:pt idx="28">
                  <c:v>44299</c:v>
                </c:pt>
                <c:pt idx="29">
                  <c:v>44300</c:v>
                </c:pt>
                <c:pt idx="30">
                  <c:v>44301</c:v>
                </c:pt>
                <c:pt idx="31">
                  <c:v>44302</c:v>
                </c:pt>
              </c:numCache>
            </c:numRef>
          </c:cat>
          <c:val>
            <c:numRef>
              <c:f>Sheet1!$E$2:$E$33</c:f>
              <c:numCache>
                <c:formatCode>General</c:formatCode>
                <c:ptCount val="32"/>
                <c:pt idx="0">
                  <c:v>32765</c:v>
                </c:pt>
                <c:pt idx="1">
                  <c:v>32768</c:v>
                </c:pt>
                <c:pt idx="2">
                  <c:v>32771</c:v>
                </c:pt>
                <c:pt idx="3">
                  <c:v>32779</c:v>
                </c:pt>
                <c:pt idx="4">
                  <c:v>32787</c:v>
                </c:pt>
                <c:pt idx="5">
                  <c:v>32790</c:v>
                </c:pt>
                <c:pt idx="6">
                  <c:v>32792</c:v>
                </c:pt>
                <c:pt idx="7">
                  <c:v>32792</c:v>
                </c:pt>
                <c:pt idx="8">
                  <c:v>32802</c:v>
                </c:pt>
                <c:pt idx="9">
                  <c:v>32803</c:v>
                </c:pt>
                <c:pt idx="10">
                  <c:v>32804</c:v>
                </c:pt>
                <c:pt idx="11">
                  <c:v>32808</c:v>
                </c:pt>
                <c:pt idx="12">
                  <c:v>32813</c:v>
                </c:pt>
                <c:pt idx="13">
                  <c:v>32814</c:v>
                </c:pt>
                <c:pt idx="14">
                  <c:v>32813</c:v>
                </c:pt>
                <c:pt idx="15">
                  <c:v>32826</c:v>
                </c:pt>
                <c:pt idx="16">
                  <c:v>32834</c:v>
                </c:pt>
                <c:pt idx="17">
                  <c:v>32838</c:v>
                </c:pt>
                <c:pt idx="18">
                  <c:v>32836</c:v>
                </c:pt>
                <c:pt idx="19">
                  <c:v>32839</c:v>
                </c:pt>
                <c:pt idx="20">
                  <c:v>32846</c:v>
                </c:pt>
                <c:pt idx="21">
                  <c:v>32848</c:v>
                </c:pt>
                <c:pt idx="22">
                  <c:v>32852</c:v>
                </c:pt>
                <c:pt idx="23">
                  <c:v>32855</c:v>
                </c:pt>
                <c:pt idx="24">
                  <c:v>32857</c:v>
                </c:pt>
                <c:pt idx="25">
                  <c:v>32863</c:v>
                </c:pt>
                <c:pt idx="26">
                  <c:v>32867</c:v>
                </c:pt>
                <c:pt idx="27">
                  <c:v>32869</c:v>
                </c:pt>
                <c:pt idx="28">
                  <c:v>32872</c:v>
                </c:pt>
                <c:pt idx="29">
                  <c:v>32874</c:v>
                </c:pt>
                <c:pt idx="30">
                  <c:v>32881</c:v>
                </c:pt>
                <c:pt idx="31">
                  <c:v>32881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B84-4858-9D89-0685ED3AF2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8977912"/>
        <c:axId val="328976600"/>
      </c:lineChart>
      <c:dateAx>
        <c:axId val="3289779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976600"/>
        <c:crosses val="autoZero"/>
        <c:auto val="1"/>
        <c:lblOffset val="100"/>
        <c:baseTimeUnit val="days"/>
      </c:dateAx>
      <c:valAx>
        <c:axId val="328976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977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44271</c:v>
                </c:pt>
                <c:pt idx="1">
                  <c:v>44272</c:v>
                </c:pt>
                <c:pt idx="2">
                  <c:v>44273</c:v>
                </c:pt>
                <c:pt idx="3">
                  <c:v>44274</c:v>
                </c:pt>
                <c:pt idx="4">
                  <c:v>44275</c:v>
                </c:pt>
                <c:pt idx="5">
                  <c:v>44276</c:v>
                </c:pt>
                <c:pt idx="6">
                  <c:v>44277</c:v>
                </c:pt>
                <c:pt idx="7">
                  <c:v>44278</c:v>
                </c:pt>
                <c:pt idx="8">
                  <c:v>44279</c:v>
                </c:pt>
                <c:pt idx="9">
                  <c:v>44280</c:v>
                </c:pt>
                <c:pt idx="10">
                  <c:v>44281</c:v>
                </c:pt>
                <c:pt idx="11">
                  <c:v>44282</c:v>
                </c:pt>
                <c:pt idx="12">
                  <c:v>44283</c:v>
                </c:pt>
                <c:pt idx="13">
                  <c:v>44284</c:v>
                </c:pt>
                <c:pt idx="14">
                  <c:v>44285</c:v>
                </c:pt>
                <c:pt idx="15">
                  <c:v>44286</c:v>
                </c:pt>
                <c:pt idx="16">
                  <c:v>44287</c:v>
                </c:pt>
                <c:pt idx="17">
                  <c:v>44288</c:v>
                </c:pt>
                <c:pt idx="18">
                  <c:v>44289</c:v>
                </c:pt>
                <c:pt idx="19">
                  <c:v>44290</c:v>
                </c:pt>
                <c:pt idx="20">
                  <c:v>44291</c:v>
                </c:pt>
                <c:pt idx="21">
                  <c:v>44292</c:v>
                </c:pt>
                <c:pt idx="22">
                  <c:v>44293</c:v>
                </c:pt>
                <c:pt idx="23">
                  <c:v>44294</c:v>
                </c:pt>
                <c:pt idx="24">
                  <c:v>44295</c:v>
                </c:pt>
                <c:pt idx="25">
                  <c:v>44296</c:v>
                </c:pt>
                <c:pt idx="26">
                  <c:v>44297</c:v>
                </c:pt>
                <c:pt idx="27">
                  <c:v>44298</c:v>
                </c:pt>
                <c:pt idx="28">
                  <c:v>44299</c:v>
                </c:pt>
                <c:pt idx="29">
                  <c:v>44300</c:v>
                </c:pt>
                <c:pt idx="30">
                  <c:v>44301</c:v>
                </c:pt>
                <c:pt idx="31">
                  <c:v>44302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65</c:v>
                </c:pt>
                <c:pt idx="1">
                  <c:v>72</c:v>
                </c:pt>
                <c:pt idx="2">
                  <c:v>50</c:v>
                </c:pt>
                <c:pt idx="3">
                  <c:v>40</c:v>
                </c:pt>
                <c:pt idx="4">
                  <c:v>51</c:v>
                </c:pt>
                <c:pt idx="5">
                  <c:v>39</c:v>
                </c:pt>
                <c:pt idx="6">
                  <c:v>53</c:v>
                </c:pt>
                <c:pt idx="7">
                  <c:v>48</c:v>
                </c:pt>
                <c:pt idx="8">
                  <c:v>35</c:v>
                </c:pt>
                <c:pt idx="9">
                  <c:v>57</c:v>
                </c:pt>
                <c:pt idx="10">
                  <c:v>59</c:v>
                </c:pt>
                <c:pt idx="11">
                  <c:v>52</c:v>
                </c:pt>
                <c:pt idx="12">
                  <c:v>54</c:v>
                </c:pt>
                <c:pt idx="13">
                  <c:v>43</c:v>
                </c:pt>
                <c:pt idx="14">
                  <c:v>54</c:v>
                </c:pt>
                <c:pt idx="15">
                  <c:v>54</c:v>
                </c:pt>
                <c:pt idx="16">
                  <c:v>8</c:v>
                </c:pt>
                <c:pt idx="17">
                  <c:v>5</c:v>
                </c:pt>
                <c:pt idx="18">
                  <c:v>-6</c:v>
                </c:pt>
                <c:pt idx="19">
                  <c:v>14</c:v>
                </c:pt>
                <c:pt idx="20">
                  <c:v>58</c:v>
                </c:pt>
                <c:pt idx="21">
                  <c:v>92</c:v>
                </c:pt>
                <c:pt idx="22">
                  <c:v>97</c:v>
                </c:pt>
                <c:pt idx="23">
                  <c:v>89</c:v>
                </c:pt>
                <c:pt idx="24">
                  <c:v>82</c:v>
                </c:pt>
                <c:pt idx="25">
                  <c:v>45</c:v>
                </c:pt>
                <c:pt idx="26">
                  <c:v>76</c:v>
                </c:pt>
                <c:pt idx="27">
                  <c:v>79</c:v>
                </c:pt>
                <c:pt idx="28">
                  <c:v>48</c:v>
                </c:pt>
                <c:pt idx="29">
                  <c:v>55</c:v>
                </c:pt>
                <c:pt idx="30">
                  <c:v>61</c:v>
                </c:pt>
                <c:pt idx="31">
                  <c:v>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C39-40DF-90CB-820F85F264B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44271</c:v>
                </c:pt>
                <c:pt idx="1">
                  <c:v>44272</c:v>
                </c:pt>
                <c:pt idx="2">
                  <c:v>44273</c:v>
                </c:pt>
                <c:pt idx="3">
                  <c:v>44274</c:v>
                </c:pt>
                <c:pt idx="4">
                  <c:v>44275</c:v>
                </c:pt>
                <c:pt idx="5">
                  <c:v>44276</c:v>
                </c:pt>
                <c:pt idx="6">
                  <c:v>44277</c:v>
                </c:pt>
                <c:pt idx="7">
                  <c:v>44278</c:v>
                </c:pt>
                <c:pt idx="8">
                  <c:v>44279</c:v>
                </c:pt>
                <c:pt idx="9">
                  <c:v>44280</c:v>
                </c:pt>
                <c:pt idx="10">
                  <c:v>44281</c:v>
                </c:pt>
                <c:pt idx="11">
                  <c:v>44282</c:v>
                </c:pt>
                <c:pt idx="12">
                  <c:v>44283</c:v>
                </c:pt>
                <c:pt idx="13">
                  <c:v>44284</c:v>
                </c:pt>
                <c:pt idx="14">
                  <c:v>44285</c:v>
                </c:pt>
                <c:pt idx="15">
                  <c:v>44286</c:v>
                </c:pt>
                <c:pt idx="16">
                  <c:v>44287</c:v>
                </c:pt>
                <c:pt idx="17">
                  <c:v>44288</c:v>
                </c:pt>
                <c:pt idx="18">
                  <c:v>44289</c:v>
                </c:pt>
                <c:pt idx="19">
                  <c:v>44290</c:v>
                </c:pt>
                <c:pt idx="20">
                  <c:v>44291</c:v>
                </c:pt>
                <c:pt idx="21">
                  <c:v>44292</c:v>
                </c:pt>
                <c:pt idx="22">
                  <c:v>44293</c:v>
                </c:pt>
                <c:pt idx="23">
                  <c:v>44294</c:v>
                </c:pt>
                <c:pt idx="24">
                  <c:v>44295</c:v>
                </c:pt>
                <c:pt idx="25">
                  <c:v>44296</c:v>
                </c:pt>
                <c:pt idx="26">
                  <c:v>44297</c:v>
                </c:pt>
                <c:pt idx="27">
                  <c:v>44298</c:v>
                </c:pt>
                <c:pt idx="28">
                  <c:v>44299</c:v>
                </c:pt>
                <c:pt idx="29">
                  <c:v>44300</c:v>
                </c:pt>
                <c:pt idx="30">
                  <c:v>44301</c:v>
                </c:pt>
                <c:pt idx="31">
                  <c:v>44302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13</c:v>
                </c:pt>
                <c:pt idx="1">
                  <c:v>10</c:v>
                </c:pt>
                <c:pt idx="2">
                  <c:v>5</c:v>
                </c:pt>
                <c:pt idx="3">
                  <c:v>-2</c:v>
                </c:pt>
                <c:pt idx="4">
                  <c:v>10</c:v>
                </c:pt>
                <c:pt idx="5">
                  <c:v>5</c:v>
                </c:pt>
                <c:pt idx="6">
                  <c:v>5</c:v>
                </c:pt>
                <c:pt idx="7">
                  <c:v>4</c:v>
                </c:pt>
                <c:pt idx="8">
                  <c:v>3</c:v>
                </c:pt>
                <c:pt idx="9">
                  <c:v>14</c:v>
                </c:pt>
                <c:pt idx="10">
                  <c:v>2</c:v>
                </c:pt>
                <c:pt idx="11">
                  <c:v>10</c:v>
                </c:pt>
                <c:pt idx="12">
                  <c:v>6</c:v>
                </c:pt>
                <c:pt idx="13">
                  <c:v>7</c:v>
                </c:pt>
                <c:pt idx="14">
                  <c:v>2</c:v>
                </c:pt>
                <c:pt idx="15">
                  <c:v>5</c:v>
                </c:pt>
                <c:pt idx="16">
                  <c:v>4</c:v>
                </c:pt>
                <c:pt idx="17">
                  <c:v>5</c:v>
                </c:pt>
                <c:pt idx="18">
                  <c:v>5</c:v>
                </c:pt>
                <c:pt idx="19">
                  <c:v>-3</c:v>
                </c:pt>
                <c:pt idx="20">
                  <c:v>-5</c:v>
                </c:pt>
                <c:pt idx="21">
                  <c:v>5</c:v>
                </c:pt>
                <c:pt idx="22">
                  <c:v>7</c:v>
                </c:pt>
                <c:pt idx="23">
                  <c:v>5</c:v>
                </c:pt>
                <c:pt idx="24">
                  <c:v>5</c:v>
                </c:pt>
                <c:pt idx="25">
                  <c:v>0</c:v>
                </c:pt>
                <c:pt idx="26">
                  <c:v>-3</c:v>
                </c:pt>
                <c:pt idx="27">
                  <c:v>5</c:v>
                </c:pt>
                <c:pt idx="28">
                  <c:v>6</c:v>
                </c:pt>
                <c:pt idx="29">
                  <c:v>-3</c:v>
                </c:pt>
                <c:pt idx="30">
                  <c:v>-4</c:v>
                </c:pt>
                <c:pt idx="31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C39-40DF-90CB-820F85F264B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44271</c:v>
                </c:pt>
                <c:pt idx="1">
                  <c:v>44272</c:v>
                </c:pt>
                <c:pt idx="2">
                  <c:v>44273</c:v>
                </c:pt>
                <c:pt idx="3">
                  <c:v>44274</c:v>
                </c:pt>
                <c:pt idx="4">
                  <c:v>44275</c:v>
                </c:pt>
                <c:pt idx="5">
                  <c:v>44276</c:v>
                </c:pt>
                <c:pt idx="6">
                  <c:v>44277</c:v>
                </c:pt>
                <c:pt idx="7">
                  <c:v>44278</c:v>
                </c:pt>
                <c:pt idx="8">
                  <c:v>44279</c:v>
                </c:pt>
                <c:pt idx="9">
                  <c:v>44280</c:v>
                </c:pt>
                <c:pt idx="10">
                  <c:v>44281</c:v>
                </c:pt>
                <c:pt idx="11">
                  <c:v>44282</c:v>
                </c:pt>
                <c:pt idx="12">
                  <c:v>44283</c:v>
                </c:pt>
                <c:pt idx="13">
                  <c:v>44284</c:v>
                </c:pt>
                <c:pt idx="14">
                  <c:v>44285</c:v>
                </c:pt>
                <c:pt idx="15">
                  <c:v>44286</c:v>
                </c:pt>
                <c:pt idx="16">
                  <c:v>44287</c:v>
                </c:pt>
                <c:pt idx="17">
                  <c:v>44288</c:v>
                </c:pt>
                <c:pt idx="18">
                  <c:v>44289</c:v>
                </c:pt>
                <c:pt idx="19">
                  <c:v>44290</c:v>
                </c:pt>
                <c:pt idx="20">
                  <c:v>44291</c:v>
                </c:pt>
                <c:pt idx="21">
                  <c:v>44292</c:v>
                </c:pt>
                <c:pt idx="22">
                  <c:v>44293</c:v>
                </c:pt>
                <c:pt idx="23">
                  <c:v>44294</c:v>
                </c:pt>
                <c:pt idx="24">
                  <c:v>44295</c:v>
                </c:pt>
                <c:pt idx="25">
                  <c:v>44296</c:v>
                </c:pt>
                <c:pt idx="26">
                  <c:v>44297</c:v>
                </c:pt>
                <c:pt idx="27">
                  <c:v>44298</c:v>
                </c:pt>
                <c:pt idx="28">
                  <c:v>44299</c:v>
                </c:pt>
                <c:pt idx="29">
                  <c:v>44300</c:v>
                </c:pt>
                <c:pt idx="30">
                  <c:v>44301</c:v>
                </c:pt>
                <c:pt idx="31">
                  <c:v>44302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-26</c:v>
                </c:pt>
                <c:pt idx="1">
                  <c:v>-28</c:v>
                </c:pt>
                <c:pt idx="2">
                  <c:v>-37</c:v>
                </c:pt>
                <c:pt idx="3">
                  <c:v>-18</c:v>
                </c:pt>
                <c:pt idx="4">
                  <c:v>-20</c:v>
                </c:pt>
                <c:pt idx="5">
                  <c:v>-16</c:v>
                </c:pt>
                <c:pt idx="6">
                  <c:v>-36</c:v>
                </c:pt>
                <c:pt idx="7">
                  <c:v>-32</c:v>
                </c:pt>
                <c:pt idx="8">
                  <c:v>-27</c:v>
                </c:pt>
                <c:pt idx="9">
                  <c:v>-29</c:v>
                </c:pt>
                <c:pt idx="10">
                  <c:v>-22</c:v>
                </c:pt>
                <c:pt idx="11">
                  <c:v>-15</c:v>
                </c:pt>
                <c:pt idx="12">
                  <c:v>-24</c:v>
                </c:pt>
                <c:pt idx="13">
                  <c:v>-22</c:v>
                </c:pt>
                <c:pt idx="14">
                  <c:v>-18</c:v>
                </c:pt>
                <c:pt idx="15">
                  <c:v>-17</c:v>
                </c:pt>
                <c:pt idx="16">
                  <c:v>-27</c:v>
                </c:pt>
                <c:pt idx="17">
                  <c:v>-28</c:v>
                </c:pt>
                <c:pt idx="18">
                  <c:v>-15</c:v>
                </c:pt>
                <c:pt idx="19">
                  <c:v>-23</c:v>
                </c:pt>
                <c:pt idx="20">
                  <c:v>-11</c:v>
                </c:pt>
                <c:pt idx="21">
                  <c:v>-36</c:v>
                </c:pt>
                <c:pt idx="22">
                  <c:v>-17</c:v>
                </c:pt>
                <c:pt idx="23">
                  <c:v>-28</c:v>
                </c:pt>
                <c:pt idx="24">
                  <c:v>-38</c:v>
                </c:pt>
                <c:pt idx="25">
                  <c:v>-27</c:v>
                </c:pt>
                <c:pt idx="26">
                  <c:v>-21</c:v>
                </c:pt>
                <c:pt idx="27">
                  <c:v>-20</c:v>
                </c:pt>
                <c:pt idx="28">
                  <c:v>-37</c:v>
                </c:pt>
                <c:pt idx="29">
                  <c:v>-23</c:v>
                </c:pt>
                <c:pt idx="30">
                  <c:v>-37</c:v>
                </c:pt>
                <c:pt idx="31">
                  <c:v>-12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C39-40DF-90CB-820F85F264B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44271</c:v>
                </c:pt>
                <c:pt idx="1">
                  <c:v>44272</c:v>
                </c:pt>
                <c:pt idx="2">
                  <c:v>44273</c:v>
                </c:pt>
                <c:pt idx="3">
                  <c:v>44274</c:v>
                </c:pt>
                <c:pt idx="4">
                  <c:v>44275</c:v>
                </c:pt>
                <c:pt idx="5">
                  <c:v>44276</c:v>
                </c:pt>
                <c:pt idx="6">
                  <c:v>44277</c:v>
                </c:pt>
                <c:pt idx="7">
                  <c:v>44278</c:v>
                </c:pt>
                <c:pt idx="8">
                  <c:v>44279</c:v>
                </c:pt>
                <c:pt idx="9">
                  <c:v>44280</c:v>
                </c:pt>
                <c:pt idx="10">
                  <c:v>44281</c:v>
                </c:pt>
                <c:pt idx="11">
                  <c:v>44282</c:v>
                </c:pt>
                <c:pt idx="12">
                  <c:v>44283</c:v>
                </c:pt>
                <c:pt idx="13">
                  <c:v>44284</c:v>
                </c:pt>
                <c:pt idx="14">
                  <c:v>44285</c:v>
                </c:pt>
                <c:pt idx="15">
                  <c:v>44286</c:v>
                </c:pt>
                <c:pt idx="16">
                  <c:v>44287</c:v>
                </c:pt>
                <c:pt idx="17">
                  <c:v>44288</c:v>
                </c:pt>
                <c:pt idx="18">
                  <c:v>44289</c:v>
                </c:pt>
                <c:pt idx="19">
                  <c:v>44290</c:v>
                </c:pt>
                <c:pt idx="20">
                  <c:v>44291</c:v>
                </c:pt>
                <c:pt idx="21">
                  <c:v>44292</c:v>
                </c:pt>
                <c:pt idx="22">
                  <c:v>44293</c:v>
                </c:pt>
                <c:pt idx="23">
                  <c:v>44294</c:v>
                </c:pt>
                <c:pt idx="24">
                  <c:v>44295</c:v>
                </c:pt>
                <c:pt idx="25">
                  <c:v>44296</c:v>
                </c:pt>
                <c:pt idx="26">
                  <c:v>44297</c:v>
                </c:pt>
                <c:pt idx="27">
                  <c:v>44298</c:v>
                </c:pt>
                <c:pt idx="28">
                  <c:v>44299</c:v>
                </c:pt>
                <c:pt idx="29">
                  <c:v>44300</c:v>
                </c:pt>
                <c:pt idx="30">
                  <c:v>44301</c:v>
                </c:pt>
                <c:pt idx="31">
                  <c:v>44302</c:v>
                </c:pt>
              </c:numCache>
            </c:numRef>
          </c:cat>
          <c:val>
            <c:numRef>
              <c:f>Sheet1!$E$2:$E$33</c:f>
              <c:numCache>
                <c:formatCode>General</c:formatCode>
                <c:ptCount val="32"/>
                <c:pt idx="0">
                  <c:v>4</c:v>
                </c:pt>
                <c:pt idx="1">
                  <c:v>3</c:v>
                </c:pt>
                <c:pt idx="2">
                  <c:v>3</c:v>
                </c:pt>
                <c:pt idx="3">
                  <c:v>8</c:v>
                </c:pt>
                <c:pt idx="4">
                  <c:v>8</c:v>
                </c:pt>
                <c:pt idx="5">
                  <c:v>3</c:v>
                </c:pt>
                <c:pt idx="6">
                  <c:v>2</c:v>
                </c:pt>
                <c:pt idx="7">
                  <c:v>0</c:v>
                </c:pt>
                <c:pt idx="8">
                  <c:v>10</c:v>
                </c:pt>
                <c:pt idx="9">
                  <c:v>1</c:v>
                </c:pt>
                <c:pt idx="10">
                  <c:v>1</c:v>
                </c:pt>
                <c:pt idx="11">
                  <c:v>4</c:v>
                </c:pt>
                <c:pt idx="12">
                  <c:v>5</c:v>
                </c:pt>
                <c:pt idx="13">
                  <c:v>1</c:v>
                </c:pt>
                <c:pt idx="14">
                  <c:v>-1</c:v>
                </c:pt>
                <c:pt idx="15">
                  <c:v>13</c:v>
                </c:pt>
                <c:pt idx="16">
                  <c:v>8</c:v>
                </c:pt>
                <c:pt idx="17">
                  <c:v>4</c:v>
                </c:pt>
                <c:pt idx="18">
                  <c:v>-2</c:v>
                </c:pt>
                <c:pt idx="19">
                  <c:v>3</c:v>
                </c:pt>
                <c:pt idx="20">
                  <c:v>7</c:v>
                </c:pt>
                <c:pt idx="21">
                  <c:v>2</c:v>
                </c:pt>
                <c:pt idx="22">
                  <c:v>4</c:v>
                </c:pt>
                <c:pt idx="23">
                  <c:v>3</c:v>
                </c:pt>
                <c:pt idx="24">
                  <c:v>2</c:v>
                </c:pt>
                <c:pt idx="25">
                  <c:v>6</c:v>
                </c:pt>
                <c:pt idx="26">
                  <c:v>4</c:v>
                </c:pt>
                <c:pt idx="27">
                  <c:v>2</c:v>
                </c:pt>
                <c:pt idx="28">
                  <c:v>3</c:v>
                </c:pt>
                <c:pt idx="29">
                  <c:v>2</c:v>
                </c:pt>
                <c:pt idx="30">
                  <c:v>7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C39-40DF-90CB-820F85F264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8974304"/>
        <c:axId val="328972664"/>
      </c:lineChart>
      <c:dateAx>
        <c:axId val="3289743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972664"/>
        <c:crosses val="autoZero"/>
        <c:auto val="1"/>
        <c:lblOffset val="100"/>
        <c:baseTimeUnit val="days"/>
      </c:dateAx>
      <c:valAx>
        <c:axId val="328972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974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58</c:v>
                </c:pt>
                <c:pt idx="1">
                  <c:v>61</c:v>
                </c:pt>
                <c:pt idx="2">
                  <c:v>63</c:v>
                </c:pt>
                <c:pt idx="3">
                  <c:v>53</c:v>
                </c:pt>
                <c:pt idx="4">
                  <c:v>43</c:v>
                </c:pt>
                <c:pt idx="5">
                  <c:v>36</c:v>
                </c:pt>
                <c:pt idx="6">
                  <c:v>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B3E-43C6-82FE-3D47C2F342B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3</c:v>
                </c:pt>
                <c:pt idx="1">
                  <c:v>6</c:v>
                </c:pt>
                <c:pt idx="2">
                  <c:v>4</c:v>
                </c:pt>
                <c:pt idx="3">
                  <c:v>5</c:v>
                </c:pt>
                <c:pt idx="4">
                  <c:v>2</c:v>
                </c:pt>
                <c:pt idx="5">
                  <c:v>6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B3E-43C6-82FE-3D47C2F342B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-22</c:v>
                </c:pt>
                <c:pt idx="1">
                  <c:v>-30</c:v>
                </c:pt>
                <c:pt idx="2">
                  <c:v>-22</c:v>
                </c:pt>
                <c:pt idx="3">
                  <c:v>-32</c:v>
                </c:pt>
                <c:pt idx="4">
                  <c:v>-24</c:v>
                </c:pt>
                <c:pt idx="5">
                  <c:v>-19</c:v>
                </c:pt>
                <c:pt idx="6">
                  <c:v>-21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B3E-43C6-82FE-3D47C2F342B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3</c:v>
                </c:pt>
                <c:pt idx="1">
                  <c:v>2</c:v>
                </c:pt>
                <c:pt idx="2">
                  <c:v>6</c:v>
                </c:pt>
                <c:pt idx="3">
                  <c:v>4</c:v>
                </c:pt>
                <c:pt idx="4">
                  <c:v>3</c:v>
                </c:pt>
                <c:pt idx="5">
                  <c:v>4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B3E-43C6-82FE-3D47C2F342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6644304"/>
        <c:axId val="266636760"/>
      </c:barChart>
      <c:catAx>
        <c:axId val="266644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636760"/>
        <c:crosses val="autoZero"/>
        <c:auto val="1"/>
        <c:lblAlgn val="ctr"/>
        <c:lblOffset val="100"/>
        <c:noMultiLvlLbl val="0"/>
      </c:catAx>
      <c:valAx>
        <c:axId val="266636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644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44271</c:v>
                </c:pt>
                <c:pt idx="1">
                  <c:v>44272</c:v>
                </c:pt>
                <c:pt idx="2">
                  <c:v>44273</c:v>
                </c:pt>
                <c:pt idx="3">
                  <c:v>44274</c:v>
                </c:pt>
                <c:pt idx="4">
                  <c:v>44275</c:v>
                </c:pt>
                <c:pt idx="5">
                  <c:v>44276</c:v>
                </c:pt>
                <c:pt idx="6">
                  <c:v>44277</c:v>
                </c:pt>
                <c:pt idx="7">
                  <c:v>44278</c:v>
                </c:pt>
                <c:pt idx="8">
                  <c:v>44279</c:v>
                </c:pt>
                <c:pt idx="9">
                  <c:v>44280</c:v>
                </c:pt>
                <c:pt idx="10">
                  <c:v>44281</c:v>
                </c:pt>
                <c:pt idx="11">
                  <c:v>44282</c:v>
                </c:pt>
                <c:pt idx="12">
                  <c:v>44283</c:v>
                </c:pt>
                <c:pt idx="13">
                  <c:v>44284</c:v>
                </c:pt>
                <c:pt idx="14">
                  <c:v>44285</c:v>
                </c:pt>
                <c:pt idx="15">
                  <c:v>44286</c:v>
                </c:pt>
                <c:pt idx="16">
                  <c:v>44287</c:v>
                </c:pt>
                <c:pt idx="17">
                  <c:v>44288</c:v>
                </c:pt>
                <c:pt idx="18">
                  <c:v>44289</c:v>
                </c:pt>
                <c:pt idx="19">
                  <c:v>44290</c:v>
                </c:pt>
                <c:pt idx="20">
                  <c:v>44291</c:v>
                </c:pt>
                <c:pt idx="21">
                  <c:v>44292</c:v>
                </c:pt>
                <c:pt idx="22">
                  <c:v>44293</c:v>
                </c:pt>
                <c:pt idx="23">
                  <c:v>44294</c:v>
                </c:pt>
                <c:pt idx="24">
                  <c:v>44295</c:v>
                </c:pt>
                <c:pt idx="25">
                  <c:v>44296</c:v>
                </c:pt>
                <c:pt idx="26">
                  <c:v>44297</c:v>
                </c:pt>
                <c:pt idx="27">
                  <c:v>44298</c:v>
                </c:pt>
                <c:pt idx="28">
                  <c:v>44299</c:v>
                </c:pt>
                <c:pt idx="29">
                  <c:v>44300</c:v>
                </c:pt>
                <c:pt idx="30">
                  <c:v>44301</c:v>
                </c:pt>
                <c:pt idx="31">
                  <c:v>44302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2.4722349003499199E-2</c:v>
                </c:pt>
                <c:pt idx="1">
                  <c:v>2.73779873376809E-2</c:v>
                </c:pt>
                <c:pt idx="2">
                  <c:v>1.90072873939869E-2</c:v>
                </c:pt>
                <c:pt idx="3">
                  <c:v>1.52029402486441E-2</c:v>
                </c:pt>
                <c:pt idx="4">
                  <c:v>1.93808023652179E-2</c:v>
                </c:pt>
                <c:pt idx="5">
                  <c:v>1.48177417761533E-2</c:v>
                </c:pt>
                <c:pt idx="6">
                  <c:v>2.0133947735310801E-2</c:v>
                </c:pt>
                <c:pt idx="7">
                  <c:v>1.8230848114246599E-2</c:v>
                </c:pt>
                <c:pt idx="8">
                  <c:v>1.3290903705504E-2</c:v>
                </c:pt>
                <c:pt idx="9">
                  <c:v>2.1642309576152499E-2</c:v>
                </c:pt>
                <c:pt idx="10">
                  <c:v>2.23968416657176E-2</c:v>
                </c:pt>
                <c:pt idx="11">
                  <c:v>1.97351692100999E-2</c:v>
                </c:pt>
                <c:pt idx="12">
                  <c:v>2.0490170409917199E-2</c:v>
                </c:pt>
                <c:pt idx="13">
                  <c:v>1.63129042660142E-2</c:v>
                </c:pt>
                <c:pt idx="14">
                  <c:v>2.0482631487114902E-2</c:v>
                </c:pt>
                <c:pt idx="15">
                  <c:v>2.04784369643372E-2</c:v>
                </c:pt>
                <c:pt idx="16">
                  <c:v>3.0332213569115702E-3</c:v>
                </c:pt>
                <c:pt idx="17">
                  <c:v>1.89570584711511E-3</c:v>
                </c:pt>
                <c:pt idx="18">
                  <c:v>-2.2748038929477298E-3</c:v>
                </c:pt>
                <c:pt idx="19">
                  <c:v>5.3079964967223097E-3</c:v>
                </c:pt>
                <c:pt idx="20">
                  <c:v>2.1989104019835701E-2</c:v>
                </c:pt>
                <c:pt idx="21">
                  <c:v>3.4871600492750898E-2</c:v>
                </c:pt>
                <c:pt idx="22">
                  <c:v>3.6753979470818501E-2</c:v>
                </c:pt>
                <c:pt idx="23">
                  <c:v>3.3710333542918199E-2</c:v>
                </c:pt>
                <c:pt idx="24">
                  <c:v>3.1048492444235801E-2</c:v>
                </c:pt>
                <c:pt idx="25">
                  <c:v>1.70335181785491E-2</c:v>
                </c:pt>
                <c:pt idx="26">
                  <c:v>2.8762820270219099E-2</c:v>
                </c:pt>
                <c:pt idx="27">
                  <c:v>2.9889597663314501E-2</c:v>
                </c:pt>
                <c:pt idx="28">
                  <c:v>1.81553416419237E-2</c:v>
                </c:pt>
                <c:pt idx="29">
                  <c:v>2.0799219462018698E-2</c:v>
                </c:pt>
                <c:pt idx="30">
                  <c:v>2.3063428208463101E-2</c:v>
                </c:pt>
                <c:pt idx="31">
                  <c:v>1.0206048784913199E-2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78B-4FA7-BECA-4735AE0A648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44271</c:v>
                </c:pt>
                <c:pt idx="1">
                  <c:v>44272</c:v>
                </c:pt>
                <c:pt idx="2">
                  <c:v>44273</c:v>
                </c:pt>
                <c:pt idx="3">
                  <c:v>44274</c:v>
                </c:pt>
                <c:pt idx="4">
                  <c:v>44275</c:v>
                </c:pt>
                <c:pt idx="5">
                  <c:v>44276</c:v>
                </c:pt>
                <c:pt idx="6">
                  <c:v>44277</c:v>
                </c:pt>
                <c:pt idx="7">
                  <c:v>44278</c:v>
                </c:pt>
                <c:pt idx="8">
                  <c:v>44279</c:v>
                </c:pt>
                <c:pt idx="9">
                  <c:v>44280</c:v>
                </c:pt>
                <c:pt idx="10">
                  <c:v>44281</c:v>
                </c:pt>
                <c:pt idx="11">
                  <c:v>44282</c:v>
                </c:pt>
                <c:pt idx="12">
                  <c:v>44283</c:v>
                </c:pt>
                <c:pt idx="13">
                  <c:v>44284</c:v>
                </c:pt>
                <c:pt idx="14">
                  <c:v>44285</c:v>
                </c:pt>
                <c:pt idx="15">
                  <c:v>44286</c:v>
                </c:pt>
                <c:pt idx="16">
                  <c:v>44287</c:v>
                </c:pt>
                <c:pt idx="17">
                  <c:v>44288</c:v>
                </c:pt>
                <c:pt idx="18">
                  <c:v>44289</c:v>
                </c:pt>
                <c:pt idx="19">
                  <c:v>44290</c:v>
                </c:pt>
                <c:pt idx="20">
                  <c:v>44291</c:v>
                </c:pt>
                <c:pt idx="21">
                  <c:v>44292</c:v>
                </c:pt>
                <c:pt idx="22">
                  <c:v>44293</c:v>
                </c:pt>
                <c:pt idx="23">
                  <c:v>44294</c:v>
                </c:pt>
                <c:pt idx="24">
                  <c:v>44295</c:v>
                </c:pt>
                <c:pt idx="25">
                  <c:v>44296</c:v>
                </c:pt>
                <c:pt idx="26">
                  <c:v>44297</c:v>
                </c:pt>
                <c:pt idx="27">
                  <c:v>44298</c:v>
                </c:pt>
                <c:pt idx="28">
                  <c:v>44299</c:v>
                </c:pt>
                <c:pt idx="29">
                  <c:v>44300</c:v>
                </c:pt>
                <c:pt idx="30">
                  <c:v>44301</c:v>
                </c:pt>
                <c:pt idx="31">
                  <c:v>44302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1.52614402103731E-2</c:v>
                </c:pt>
                <c:pt idx="1">
                  <c:v>1.1737778038617299E-2</c:v>
                </c:pt>
                <c:pt idx="2">
                  <c:v>5.8682002229916101E-3</c:v>
                </c:pt>
                <c:pt idx="3">
                  <c:v>-2.3471423541837799E-3</c:v>
                </c:pt>
                <c:pt idx="4">
                  <c:v>1.1735987231245901E-2</c:v>
                </c:pt>
                <c:pt idx="5">
                  <c:v>5.8673050294538696E-3</c:v>
                </c:pt>
                <c:pt idx="6">
                  <c:v>5.86696079696795E-3</c:v>
                </c:pt>
                <c:pt idx="7">
                  <c:v>4.6932932838973096E-3</c:v>
                </c:pt>
                <c:pt idx="8">
                  <c:v>3.5198047681621902E-3</c:v>
                </c:pt>
                <c:pt idx="9">
                  <c:v>1.64251774505778E-2</c:v>
                </c:pt>
                <c:pt idx="10">
                  <c:v>2.3460685755844601E-3</c:v>
                </c:pt>
                <c:pt idx="11">
                  <c:v>1.17300676824905E-2</c:v>
                </c:pt>
                <c:pt idx="12">
                  <c:v>7.0372151393954998E-3</c:v>
                </c:pt>
                <c:pt idx="13">
                  <c:v>8.2095066086528192E-3</c:v>
                </c:pt>
                <c:pt idx="14">
                  <c:v>2.34538077256843E-3</c:v>
                </c:pt>
                <c:pt idx="15">
                  <c:v>5.8633144143721604E-3</c:v>
                </c:pt>
                <c:pt idx="16">
                  <c:v>4.6903765199751398E-3</c:v>
                </c:pt>
                <c:pt idx="17">
                  <c:v>5.8626956674678998E-3</c:v>
                </c:pt>
                <c:pt idx="18">
                  <c:v>5.8623519756126202E-3</c:v>
                </c:pt>
                <c:pt idx="19">
                  <c:v>-3.5172049944310899E-3</c:v>
                </c:pt>
                <c:pt idx="20">
                  <c:v>-5.8622145101533598E-3</c:v>
                </c:pt>
                <c:pt idx="21">
                  <c:v>5.8625581858899904E-3</c:v>
                </c:pt>
                <c:pt idx="22">
                  <c:v>8.2071003142146996E-3</c:v>
                </c:pt>
                <c:pt idx="23">
                  <c:v>5.8617334318104503E-3</c:v>
                </c:pt>
                <c:pt idx="24">
                  <c:v>5.8613898527618896E-3</c:v>
                </c:pt>
                <c:pt idx="25">
                  <c:v>0</c:v>
                </c:pt>
                <c:pt idx="26">
                  <c:v>-3.5166277883927799E-3</c:v>
                </c:pt>
                <c:pt idx="27">
                  <c:v>5.8612524324197597E-3</c:v>
                </c:pt>
                <c:pt idx="28">
                  <c:v>7.0330906917044703E-3</c:v>
                </c:pt>
                <c:pt idx="29">
                  <c:v>-3.5162980414219901E-3</c:v>
                </c:pt>
                <c:pt idx="30">
                  <c:v>-4.68856225238531E-3</c:v>
                </c:pt>
                <c:pt idx="31">
                  <c:v>2.34439104442621E-3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78B-4FA7-BECA-4735AE0A648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44271</c:v>
                </c:pt>
                <c:pt idx="1">
                  <c:v>44272</c:v>
                </c:pt>
                <c:pt idx="2">
                  <c:v>44273</c:v>
                </c:pt>
                <c:pt idx="3">
                  <c:v>44274</c:v>
                </c:pt>
                <c:pt idx="4">
                  <c:v>44275</c:v>
                </c:pt>
                <c:pt idx="5">
                  <c:v>44276</c:v>
                </c:pt>
                <c:pt idx="6">
                  <c:v>44277</c:v>
                </c:pt>
                <c:pt idx="7">
                  <c:v>44278</c:v>
                </c:pt>
                <c:pt idx="8">
                  <c:v>44279</c:v>
                </c:pt>
                <c:pt idx="9">
                  <c:v>44280</c:v>
                </c:pt>
                <c:pt idx="10">
                  <c:v>44281</c:v>
                </c:pt>
                <c:pt idx="11">
                  <c:v>44282</c:v>
                </c:pt>
                <c:pt idx="12">
                  <c:v>44283</c:v>
                </c:pt>
                <c:pt idx="13">
                  <c:v>44284</c:v>
                </c:pt>
                <c:pt idx="14">
                  <c:v>44285</c:v>
                </c:pt>
                <c:pt idx="15">
                  <c:v>44286</c:v>
                </c:pt>
                <c:pt idx="16">
                  <c:v>44287</c:v>
                </c:pt>
                <c:pt idx="17">
                  <c:v>44288</c:v>
                </c:pt>
                <c:pt idx="18">
                  <c:v>44289</c:v>
                </c:pt>
                <c:pt idx="19">
                  <c:v>44290</c:v>
                </c:pt>
                <c:pt idx="20">
                  <c:v>44291</c:v>
                </c:pt>
                <c:pt idx="21">
                  <c:v>44292</c:v>
                </c:pt>
                <c:pt idx="22">
                  <c:v>44293</c:v>
                </c:pt>
                <c:pt idx="23">
                  <c:v>44294</c:v>
                </c:pt>
                <c:pt idx="24">
                  <c:v>44295</c:v>
                </c:pt>
                <c:pt idx="25">
                  <c:v>44296</c:v>
                </c:pt>
                <c:pt idx="26">
                  <c:v>44297</c:v>
                </c:pt>
                <c:pt idx="27">
                  <c:v>44298</c:v>
                </c:pt>
                <c:pt idx="28">
                  <c:v>44299</c:v>
                </c:pt>
                <c:pt idx="29">
                  <c:v>44300</c:v>
                </c:pt>
                <c:pt idx="30">
                  <c:v>44301</c:v>
                </c:pt>
                <c:pt idx="31">
                  <c:v>44302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-3.5817704415771899E-3</c:v>
                </c:pt>
                <c:pt idx="1">
                  <c:v>-3.8574294090418099E-3</c:v>
                </c:pt>
                <c:pt idx="2">
                  <c:v>-5.0975140663834101E-3</c:v>
                </c:pt>
                <c:pt idx="3">
                  <c:v>-2.4799981262236398E-3</c:v>
                </c:pt>
                <c:pt idx="4">
                  <c:v>-2.7556218129511502E-3</c:v>
                </c:pt>
                <c:pt idx="5">
                  <c:v>-2.2045581996475499E-3</c:v>
                </c:pt>
                <c:pt idx="6">
                  <c:v>-4.9603653033470103E-3</c:v>
                </c:pt>
                <c:pt idx="7">
                  <c:v>-4.4094323269263398E-3</c:v>
                </c:pt>
                <c:pt idx="8">
                  <c:v>-3.7206225841790899E-3</c:v>
                </c:pt>
                <c:pt idx="9">
                  <c:v>-3.9963729470356597E-3</c:v>
                </c:pt>
                <c:pt idx="10">
                  <c:v>-3.0318523653271902E-3</c:v>
                </c:pt>
                <c:pt idx="11">
                  <c:v>-2.0672347427739802E-3</c:v>
                </c:pt>
                <c:pt idx="12">
                  <c:v>-3.3076439652035901E-3</c:v>
                </c:pt>
                <c:pt idx="13">
                  <c:v>-3.0321072594160698E-3</c:v>
                </c:pt>
                <c:pt idx="14">
                  <c:v>-2.4808902536848101E-3</c:v>
                </c:pt>
                <c:pt idx="15">
                  <c:v>-2.3431211476331701E-3</c:v>
                </c:pt>
                <c:pt idx="16">
                  <c:v>-3.7215149046671901E-3</c:v>
                </c:pt>
                <c:pt idx="17">
                  <c:v>-3.8594924216109501E-3</c:v>
                </c:pt>
                <c:pt idx="18">
                  <c:v>-2.0676650272380402E-3</c:v>
                </c:pt>
                <c:pt idx="19">
                  <c:v>-3.1704852634466501E-3</c:v>
                </c:pt>
                <c:pt idx="20">
                  <c:v>-1.5163671152356301E-3</c:v>
                </c:pt>
                <c:pt idx="21">
                  <c:v>-4.9627312667233697E-3</c:v>
                </c:pt>
                <c:pt idx="22">
                  <c:v>-2.3436282950379901E-3</c:v>
                </c:pt>
                <c:pt idx="23">
                  <c:v>-3.8601841307830398E-3</c:v>
                </c:pt>
                <c:pt idx="24">
                  <c:v>-5.23902355630434E-3</c:v>
                </c:pt>
                <c:pt idx="25">
                  <c:v>-3.7226591367842802E-3</c:v>
                </c:pt>
                <c:pt idx="26">
                  <c:v>-2.8955093407752501E-3</c:v>
                </c:pt>
                <c:pt idx="27">
                  <c:v>-2.7577077932822202E-3</c:v>
                </c:pt>
                <c:pt idx="28">
                  <c:v>-5.1019001130691403E-3</c:v>
                </c:pt>
                <c:pt idx="29">
                  <c:v>-3.1716132341767498E-3</c:v>
                </c:pt>
                <c:pt idx="30">
                  <c:v>-5.1023222461249896E-3</c:v>
                </c:pt>
                <c:pt idx="31">
                  <c:v>-1.65489165286441E-3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78B-4FA7-BECA-4735AE0A648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44271</c:v>
                </c:pt>
                <c:pt idx="1">
                  <c:v>44272</c:v>
                </c:pt>
                <c:pt idx="2">
                  <c:v>44273</c:v>
                </c:pt>
                <c:pt idx="3">
                  <c:v>44274</c:v>
                </c:pt>
                <c:pt idx="4">
                  <c:v>44275</c:v>
                </c:pt>
                <c:pt idx="5">
                  <c:v>44276</c:v>
                </c:pt>
                <c:pt idx="6">
                  <c:v>44277</c:v>
                </c:pt>
                <c:pt idx="7">
                  <c:v>44278</c:v>
                </c:pt>
                <c:pt idx="8">
                  <c:v>44279</c:v>
                </c:pt>
                <c:pt idx="9">
                  <c:v>44280</c:v>
                </c:pt>
                <c:pt idx="10">
                  <c:v>44281</c:v>
                </c:pt>
                <c:pt idx="11">
                  <c:v>44282</c:v>
                </c:pt>
                <c:pt idx="12">
                  <c:v>44283</c:v>
                </c:pt>
                <c:pt idx="13">
                  <c:v>44284</c:v>
                </c:pt>
                <c:pt idx="14">
                  <c:v>44285</c:v>
                </c:pt>
                <c:pt idx="15">
                  <c:v>44286</c:v>
                </c:pt>
                <c:pt idx="16">
                  <c:v>44287</c:v>
                </c:pt>
                <c:pt idx="17">
                  <c:v>44288</c:v>
                </c:pt>
                <c:pt idx="18">
                  <c:v>44289</c:v>
                </c:pt>
                <c:pt idx="19">
                  <c:v>44290</c:v>
                </c:pt>
                <c:pt idx="20">
                  <c:v>44291</c:v>
                </c:pt>
                <c:pt idx="21">
                  <c:v>44292</c:v>
                </c:pt>
                <c:pt idx="22">
                  <c:v>44293</c:v>
                </c:pt>
                <c:pt idx="23">
                  <c:v>44294</c:v>
                </c:pt>
                <c:pt idx="24">
                  <c:v>44295</c:v>
                </c:pt>
                <c:pt idx="25">
                  <c:v>44296</c:v>
                </c:pt>
                <c:pt idx="26">
                  <c:v>44297</c:v>
                </c:pt>
                <c:pt idx="27">
                  <c:v>44298</c:v>
                </c:pt>
                <c:pt idx="28">
                  <c:v>44299</c:v>
                </c:pt>
                <c:pt idx="29">
                  <c:v>44300</c:v>
                </c:pt>
                <c:pt idx="30">
                  <c:v>44301</c:v>
                </c:pt>
                <c:pt idx="31">
                  <c:v>44302</c:v>
                </c:pt>
              </c:numCache>
            </c:numRef>
          </c:cat>
          <c:val>
            <c:numRef>
              <c:f>Sheet1!$E$2:$E$33</c:f>
              <c:numCache>
                <c:formatCode>General</c:formatCode>
                <c:ptCount val="32"/>
                <c:pt idx="0">
                  <c:v>1.22096395103935E-2</c:v>
                </c:pt>
                <c:pt idx="1">
                  <c:v>9.1561117045628002E-3</c:v>
                </c:pt>
                <c:pt idx="2">
                  <c:v>9.1552734375E-3</c:v>
                </c:pt>
                <c:pt idx="3">
                  <c:v>2.4411827530438499E-2</c:v>
                </c:pt>
                <c:pt idx="4">
                  <c:v>2.4405869611641599E-2</c:v>
                </c:pt>
                <c:pt idx="5">
                  <c:v>9.1499679751120902E-3</c:v>
                </c:pt>
                <c:pt idx="6">
                  <c:v>6.0994205550472698E-3</c:v>
                </c:pt>
                <c:pt idx="7">
                  <c:v>0</c:v>
                </c:pt>
                <c:pt idx="8">
                  <c:v>3.0495242742132202E-2</c:v>
                </c:pt>
                <c:pt idx="9">
                  <c:v>3.04859459789037E-3</c:v>
                </c:pt>
                <c:pt idx="10">
                  <c:v>3.0485016614334101E-3</c:v>
                </c:pt>
                <c:pt idx="11">
                  <c:v>1.21936349225704E-2</c:v>
                </c:pt>
                <c:pt idx="12">
                  <c:v>1.52401853206535E-2</c:v>
                </c:pt>
                <c:pt idx="13">
                  <c:v>3.0475726084173999E-3</c:v>
                </c:pt>
                <c:pt idx="14">
                  <c:v>-3.0474797342597698E-3</c:v>
                </c:pt>
                <c:pt idx="15">
                  <c:v>3.96184439094261E-2</c:v>
                </c:pt>
                <c:pt idx="16">
                  <c:v>2.4370925485895301E-2</c:v>
                </c:pt>
                <c:pt idx="17">
                  <c:v>1.2182493756472E-2</c:v>
                </c:pt>
                <c:pt idx="18">
                  <c:v>-6.0905049028564502E-3</c:v>
                </c:pt>
                <c:pt idx="19">
                  <c:v>9.1363138019247194E-3</c:v>
                </c:pt>
                <c:pt idx="20">
                  <c:v>2.1316118030390699E-2</c:v>
                </c:pt>
                <c:pt idx="21">
                  <c:v>6.0890214942458699E-3</c:v>
                </c:pt>
                <c:pt idx="22">
                  <c:v>1.2177301509985399E-2</c:v>
                </c:pt>
                <c:pt idx="23">
                  <c:v>9.1318641178619302E-3</c:v>
                </c:pt>
                <c:pt idx="24">
                  <c:v>6.0873535230558497E-3</c:v>
                </c:pt>
                <c:pt idx="25">
                  <c:v>1.8260948960647699E-2</c:v>
                </c:pt>
                <c:pt idx="26">
                  <c:v>1.21717432979338E-2</c:v>
                </c:pt>
                <c:pt idx="27">
                  <c:v>6.0851309824444004E-3</c:v>
                </c:pt>
                <c:pt idx="28">
                  <c:v>9.1271410751772204E-3</c:v>
                </c:pt>
                <c:pt idx="29">
                  <c:v>6.0842054027744003E-3</c:v>
                </c:pt>
                <c:pt idx="30">
                  <c:v>2.1293423374095E-2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78B-4FA7-BECA-4735AE0A64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6646600"/>
        <c:axId val="266639712"/>
      </c:lineChart>
      <c:dateAx>
        <c:axId val="2666466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639712"/>
        <c:crosses val="autoZero"/>
        <c:auto val="1"/>
        <c:lblOffset val="100"/>
        <c:baseTimeUnit val="days"/>
      </c:dateAx>
      <c:valAx>
        <c:axId val="266639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646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44271</c:v>
                </c:pt>
                <c:pt idx="1">
                  <c:v>44272</c:v>
                </c:pt>
                <c:pt idx="2">
                  <c:v>44273</c:v>
                </c:pt>
                <c:pt idx="3">
                  <c:v>44274</c:v>
                </c:pt>
                <c:pt idx="4">
                  <c:v>44275</c:v>
                </c:pt>
                <c:pt idx="5">
                  <c:v>44276</c:v>
                </c:pt>
                <c:pt idx="6">
                  <c:v>44277</c:v>
                </c:pt>
                <c:pt idx="7">
                  <c:v>44278</c:v>
                </c:pt>
                <c:pt idx="8">
                  <c:v>44279</c:v>
                </c:pt>
                <c:pt idx="9">
                  <c:v>44280</c:v>
                </c:pt>
                <c:pt idx="10">
                  <c:v>44281</c:v>
                </c:pt>
                <c:pt idx="11">
                  <c:v>44282</c:v>
                </c:pt>
                <c:pt idx="12">
                  <c:v>44283</c:v>
                </c:pt>
                <c:pt idx="13">
                  <c:v>44284</c:v>
                </c:pt>
                <c:pt idx="14">
                  <c:v>44285</c:v>
                </c:pt>
                <c:pt idx="15">
                  <c:v>44286</c:v>
                </c:pt>
                <c:pt idx="16">
                  <c:v>44287</c:v>
                </c:pt>
                <c:pt idx="17">
                  <c:v>44288</c:v>
                </c:pt>
                <c:pt idx="18">
                  <c:v>44289</c:v>
                </c:pt>
                <c:pt idx="19">
                  <c:v>44290</c:v>
                </c:pt>
                <c:pt idx="20">
                  <c:v>44291</c:v>
                </c:pt>
                <c:pt idx="21">
                  <c:v>44292</c:v>
                </c:pt>
                <c:pt idx="22">
                  <c:v>44293</c:v>
                </c:pt>
                <c:pt idx="23">
                  <c:v>44294</c:v>
                </c:pt>
                <c:pt idx="24">
                  <c:v>44295</c:v>
                </c:pt>
                <c:pt idx="25">
                  <c:v>44296</c:v>
                </c:pt>
                <c:pt idx="26">
                  <c:v>44297</c:v>
                </c:pt>
                <c:pt idx="27">
                  <c:v>44298</c:v>
                </c:pt>
                <c:pt idx="28">
                  <c:v>44299</c:v>
                </c:pt>
                <c:pt idx="29">
                  <c:v>44300</c:v>
                </c:pt>
                <c:pt idx="30">
                  <c:v>44301</c:v>
                </c:pt>
                <c:pt idx="31">
                  <c:v>44302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1</c:v>
                </c:pt>
                <c:pt idx="1">
                  <c:v>1</c:v>
                </c:pt>
                <c:pt idx="2">
                  <c:v>3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2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2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1</c:v>
                </c:pt>
                <c:pt idx="22">
                  <c:v>2</c:v>
                </c:pt>
                <c:pt idx="23">
                  <c:v>4</c:v>
                </c:pt>
                <c:pt idx="24">
                  <c:v>2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1</c:v>
                </c:pt>
                <c:pt idx="29">
                  <c:v>1</c:v>
                </c:pt>
                <c:pt idx="30">
                  <c:v>2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D13-44B5-A595-5AFAFEA7514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44271</c:v>
                </c:pt>
                <c:pt idx="1">
                  <c:v>44272</c:v>
                </c:pt>
                <c:pt idx="2">
                  <c:v>44273</c:v>
                </c:pt>
                <c:pt idx="3">
                  <c:v>44274</c:v>
                </c:pt>
                <c:pt idx="4">
                  <c:v>44275</c:v>
                </c:pt>
                <c:pt idx="5">
                  <c:v>44276</c:v>
                </c:pt>
                <c:pt idx="6">
                  <c:v>44277</c:v>
                </c:pt>
                <c:pt idx="7">
                  <c:v>44278</c:v>
                </c:pt>
                <c:pt idx="8">
                  <c:v>44279</c:v>
                </c:pt>
                <c:pt idx="9">
                  <c:v>44280</c:v>
                </c:pt>
                <c:pt idx="10">
                  <c:v>44281</c:v>
                </c:pt>
                <c:pt idx="11">
                  <c:v>44282</c:v>
                </c:pt>
                <c:pt idx="12">
                  <c:v>44283</c:v>
                </c:pt>
                <c:pt idx="13">
                  <c:v>44284</c:v>
                </c:pt>
                <c:pt idx="14">
                  <c:v>44285</c:v>
                </c:pt>
                <c:pt idx="15">
                  <c:v>44286</c:v>
                </c:pt>
                <c:pt idx="16">
                  <c:v>44287</c:v>
                </c:pt>
                <c:pt idx="17">
                  <c:v>44288</c:v>
                </c:pt>
                <c:pt idx="18">
                  <c:v>44289</c:v>
                </c:pt>
                <c:pt idx="19">
                  <c:v>44290</c:v>
                </c:pt>
                <c:pt idx="20">
                  <c:v>44291</c:v>
                </c:pt>
                <c:pt idx="21">
                  <c:v>44292</c:v>
                </c:pt>
                <c:pt idx="22">
                  <c:v>44293</c:v>
                </c:pt>
                <c:pt idx="23">
                  <c:v>44294</c:v>
                </c:pt>
                <c:pt idx="24">
                  <c:v>44295</c:v>
                </c:pt>
                <c:pt idx="25">
                  <c:v>44296</c:v>
                </c:pt>
                <c:pt idx="26">
                  <c:v>44297</c:v>
                </c:pt>
                <c:pt idx="27">
                  <c:v>44298</c:v>
                </c:pt>
                <c:pt idx="28">
                  <c:v>44299</c:v>
                </c:pt>
                <c:pt idx="29">
                  <c:v>44300</c:v>
                </c:pt>
                <c:pt idx="30">
                  <c:v>44301</c:v>
                </c:pt>
                <c:pt idx="31">
                  <c:v>44302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D13-44B5-A595-5AFAFEA7514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44271</c:v>
                </c:pt>
                <c:pt idx="1">
                  <c:v>44272</c:v>
                </c:pt>
                <c:pt idx="2">
                  <c:v>44273</c:v>
                </c:pt>
                <c:pt idx="3">
                  <c:v>44274</c:v>
                </c:pt>
                <c:pt idx="4">
                  <c:v>44275</c:v>
                </c:pt>
                <c:pt idx="5">
                  <c:v>44276</c:v>
                </c:pt>
                <c:pt idx="6">
                  <c:v>44277</c:v>
                </c:pt>
                <c:pt idx="7">
                  <c:v>44278</c:v>
                </c:pt>
                <c:pt idx="8">
                  <c:v>44279</c:v>
                </c:pt>
                <c:pt idx="9">
                  <c:v>44280</c:v>
                </c:pt>
                <c:pt idx="10">
                  <c:v>44281</c:v>
                </c:pt>
                <c:pt idx="11">
                  <c:v>44282</c:v>
                </c:pt>
                <c:pt idx="12">
                  <c:v>44283</c:v>
                </c:pt>
                <c:pt idx="13">
                  <c:v>44284</c:v>
                </c:pt>
                <c:pt idx="14">
                  <c:v>44285</c:v>
                </c:pt>
                <c:pt idx="15">
                  <c:v>44286</c:v>
                </c:pt>
                <c:pt idx="16">
                  <c:v>44287</c:v>
                </c:pt>
                <c:pt idx="17">
                  <c:v>44288</c:v>
                </c:pt>
                <c:pt idx="18">
                  <c:v>44289</c:v>
                </c:pt>
                <c:pt idx="19">
                  <c:v>44290</c:v>
                </c:pt>
                <c:pt idx="20">
                  <c:v>44291</c:v>
                </c:pt>
                <c:pt idx="21">
                  <c:v>44292</c:v>
                </c:pt>
                <c:pt idx="22">
                  <c:v>44293</c:v>
                </c:pt>
                <c:pt idx="23">
                  <c:v>44294</c:v>
                </c:pt>
                <c:pt idx="24">
                  <c:v>44295</c:v>
                </c:pt>
                <c:pt idx="25">
                  <c:v>44296</c:v>
                </c:pt>
                <c:pt idx="26">
                  <c:v>44297</c:v>
                </c:pt>
                <c:pt idx="27">
                  <c:v>44298</c:v>
                </c:pt>
                <c:pt idx="28">
                  <c:v>44299</c:v>
                </c:pt>
                <c:pt idx="29">
                  <c:v>44300</c:v>
                </c:pt>
                <c:pt idx="30">
                  <c:v>44301</c:v>
                </c:pt>
                <c:pt idx="31">
                  <c:v>44302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D13-44B5-A595-5AFAFEA7514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44271</c:v>
                </c:pt>
                <c:pt idx="1">
                  <c:v>44272</c:v>
                </c:pt>
                <c:pt idx="2">
                  <c:v>44273</c:v>
                </c:pt>
                <c:pt idx="3">
                  <c:v>44274</c:v>
                </c:pt>
                <c:pt idx="4">
                  <c:v>44275</c:v>
                </c:pt>
                <c:pt idx="5">
                  <c:v>44276</c:v>
                </c:pt>
                <c:pt idx="6">
                  <c:v>44277</c:v>
                </c:pt>
                <c:pt idx="7">
                  <c:v>44278</c:v>
                </c:pt>
                <c:pt idx="8">
                  <c:v>44279</c:v>
                </c:pt>
                <c:pt idx="9">
                  <c:v>44280</c:v>
                </c:pt>
                <c:pt idx="10">
                  <c:v>44281</c:v>
                </c:pt>
                <c:pt idx="11">
                  <c:v>44282</c:v>
                </c:pt>
                <c:pt idx="12">
                  <c:v>44283</c:v>
                </c:pt>
                <c:pt idx="13">
                  <c:v>44284</c:v>
                </c:pt>
                <c:pt idx="14">
                  <c:v>44285</c:v>
                </c:pt>
                <c:pt idx="15">
                  <c:v>44286</c:v>
                </c:pt>
                <c:pt idx="16">
                  <c:v>44287</c:v>
                </c:pt>
                <c:pt idx="17">
                  <c:v>44288</c:v>
                </c:pt>
                <c:pt idx="18">
                  <c:v>44289</c:v>
                </c:pt>
                <c:pt idx="19">
                  <c:v>44290</c:v>
                </c:pt>
                <c:pt idx="20">
                  <c:v>44291</c:v>
                </c:pt>
                <c:pt idx="21">
                  <c:v>44292</c:v>
                </c:pt>
                <c:pt idx="22">
                  <c:v>44293</c:v>
                </c:pt>
                <c:pt idx="23">
                  <c:v>44294</c:v>
                </c:pt>
                <c:pt idx="24">
                  <c:v>44295</c:v>
                </c:pt>
                <c:pt idx="25">
                  <c:v>44296</c:v>
                </c:pt>
                <c:pt idx="26">
                  <c:v>44297</c:v>
                </c:pt>
                <c:pt idx="27">
                  <c:v>44298</c:v>
                </c:pt>
                <c:pt idx="28">
                  <c:v>44299</c:v>
                </c:pt>
                <c:pt idx="29">
                  <c:v>44300</c:v>
                </c:pt>
                <c:pt idx="30">
                  <c:v>44301</c:v>
                </c:pt>
                <c:pt idx="31">
                  <c:v>44302</c:v>
                </c:pt>
              </c:numCache>
            </c:numRef>
          </c:cat>
          <c:val>
            <c:numRef>
              <c:f>Sheet1!$E$2:$E$33</c:f>
              <c:numCache>
                <c:formatCode>General</c:formatCode>
                <c:ptCount val="32"/>
                <c:pt idx="0">
                  <c:v>0</c:v>
                </c:pt>
                <c:pt idx="1">
                  <c:v>2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2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D13-44B5-A595-5AFAFEA751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6642008"/>
        <c:axId val="266642336"/>
      </c:lineChart>
      <c:dateAx>
        <c:axId val="2666420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642336"/>
        <c:crosses val="autoZero"/>
        <c:auto val="1"/>
        <c:lblOffset val="100"/>
        <c:baseTimeUnit val="days"/>
      </c:dateAx>
      <c:valAx>
        <c:axId val="266642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642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3</c:v>
                </c:pt>
                <c:pt idx="14">
                  <c:v>5</c:v>
                </c:pt>
                <c:pt idx="15">
                  <c:v>5</c:v>
                </c:pt>
                <c:pt idx="16">
                  <c:v>2</c:v>
                </c:pt>
                <c:pt idx="17">
                  <c:v>4</c:v>
                </c:pt>
                <c:pt idx="18">
                  <c:v>2</c:v>
                </c:pt>
                <c:pt idx="19">
                  <c:v>1</c:v>
                </c:pt>
                <c:pt idx="20">
                  <c:v>2</c:v>
                </c:pt>
                <c:pt idx="21">
                  <c:v>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F2A-4532-B127-862342D1361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1</c:v>
                </c:pt>
                <c:pt idx="13">
                  <c:v>3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3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F2A-4532-B127-862342D1361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F2A-4532-B127-862342D1361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2</c:v>
                </c:pt>
                <c:pt idx="16">
                  <c:v>6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F2A-4532-B127-862342D136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6648240"/>
        <c:axId val="266650208"/>
      </c:lineChart>
      <c:catAx>
        <c:axId val="266648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650208"/>
        <c:crosses val="autoZero"/>
        <c:auto val="1"/>
        <c:lblAlgn val="ctr"/>
        <c:lblOffset val="100"/>
        <c:noMultiLvlLbl val="0"/>
      </c:catAx>
      <c:valAx>
        <c:axId val="266650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648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6</c:v>
                </c:pt>
                <c:pt idx="2">
                  <c:v>4</c:v>
                </c:pt>
                <c:pt idx="3">
                  <c:v>12</c:v>
                </c:pt>
                <c:pt idx="4">
                  <c:v>3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124-4408-BCB5-738577BB17E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3</c:v>
                </c:pt>
                <c:pt idx="3">
                  <c:v>0</c:v>
                </c:pt>
                <c:pt idx="4">
                  <c:v>3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124-4408-BCB5-738577BB17E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124-4408-BCB5-738577BB17E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0</c:v>
                </c:pt>
                <c:pt idx="4">
                  <c:v>4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124-4408-BCB5-738577BB17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1301232"/>
        <c:axId val="324305088"/>
      </c:barChart>
      <c:catAx>
        <c:axId val="321301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305088"/>
        <c:crosses val="autoZero"/>
        <c:auto val="1"/>
        <c:lblAlgn val="ctr"/>
        <c:lblOffset val="100"/>
        <c:noMultiLvlLbl val="0"/>
      </c:catAx>
      <c:valAx>
        <c:axId val="324305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301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</c:v>
                </c:pt>
                <c:pt idx="1">
                  <c:v>Corven Motos</c:v>
                </c:pt>
                <c:pt idx="2">
                  <c:v>Zanella</c:v>
                </c:pt>
                <c:pt idx="3">
                  <c:v>Gilera Motors Argentina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375</c:v>
                </c:pt>
                <c:pt idx="1">
                  <c:v>34</c:v>
                </c:pt>
                <c:pt idx="2">
                  <c:v>0</c:v>
                </c:pt>
                <c:pt idx="3">
                  <c:v>127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74-40D7-BC73-8A978CE25C7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</c:v>
                </c:pt>
                <c:pt idx="1">
                  <c:v>Corven Motos</c:v>
                </c:pt>
                <c:pt idx="2">
                  <c:v>Zanella</c:v>
                </c:pt>
                <c:pt idx="3">
                  <c:v>Gilera Motors Argentina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20</c:v>
                </c:pt>
                <c:pt idx="1">
                  <c:v>1</c:v>
                </c:pt>
                <c:pt idx="2">
                  <c:v>0</c:v>
                </c:pt>
                <c:pt idx="3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774-40D7-BC73-8A978CE25C7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</c:v>
                </c:pt>
                <c:pt idx="1">
                  <c:v>Corven Motos</c:v>
                </c:pt>
                <c:pt idx="2">
                  <c:v>Zanella</c:v>
                </c:pt>
                <c:pt idx="3">
                  <c:v>Gilera Motors Argentina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3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774-40D7-BC73-8A978CE25C7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</c:v>
                </c:pt>
                <c:pt idx="1">
                  <c:v>Corven Motos</c:v>
                </c:pt>
                <c:pt idx="2">
                  <c:v>Zanella</c:v>
                </c:pt>
                <c:pt idx="3">
                  <c:v>Gilera Motors Argentina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774-40D7-BC73-8A978CE25C7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</c:v>
                </c:pt>
                <c:pt idx="1">
                  <c:v>Corven Motos</c:v>
                </c:pt>
                <c:pt idx="2">
                  <c:v>Zanella</c:v>
                </c:pt>
                <c:pt idx="3">
                  <c:v>Gilera Motors Argentina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774-40D7-BC73-8A978CE25C7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</c:v>
                </c:pt>
                <c:pt idx="1">
                  <c:v>Corven Motos</c:v>
                </c:pt>
                <c:pt idx="2">
                  <c:v>Zanella</c:v>
                </c:pt>
                <c:pt idx="3">
                  <c:v>Gilera Motors Argentina</c:v>
                </c:pt>
              </c:strCache>
            </c:strRef>
          </c:cat>
          <c:val>
            <c:numRef>
              <c:f>Sheet1!$G$2:$G$5</c:f>
              <c:numCache>
                <c:formatCode>General</c:formatCode>
                <c:ptCount val="4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774-40D7-BC73-8A978CE25C78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</c:v>
                </c:pt>
                <c:pt idx="1">
                  <c:v>Corven Motos</c:v>
                </c:pt>
                <c:pt idx="2">
                  <c:v>Zanella</c:v>
                </c:pt>
                <c:pt idx="3">
                  <c:v>Gilera Motors Argentina</c:v>
                </c:pt>
              </c:strCache>
            </c:strRef>
          </c:cat>
          <c:val>
            <c:numRef>
              <c:f>Sheet1!$H$2:$H$5</c:f>
              <c:numCache>
                <c:formatCode>General</c:formatCode>
                <c:ptCount val="4"/>
                <c:pt idx="0">
                  <c:v>128</c:v>
                </c:pt>
                <c:pt idx="1">
                  <c:v>19</c:v>
                </c:pt>
                <c:pt idx="2">
                  <c:v>0</c:v>
                </c:pt>
                <c:pt idx="3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774-40D7-BC73-8A978CE25C78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</c:v>
                </c:pt>
                <c:pt idx="1">
                  <c:v>Corven Motos</c:v>
                </c:pt>
                <c:pt idx="2">
                  <c:v>Zanella</c:v>
                </c:pt>
                <c:pt idx="3">
                  <c:v>Gilera Motors Argentina</c:v>
                </c:pt>
              </c:strCache>
            </c:strRef>
          </c:cat>
          <c:val>
            <c:numRef>
              <c:f>Sheet1!$I$2:$I$5</c:f>
              <c:numCache>
                <c:formatCode>General</c:formatCode>
                <c:ptCount val="4"/>
                <c:pt idx="0">
                  <c:v>60</c:v>
                </c:pt>
                <c:pt idx="1">
                  <c:v>8</c:v>
                </c:pt>
                <c:pt idx="2">
                  <c:v>0</c:v>
                </c:pt>
                <c:pt idx="3">
                  <c:v>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0774-40D7-BC73-8A978CE25C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4301480"/>
        <c:axId val="324298528"/>
      </c:barChart>
      <c:catAx>
        <c:axId val="324301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298528"/>
        <c:crosses val="autoZero"/>
        <c:auto val="1"/>
        <c:lblAlgn val="ctr"/>
        <c:lblOffset val="100"/>
        <c:noMultiLvlLbl val="0"/>
      </c:catAx>
      <c:valAx>
        <c:axId val="324298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301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</c:v>
                </c:pt>
                <c:pt idx="1">
                  <c:v>Corven Motos</c:v>
                </c:pt>
                <c:pt idx="2">
                  <c:v>Zanella</c:v>
                </c:pt>
                <c:pt idx="3">
                  <c:v>Gilera Motors Argentina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</c:v>
                </c:pt>
                <c:pt idx="1">
                  <c:v>5</c:v>
                </c:pt>
                <c:pt idx="2">
                  <c:v>0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FC3-4DA0-A57F-1C2BB619C68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</c:v>
                </c:pt>
                <c:pt idx="1">
                  <c:v>Corven Motos</c:v>
                </c:pt>
                <c:pt idx="2">
                  <c:v>Zanella</c:v>
                </c:pt>
                <c:pt idx="3">
                  <c:v>Gilera Motors Argentina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9</c:v>
                </c:pt>
                <c:pt idx="1">
                  <c:v>5</c:v>
                </c:pt>
                <c:pt idx="2">
                  <c:v>0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FC3-4DA0-A57F-1C2BB619C68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</c:v>
                </c:pt>
                <c:pt idx="1">
                  <c:v>Corven Motos</c:v>
                </c:pt>
                <c:pt idx="2">
                  <c:v>Zanella</c:v>
                </c:pt>
                <c:pt idx="3">
                  <c:v>Gilera Motors Argentina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6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FC3-4DA0-A57F-1C2BB619C6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4304760"/>
        <c:axId val="324302136"/>
      </c:barChart>
      <c:catAx>
        <c:axId val="324304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302136"/>
        <c:crosses val="autoZero"/>
        <c:auto val="1"/>
        <c:lblAlgn val="ctr"/>
        <c:lblOffset val="100"/>
        <c:noMultiLvlLbl val="0"/>
      </c:catAx>
      <c:valAx>
        <c:axId val="324302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304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1.32686329517022E-2</c:v>
                </c:pt>
                <c:pt idx="1">
                  <c:v>4.4228776505673903E-3</c:v>
                </c:pt>
                <c:pt idx="2">
                  <c:v>1.6017135491697601E-2</c:v>
                </c:pt>
                <c:pt idx="3">
                  <c:v>7.2977481234362002E-3</c:v>
                </c:pt>
                <c:pt idx="4">
                  <c:v>7.2029721737811797E-3</c:v>
                </c:pt>
                <c:pt idx="6">
                  <c:v>9.0984911668814897E-3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5B5-482E-ADC0-24B6E45A539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9.3838339999765402E-3</c:v>
                </c:pt>
                <c:pt idx="1">
                  <c:v>2.3459584999941398E-3</c:v>
                </c:pt>
                <c:pt idx="2">
                  <c:v>7.4288685833147601E-3</c:v>
                </c:pt>
                <c:pt idx="4">
                  <c:v>1.01658201666413E-2</c:v>
                </c:pt>
                <c:pt idx="5">
                  <c:v>5.8648962499853402E-3</c:v>
                </c:pt>
                <c:pt idx="6">
                  <c:v>4.6919169999882701E-3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5B5-482E-ADC0-24B6E45A539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2-65B5-482E-ADC0-24B6E45A539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7.0072814794503904E-2</c:v>
                </c:pt>
                <c:pt idx="1">
                  <c:v>3.0466441215001701E-2</c:v>
                </c:pt>
                <c:pt idx="2">
                  <c:v>9.1399323645004998E-2</c:v>
                </c:pt>
                <c:pt idx="4">
                  <c:v>6.5502848612253597E-2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5B5-482E-ADC0-24B6E45A53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4311320"/>
        <c:axId val="324311648"/>
      </c:barChart>
      <c:catAx>
        <c:axId val="324311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311648"/>
        <c:crosses val="autoZero"/>
        <c:auto val="1"/>
        <c:lblAlgn val="ctr"/>
        <c:lblOffset val="100"/>
        <c:noMultiLvlLbl val="0"/>
      </c:catAx>
      <c:valAx>
        <c:axId val="324311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311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44271</c:v>
                </c:pt>
                <c:pt idx="1">
                  <c:v>44272</c:v>
                </c:pt>
                <c:pt idx="2">
                  <c:v>44273</c:v>
                </c:pt>
                <c:pt idx="3">
                  <c:v>44274</c:v>
                </c:pt>
                <c:pt idx="4">
                  <c:v>44275</c:v>
                </c:pt>
                <c:pt idx="5">
                  <c:v>44276</c:v>
                </c:pt>
                <c:pt idx="6">
                  <c:v>44277</c:v>
                </c:pt>
                <c:pt idx="7">
                  <c:v>44278</c:v>
                </c:pt>
                <c:pt idx="8">
                  <c:v>44279</c:v>
                </c:pt>
                <c:pt idx="9">
                  <c:v>44280</c:v>
                </c:pt>
                <c:pt idx="10">
                  <c:v>44281</c:v>
                </c:pt>
                <c:pt idx="11">
                  <c:v>44282</c:v>
                </c:pt>
                <c:pt idx="12">
                  <c:v>44283</c:v>
                </c:pt>
                <c:pt idx="13">
                  <c:v>44284</c:v>
                </c:pt>
                <c:pt idx="14">
                  <c:v>44285</c:v>
                </c:pt>
                <c:pt idx="15">
                  <c:v>44286</c:v>
                </c:pt>
                <c:pt idx="16">
                  <c:v>44287</c:v>
                </c:pt>
                <c:pt idx="17">
                  <c:v>44288</c:v>
                </c:pt>
                <c:pt idx="18">
                  <c:v>44289</c:v>
                </c:pt>
                <c:pt idx="19">
                  <c:v>44290</c:v>
                </c:pt>
                <c:pt idx="20">
                  <c:v>44291</c:v>
                </c:pt>
                <c:pt idx="21">
                  <c:v>44292</c:v>
                </c:pt>
                <c:pt idx="22">
                  <c:v>44293</c:v>
                </c:pt>
                <c:pt idx="23">
                  <c:v>44294</c:v>
                </c:pt>
                <c:pt idx="24">
                  <c:v>44295</c:v>
                </c:pt>
                <c:pt idx="25">
                  <c:v>44296</c:v>
                </c:pt>
                <c:pt idx="26">
                  <c:v>44297</c:v>
                </c:pt>
                <c:pt idx="27">
                  <c:v>44298</c:v>
                </c:pt>
                <c:pt idx="28">
                  <c:v>44299</c:v>
                </c:pt>
                <c:pt idx="29">
                  <c:v>44300</c:v>
                </c:pt>
                <c:pt idx="30">
                  <c:v>44301</c:v>
                </c:pt>
                <c:pt idx="31">
                  <c:v>44302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5.3241656271867102E-3</c:v>
                </c:pt>
                <c:pt idx="1">
                  <c:v>6.0831644621532101E-3</c:v>
                </c:pt>
                <c:pt idx="2">
                  <c:v>9.6294437982580808E-3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3.4179724587374799E-3</c:v>
                </c:pt>
                <c:pt idx="8">
                  <c:v>0</c:v>
                </c:pt>
                <c:pt idx="9">
                  <c:v>9.6810566398760796E-3</c:v>
                </c:pt>
                <c:pt idx="10">
                  <c:v>1.51826280370001E-3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1.13780744505338E-3</c:v>
                </c:pt>
                <c:pt idx="15">
                  <c:v>0</c:v>
                </c:pt>
                <c:pt idx="16">
                  <c:v>1.8957345971563999E-3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1.32678281702528E-2</c:v>
                </c:pt>
                <c:pt idx="21">
                  <c:v>1.0611245646547E-2</c:v>
                </c:pt>
                <c:pt idx="22">
                  <c:v>2.4624476729869501E-2</c:v>
                </c:pt>
                <c:pt idx="23">
                  <c:v>6.9113603829461696E-3</c:v>
                </c:pt>
                <c:pt idx="24">
                  <c:v>1.0032406566115501E-2</c:v>
                </c:pt>
                <c:pt idx="25">
                  <c:v>0</c:v>
                </c:pt>
                <c:pt idx="26">
                  <c:v>9.0816897997487399E-3</c:v>
                </c:pt>
                <c:pt idx="27">
                  <c:v>0</c:v>
                </c:pt>
                <c:pt idx="28">
                  <c:v>4.9166253796202103E-3</c:v>
                </c:pt>
                <c:pt idx="29">
                  <c:v>8.6969674052786803E-3</c:v>
                </c:pt>
                <c:pt idx="30">
                  <c:v>4.9145993845409403E-3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784-476B-80F1-009441C2DBB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44271</c:v>
                </c:pt>
                <c:pt idx="1">
                  <c:v>44272</c:v>
                </c:pt>
                <c:pt idx="2">
                  <c:v>44273</c:v>
                </c:pt>
                <c:pt idx="3">
                  <c:v>44274</c:v>
                </c:pt>
                <c:pt idx="4">
                  <c:v>44275</c:v>
                </c:pt>
                <c:pt idx="5">
                  <c:v>44276</c:v>
                </c:pt>
                <c:pt idx="6">
                  <c:v>44277</c:v>
                </c:pt>
                <c:pt idx="7">
                  <c:v>44278</c:v>
                </c:pt>
                <c:pt idx="8">
                  <c:v>44279</c:v>
                </c:pt>
                <c:pt idx="9">
                  <c:v>44280</c:v>
                </c:pt>
                <c:pt idx="10">
                  <c:v>44281</c:v>
                </c:pt>
                <c:pt idx="11">
                  <c:v>44282</c:v>
                </c:pt>
                <c:pt idx="12">
                  <c:v>44283</c:v>
                </c:pt>
                <c:pt idx="13">
                  <c:v>44284</c:v>
                </c:pt>
                <c:pt idx="14">
                  <c:v>44285</c:v>
                </c:pt>
                <c:pt idx="15">
                  <c:v>44286</c:v>
                </c:pt>
                <c:pt idx="16">
                  <c:v>44287</c:v>
                </c:pt>
                <c:pt idx="17">
                  <c:v>44288</c:v>
                </c:pt>
                <c:pt idx="18">
                  <c:v>44289</c:v>
                </c:pt>
                <c:pt idx="19">
                  <c:v>44290</c:v>
                </c:pt>
                <c:pt idx="20">
                  <c:v>44291</c:v>
                </c:pt>
                <c:pt idx="21">
                  <c:v>44292</c:v>
                </c:pt>
                <c:pt idx="22">
                  <c:v>44293</c:v>
                </c:pt>
                <c:pt idx="23">
                  <c:v>44294</c:v>
                </c:pt>
                <c:pt idx="24">
                  <c:v>44295</c:v>
                </c:pt>
                <c:pt idx="25">
                  <c:v>44296</c:v>
                </c:pt>
                <c:pt idx="26">
                  <c:v>44297</c:v>
                </c:pt>
                <c:pt idx="27">
                  <c:v>44298</c:v>
                </c:pt>
                <c:pt idx="28">
                  <c:v>44299</c:v>
                </c:pt>
                <c:pt idx="29">
                  <c:v>44300</c:v>
                </c:pt>
                <c:pt idx="30">
                  <c:v>44301</c:v>
                </c:pt>
                <c:pt idx="31">
                  <c:v>44302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0</c:v>
                </c:pt>
                <c:pt idx="1">
                  <c:v>5.8685446009389703E-3</c:v>
                </c:pt>
                <c:pt idx="2">
                  <c:v>0</c:v>
                </c:pt>
                <c:pt idx="3">
                  <c:v>1.05622645495194E-2</c:v>
                </c:pt>
                <c:pt idx="4">
                  <c:v>0</c:v>
                </c:pt>
                <c:pt idx="5">
                  <c:v>0</c:v>
                </c:pt>
                <c:pt idx="6">
                  <c:v>9.3869169844529206E-3</c:v>
                </c:pt>
                <c:pt idx="7">
                  <c:v>0</c:v>
                </c:pt>
                <c:pt idx="8">
                  <c:v>5.8662724531578104E-3</c:v>
                </c:pt>
                <c:pt idx="9">
                  <c:v>0</c:v>
                </c:pt>
                <c:pt idx="10">
                  <c:v>1.52492668621701E-2</c:v>
                </c:pt>
                <c:pt idx="11">
                  <c:v>0</c:v>
                </c:pt>
                <c:pt idx="12">
                  <c:v>4.69131169074873E-3</c:v>
                </c:pt>
                <c:pt idx="13">
                  <c:v>0</c:v>
                </c:pt>
                <c:pt idx="14">
                  <c:v>0</c:v>
                </c:pt>
                <c:pt idx="15">
                  <c:v>1.05537184267924E-2</c:v>
                </c:pt>
                <c:pt idx="16">
                  <c:v>0</c:v>
                </c:pt>
                <c:pt idx="17">
                  <c:v>0</c:v>
                </c:pt>
                <c:pt idx="18">
                  <c:v>5.8622145101533598E-3</c:v>
                </c:pt>
                <c:pt idx="19">
                  <c:v>0</c:v>
                </c:pt>
                <c:pt idx="20">
                  <c:v>0</c:v>
                </c:pt>
                <c:pt idx="21">
                  <c:v>2.34496828430395E-3</c:v>
                </c:pt>
                <c:pt idx="22">
                  <c:v>0</c:v>
                </c:pt>
                <c:pt idx="23">
                  <c:v>0</c:v>
                </c:pt>
                <c:pt idx="24">
                  <c:v>4.6890019459358096E-3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784-476B-80F1-009441C2DBB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44271</c:v>
                </c:pt>
                <c:pt idx="1">
                  <c:v>44272</c:v>
                </c:pt>
                <c:pt idx="2">
                  <c:v>44273</c:v>
                </c:pt>
                <c:pt idx="3">
                  <c:v>44274</c:v>
                </c:pt>
                <c:pt idx="4">
                  <c:v>44275</c:v>
                </c:pt>
                <c:pt idx="5">
                  <c:v>44276</c:v>
                </c:pt>
                <c:pt idx="6">
                  <c:v>44277</c:v>
                </c:pt>
                <c:pt idx="7">
                  <c:v>44278</c:v>
                </c:pt>
                <c:pt idx="8">
                  <c:v>44279</c:v>
                </c:pt>
                <c:pt idx="9">
                  <c:v>44280</c:v>
                </c:pt>
                <c:pt idx="10">
                  <c:v>44281</c:v>
                </c:pt>
                <c:pt idx="11">
                  <c:v>44282</c:v>
                </c:pt>
                <c:pt idx="12">
                  <c:v>44283</c:v>
                </c:pt>
                <c:pt idx="13">
                  <c:v>44284</c:v>
                </c:pt>
                <c:pt idx="14">
                  <c:v>44285</c:v>
                </c:pt>
                <c:pt idx="15">
                  <c:v>44286</c:v>
                </c:pt>
                <c:pt idx="16">
                  <c:v>44287</c:v>
                </c:pt>
                <c:pt idx="17">
                  <c:v>44288</c:v>
                </c:pt>
                <c:pt idx="18">
                  <c:v>44289</c:v>
                </c:pt>
                <c:pt idx="19">
                  <c:v>44290</c:v>
                </c:pt>
                <c:pt idx="20">
                  <c:v>44291</c:v>
                </c:pt>
                <c:pt idx="21">
                  <c:v>44292</c:v>
                </c:pt>
                <c:pt idx="22">
                  <c:v>44293</c:v>
                </c:pt>
                <c:pt idx="23">
                  <c:v>44294</c:v>
                </c:pt>
                <c:pt idx="24">
                  <c:v>44295</c:v>
                </c:pt>
                <c:pt idx="25">
                  <c:v>44296</c:v>
                </c:pt>
                <c:pt idx="26">
                  <c:v>44297</c:v>
                </c:pt>
                <c:pt idx="27">
                  <c:v>44298</c:v>
                </c:pt>
                <c:pt idx="28">
                  <c:v>44299</c:v>
                </c:pt>
                <c:pt idx="29">
                  <c:v>44300</c:v>
                </c:pt>
                <c:pt idx="30">
                  <c:v>44301</c:v>
                </c:pt>
                <c:pt idx="31">
                  <c:v>44302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784-476B-80F1-009441C2DBB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44271</c:v>
                </c:pt>
                <c:pt idx="1">
                  <c:v>44272</c:v>
                </c:pt>
                <c:pt idx="2">
                  <c:v>44273</c:v>
                </c:pt>
                <c:pt idx="3">
                  <c:v>44274</c:v>
                </c:pt>
                <c:pt idx="4">
                  <c:v>44275</c:v>
                </c:pt>
                <c:pt idx="5">
                  <c:v>44276</c:v>
                </c:pt>
                <c:pt idx="6">
                  <c:v>44277</c:v>
                </c:pt>
                <c:pt idx="7">
                  <c:v>44278</c:v>
                </c:pt>
                <c:pt idx="8">
                  <c:v>44279</c:v>
                </c:pt>
                <c:pt idx="9">
                  <c:v>44280</c:v>
                </c:pt>
                <c:pt idx="10">
                  <c:v>44281</c:v>
                </c:pt>
                <c:pt idx="11">
                  <c:v>44282</c:v>
                </c:pt>
                <c:pt idx="12">
                  <c:v>44283</c:v>
                </c:pt>
                <c:pt idx="13">
                  <c:v>44284</c:v>
                </c:pt>
                <c:pt idx="14">
                  <c:v>44285</c:v>
                </c:pt>
                <c:pt idx="15">
                  <c:v>44286</c:v>
                </c:pt>
                <c:pt idx="16">
                  <c:v>44287</c:v>
                </c:pt>
                <c:pt idx="17">
                  <c:v>44288</c:v>
                </c:pt>
                <c:pt idx="18">
                  <c:v>44289</c:v>
                </c:pt>
                <c:pt idx="19">
                  <c:v>44290</c:v>
                </c:pt>
                <c:pt idx="20">
                  <c:v>44291</c:v>
                </c:pt>
                <c:pt idx="21">
                  <c:v>44292</c:v>
                </c:pt>
                <c:pt idx="22">
                  <c:v>44293</c:v>
                </c:pt>
                <c:pt idx="23">
                  <c:v>44294</c:v>
                </c:pt>
                <c:pt idx="24">
                  <c:v>44295</c:v>
                </c:pt>
                <c:pt idx="25">
                  <c:v>44296</c:v>
                </c:pt>
                <c:pt idx="26">
                  <c:v>44297</c:v>
                </c:pt>
                <c:pt idx="27">
                  <c:v>44298</c:v>
                </c:pt>
                <c:pt idx="28">
                  <c:v>44299</c:v>
                </c:pt>
                <c:pt idx="29">
                  <c:v>44300</c:v>
                </c:pt>
                <c:pt idx="30">
                  <c:v>44301</c:v>
                </c:pt>
                <c:pt idx="31">
                  <c:v>44302</c:v>
                </c:pt>
              </c:numCache>
            </c:numRef>
          </c:cat>
          <c:val>
            <c:numRef>
              <c:f>Sheet1!$E$2:$E$33</c:f>
              <c:numCache>
                <c:formatCode>General</c:formatCode>
                <c:ptCount val="32"/>
                <c:pt idx="0">
                  <c:v>0</c:v>
                </c:pt>
                <c:pt idx="1">
                  <c:v>9.1558322651528995E-2</c:v>
                </c:pt>
                <c:pt idx="2">
                  <c:v>0</c:v>
                </c:pt>
                <c:pt idx="3">
                  <c:v>5.4919908466819198E-2</c:v>
                </c:pt>
                <c:pt idx="4">
                  <c:v>0</c:v>
                </c:pt>
                <c:pt idx="5">
                  <c:v>0</c:v>
                </c:pt>
                <c:pt idx="6">
                  <c:v>7.0141197279741399E-2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8.5358046520135303E-2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6.0871682493304102E-2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3.0422878004259201E-2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784-476B-80F1-009441C2DB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4307384"/>
        <c:axId val="324308040"/>
      </c:lineChart>
      <c:dateAx>
        <c:axId val="3243073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308040"/>
        <c:crosses val="autoZero"/>
        <c:auto val="1"/>
        <c:lblOffset val="100"/>
        <c:baseTimeUnit val="days"/>
      </c:dateAx>
      <c:valAx>
        <c:axId val="324308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307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8.0558113115243302E-3</c:v>
                </c:pt>
                <c:pt idx="1">
                  <c:v>8.1694766894241603E-3</c:v>
                </c:pt>
                <c:pt idx="2">
                  <c:v>8.6503127594906096E-3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A31-4423-9ABD-60437D385AD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8.4456913348758007E-3</c:v>
                </c:pt>
                <c:pt idx="1">
                  <c:v>6.5688332796615097E-3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A31-4423-9ABD-60437D385AD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A31-4423-9ABD-60437D385AD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7.6211282121912693E-2</c:v>
                </c:pt>
                <c:pt idx="1">
                  <c:v>6.02071841012407E-2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A31-4423-9ABD-60437D385A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3719864"/>
        <c:axId val="323719208"/>
      </c:barChart>
      <c:catAx>
        <c:axId val="323719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719208"/>
        <c:crosses val="autoZero"/>
        <c:auto val="1"/>
        <c:lblAlgn val="ctr"/>
        <c:lblOffset val="100"/>
        <c:noMultiLvlLbl val="0"/>
      </c:catAx>
      <c:valAx>
        <c:axId val="323719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719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9.0993535667570295E-3</c:v>
                </c:pt>
                <c:pt idx="12">
                  <c:v>0</c:v>
                </c:pt>
                <c:pt idx="13">
                  <c:v>9.7312531200040506E-3</c:v>
                </c:pt>
                <c:pt idx="14">
                  <c:v>4.3980208905992297E-3</c:v>
                </c:pt>
                <c:pt idx="15">
                  <c:v>5.9904077647817099E-3</c:v>
                </c:pt>
                <c:pt idx="16">
                  <c:v>9.0993535667570295E-3</c:v>
                </c:pt>
                <c:pt idx="17">
                  <c:v>1.11846220924722E-2</c:v>
                </c:pt>
                <c:pt idx="18">
                  <c:v>5.3079562472749297E-3</c:v>
                </c:pt>
                <c:pt idx="19">
                  <c:v>1.7440427669617599E-2</c:v>
                </c:pt>
                <c:pt idx="20">
                  <c:v>1.11846220924722E-2</c:v>
                </c:pt>
                <c:pt idx="21">
                  <c:v>9.2889234327311297E-3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50C-4662-B251-4DD6A16B467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1.5249445741299E-2</c:v>
                </c:pt>
                <c:pt idx="12">
                  <c:v>5.8651714389611597E-3</c:v>
                </c:pt>
                <c:pt idx="13">
                  <c:v>7.0382057267533897E-3</c:v>
                </c:pt>
                <c:pt idx="14">
                  <c:v>0</c:v>
                </c:pt>
                <c:pt idx="15">
                  <c:v>0</c:v>
                </c:pt>
                <c:pt idx="16">
                  <c:v>9.3842743023378593E-3</c:v>
                </c:pt>
                <c:pt idx="17">
                  <c:v>0</c:v>
                </c:pt>
                <c:pt idx="18">
                  <c:v>4.3011257219048504E-3</c:v>
                </c:pt>
                <c:pt idx="19">
                  <c:v>0</c:v>
                </c:pt>
                <c:pt idx="20">
                  <c:v>0</c:v>
                </c:pt>
                <c:pt idx="21">
                  <c:v>1.0557308590130101E-2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50C-4662-B251-4DD6A16B467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50C-4662-B251-4DD6A16B467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6.0936595472411002E-2</c:v>
                </c:pt>
                <c:pt idx="16">
                  <c:v>7.0584889755542696E-2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50C-4662-B251-4DD6A16B46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3718224"/>
        <c:axId val="323718880"/>
      </c:lineChart>
      <c:catAx>
        <c:axId val="323718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718880"/>
        <c:crosses val="autoZero"/>
        <c:auto val="1"/>
        <c:lblAlgn val="ctr"/>
        <c:lblOffset val="100"/>
        <c:noMultiLvlLbl val="0"/>
      </c:catAx>
      <c:valAx>
        <c:axId val="323718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718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44271</c:v>
                </c:pt>
                <c:pt idx="1">
                  <c:v>44272</c:v>
                </c:pt>
                <c:pt idx="2">
                  <c:v>44273</c:v>
                </c:pt>
                <c:pt idx="3">
                  <c:v>44274</c:v>
                </c:pt>
                <c:pt idx="4">
                  <c:v>44275</c:v>
                </c:pt>
                <c:pt idx="5">
                  <c:v>44276</c:v>
                </c:pt>
                <c:pt idx="6">
                  <c:v>44277</c:v>
                </c:pt>
                <c:pt idx="7">
                  <c:v>44278</c:v>
                </c:pt>
                <c:pt idx="8">
                  <c:v>44279</c:v>
                </c:pt>
                <c:pt idx="9">
                  <c:v>44280</c:v>
                </c:pt>
                <c:pt idx="10">
                  <c:v>44281</c:v>
                </c:pt>
                <c:pt idx="11">
                  <c:v>44282</c:v>
                </c:pt>
                <c:pt idx="12">
                  <c:v>44283</c:v>
                </c:pt>
                <c:pt idx="13">
                  <c:v>44284</c:v>
                </c:pt>
                <c:pt idx="14">
                  <c:v>44285</c:v>
                </c:pt>
                <c:pt idx="15">
                  <c:v>44286</c:v>
                </c:pt>
                <c:pt idx="16">
                  <c:v>44287</c:v>
                </c:pt>
                <c:pt idx="17">
                  <c:v>44288</c:v>
                </c:pt>
                <c:pt idx="18">
                  <c:v>44289</c:v>
                </c:pt>
                <c:pt idx="19">
                  <c:v>44290</c:v>
                </c:pt>
                <c:pt idx="20">
                  <c:v>44291</c:v>
                </c:pt>
                <c:pt idx="21">
                  <c:v>44292</c:v>
                </c:pt>
                <c:pt idx="22">
                  <c:v>44293</c:v>
                </c:pt>
                <c:pt idx="23">
                  <c:v>44294</c:v>
                </c:pt>
                <c:pt idx="24">
                  <c:v>44295</c:v>
                </c:pt>
                <c:pt idx="25">
                  <c:v>44296</c:v>
                </c:pt>
                <c:pt idx="26">
                  <c:v>44297</c:v>
                </c:pt>
                <c:pt idx="27">
                  <c:v>44298</c:v>
                </c:pt>
                <c:pt idx="28">
                  <c:v>44299</c:v>
                </c:pt>
                <c:pt idx="29">
                  <c:v>44300</c:v>
                </c:pt>
                <c:pt idx="30">
                  <c:v>44301</c:v>
                </c:pt>
                <c:pt idx="31">
                  <c:v>44302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E29-45FF-ABB4-E714CFDDC10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44271</c:v>
                </c:pt>
                <c:pt idx="1">
                  <c:v>44272</c:v>
                </c:pt>
                <c:pt idx="2">
                  <c:v>44273</c:v>
                </c:pt>
                <c:pt idx="3">
                  <c:v>44274</c:v>
                </c:pt>
                <c:pt idx="4">
                  <c:v>44275</c:v>
                </c:pt>
                <c:pt idx="5">
                  <c:v>44276</c:v>
                </c:pt>
                <c:pt idx="6">
                  <c:v>44277</c:v>
                </c:pt>
                <c:pt idx="7">
                  <c:v>44278</c:v>
                </c:pt>
                <c:pt idx="8">
                  <c:v>44279</c:v>
                </c:pt>
                <c:pt idx="9">
                  <c:v>44280</c:v>
                </c:pt>
                <c:pt idx="10">
                  <c:v>44281</c:v>
                </c:pt>
                <c:pt idx="11">
                  <c:v>44282</c:v>
                </c:pt>
                <c:pt idx="12">
                  <c:v>44283</c:v>
                </c:pt>
                <c:pt idx="13">
                  <c:v>44284</c:v>
                </c:pt>
                <c:pt idx="14">
                  <c:v>44285</c:v>
                </c:pt>
                <c:pt idx="15">
                  <c:v>44286</c:v>
                </c:pt>
                <c:pt idx="16">
                  <c:v>44287</c:v>
                </c:pt>
                <c:pt idx="17">
                  <c:v>44288</c:v>
                </c:pt>
                <c:pt idx="18">
                  <c:v>44289</c:v>
                </c:pt>
                <c:pt idx="19">
                  <c:v>44290</c:v>
                </c:pt>
                <c:pt idx="20">
                  <c:v>44291</c:v>
                </c:pt>
                <c:pt idx="21">
                  <c:v>44292</c:v>
                </c:pt>
                <c:pt idx="22">
                  <c:v>44293</c:v>
                </c:pt>
                <c:pt idx="23">
                  <c:v>44294</c:v>
                </c:pt>
                <c:pt idx="24">
                  <c:v>44295</c:v>
                </c:pt>
                <c:pt idx="25">
                  <c:v>44296</c:v>
                </c:pt>
                <c:pt idx="26">
                  <c:v>44297</c:v>
                </c:pt>
                <c:pt idx="27">
                  <c:v>44298</c:v>
                </c:pt>
                <c:pt idx="28">
                  <c:v>44299</c:v>
                </c:pt>
                <c:pt idx="29">
                  <c:v>44300</c:v>
                </c:pt>
                <c:pt idx="30">
                  <c:v>44301</c:v>
                </c:pt>
                <c:pt idx="31">
                  <c:v>44302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E29-45FF-ABB4-E714CFDDC10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44271</c:v>
                </c:pt>
                <c:pt idx="1">
                  <c:v>44272</c:v>
                </c:pt>
                <c:pt idx="2">
                  <c:v>44273</c:v>
                </c:pt>
                <c:pt idx="3">
                  <c:v>44274</c:v>
                </c:pt>
                <c:pt idx="4">
                  <c:v>44275</c:v>
                </c:pt>
                <c:pt idx="5">
                  <c:v>44276</c:v>
                </c:pt>
                <c:pt idx="6">
                  <c:v>44277</c:v>
                </c:pt>
                <c:pt idx="7">
                  <c:v>44278</c:v>
                </c:pt>
                <c:pt idx="8">
                  <c:v>44279</c:v>
                </c:pt>
                <c:pt idx="9">
                  <c:v>44280</c:v>
                </c:pt>
                <c:pt idx="10">
                  <c:v>44281</c:v>
                </c:pt>
                <c:pt idx="11">
                  <c:v>44282</c:v>
                </c:pt>
                <c:pt idx="12">
                  <c:v>44283</c:v>
                </c:pt>
                <c:pt idx="13">
                  <c:v>44284</c:v>
                </c:pt>
                <c:pt idx="14">
                  <c:v>44285</c:v>
                </c:pt>
                <c:pt idx="15">
                  <c:v>44286</c:v>
                </c:pt>
                <c:pt idx="16">
                  <c:v>44287</c:v>
                </c:pt>
                <c:pt idx="17">
                  <c:v>44288</c:v>
                </c:pt>
                <c:pt idx="18">
                  <c:v>44289</c:v>
                </c:pt>
                <c:pt idx="19">
                  <c:v>44290</c:v>
                </c:pt>
                <c:pt idx="20">
                  <c:v>44291</c:v>
                </c:pt>
                <c:pt idx="21">
                  <c:v>44292</c:v>
                </c:pt>
                <c:pt idx="22">
                  <c:v>44293</c:v>
                </c:pt>
                <c:pt idx="23">
                  <c:v>44294</c:v>
                </c:pt>
                <c:pt idx="24">
                  <c:v>44295</c:v>
                </c:pt>
                <c:pt idx="25">
                  <c:v>44296</c:v>
                </c:pt>
                <c:pt idx="26">
                  <c:v>44297</c:v>
                </c:pt>
                <c:pt idx="27">
                  <c:v>44298</c:v>
                </c:pt>
                <c:pt idx="28">
                  <c:v>44299</c:v>
                </c:pt>
                <c:pt idx="29">
                  <c:v>44300</c:v>
                </c:pt>
                <c:pt idx="30">
                  <c:v>44301</c:v>
                </c:pt>
                <c:pt idx="31">
                  <c:v>44302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E29-45FF-ABB4-E714CFDDC10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 Motors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44271</c:v>
                </c:pt>
                <c:pt idx="1">
                  <c:v>44272</c:v>
                </c:pt>
                <c:pt idx="2">
                  <c:v>44273</c:v>
                </c:pt>
                <c:pt idx="3">
                  <c:v>44274</c:v>
                </c:pt>
                <c:pt idx="4">
                  <c:v>44275</c:v>
                </c:pt>
                <c:pt idx="5">
                  <c:v>44276</c:v>
                </c:pt>
                <c:pt idx="6">
                  <c:v>44277</c:v>
                </c:pt>
                <c:pt idx="7">
                  <c:v>44278</c:v>
                </c:pt>
                <c:pt idx="8">
                  <c:v>44279</c:v>
                </c:pt>
                <c:pt idx="9">
                  <c:v>44280</c:v>
                </c:pt>
                <c:pt idx="10">
                  <c:v>44281</c:v>
                </c:pt>
                <c:pt idx="11">
                  <c:v>44282</c:v>
                </c:pt>
                <c:pt idx="12">
                  <c:v>44283</c:v>
                </c:pt>
                <c:pt idx="13">
                  <c:v>44284</c:v>
                </c:pt>
                <c:pt idx="14">
                  <c:v>44285</c:v>
                </c:pt>
                <c:pt idx="15">
                  <c:v>44286</c:v>
                </c:pt>
                <c:pt idx="16">
                  <c:v>44287</c:v>
                </c:pt>
                <c:pt idx="17">
                  <c:v>44288</c:v>
                </c:pt>
                <c:pt idx="18">
                  <c:v>44289</c:v>
                </c:pt>
                <c:pt idx="19">
                  <c:v>44290</c:v>
                </c:pt>
                <c:pt idx="20">
                  <c:v>44291</c:v>
                </c:pt>
                <c:pt idx="21">
                  <c:v>44292</c:v>
                </c:pt>
                <c:pt idx="22">
                  <c:v>44293</c:v>
                </c:pt>
                <c:pt idx="23">
                  <c:v>44294</c:v>
                </c:pt>
                <c:pt idx="24">
                  <c:v>44295</c:v>
                </c:pt>
                <c:pt idx="25">
                  <c:v>44296</c:v>
                </c:pt>
                <c:pt idx="26">
                  <c:v>44297</c:v>
                </c:pt>
                <c:pt idx="27">
                  <c:v>44298</c:v>
                </c:pt>
                <c:pt idx="28">
                  <c:v>44299</c:v>
                </c:pt>
                <c:pt idx="29">
                  <c:v>44300</c:v>
                </c:pt>
                <c:pt idx="30">
                  <c:v>44301</c:v>
                </c:pt>
                <c:pt idx="31">
                  <c:v>44302</c:v>
                </c:pt>
              </c:numCache>
            </c:numRef>
          </c:cat>
          <c:val>
            <c:numRef>
              <c:f>Sheet1!$E$2:$E$33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E29-45FF-ABB4-E714CFDDC1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24946032"/>
        <c:axId val="524949640"/>
      </c:lineChart>
      <c:dateAx>
        <c:axId val="5249460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4949640"/>
        <c:crosses val="autoZero"/>
        <c:auto val="1"/>
        <c:lblOffset val="100"/>
        <c:baseTimeUnit val="days"/>
      </c:dateAx>
      <c:valAx>
        <c:axId val="524949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4946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8D6098-91F1-449A-8E59-A67FDF474F0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/>
              <a:t>FACEBOOK NUEVO - La emilia usar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B00090E-9B70-4C3B-A4FA-268B1C4460B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1396901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16F6BF-CBDC-4E23-BB18-905FC9ECF9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Motomel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1B1B05-B5AF-4F40-810C-1E7A79EB8B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611039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11526034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5823995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9963167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968562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117217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0031042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2715412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7128609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830058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5164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Zanella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725111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5609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264576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0.0082 %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9549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Corven 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0.0075 %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1904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Gilera Motors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32881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0.0682 %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28128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A7BE94-8197-44BE-977D-A0A510E1C6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39633735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E3FAAC-D248-41C0-83F6-2A6206720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893EDE0-5982-4817-89F2-22D26B05BEB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948194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87406F-0C60-4FBB-8A19-A09BF60086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4ABD34-4488-4CF1-9AD9-2CB0D0721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9939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CF439E-7422-4A6D-8610-3EEBBF27A7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775B461-B5E3-4432-A278-F84DA1551A8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028577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438572-A70D-45EC-8168-3BDEB04D0D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BF8D68-0939-443D-8B7B-FCD0FEE289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35251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CDEB9E-A340-457B-B48E-B237E26CB5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+/- Fan Distribution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1D998A3-F667-499C-9603-EBBCA95B736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516441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921272-A37F-46AB-A148-EDFBECCE46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189001-FB7F-4741-BC65-5349FAFAD2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41438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904D17-D40B-4F76-BE58-B2E6881CE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Posts Distribution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D2F345B-9C7B-4CB0-B356-803230A37BD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672284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B38CA3-6492-4C33-9BD8-BD66F76514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7C2FD8-5442-4B6D-A44C-EC3BFD6480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47004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79EFDC-B356-4872-B39A-96840D9DD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D6EA315-31C3-49C9-B354-38D0FF2052D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077753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ABD85E-5F10-437B-B58B-C6527FB404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DB46AD-6F41-48C3-A7D5-6511FDED1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27075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CFA3D-B509-4853-9410-4D9F366393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FB46D12-B757-4C3F-98B8-E2704B8DA68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247343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94C826-B890-4682-8C66-CC87F29F68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B65854-DB2B-4E1A-AD1B-28121C58B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54146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E2F6D0-F669-43BB-891A-5E7366A8C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D69B6AC-A231-47A0-B296-CA7B43A3355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258666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5CF1FC-4138-4DF3-9917-6CDF7949FB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1F6B63-4708-42FB-904C-9B6D954768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1269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542119-0EB1-4EC2-81A3-1621B05B19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069951B-A3C4-4EFA-93C3-1DFCB65D8BD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894285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ABEAAC-429F-4A20-9900-16C3D75380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FE4A79-E948-4CC6-AD27-87D8A1AAF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73050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19FF5C-38AA-451C-B64C-CBEFA04803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0A960A2-B4C7-4593-BD28-06376190624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880274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70AAF8-8744-4685-A20F-D71540C475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18EF0C-C02F-4CB7-90BC-D17F37F786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81950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561443-7B83-4473-BEC7-0F4A07ABCF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9780D64-F5F6-4E39-A667-4B77C49F5CF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496527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EDC091-B2FE-46A2-B93D-2B01D18DCE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E25F13-D2AE-419F-8F75-78D2A7E45A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64224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27579-51CB-43A4-9129-8B52BD93AA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E29BD53-941A-4198-BCF8-84C2797627F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337796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4C8782-8937-46D3-A387-600C9AFA21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51B86E-EF47-4CE7-AC8E-66F8E2EDC3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21216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C078C6-0BAB-41CF-821E-605DF899DF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1B4767A-F3CF-423D-A2E8-C4E1EF2A17A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485569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E834EB-F88D-435A-8055-7DD4B42A1D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C707F3-0178-45D1-AB87-6DFE2C121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71599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FB70DD-915E-437D-8E68-C6DC696EB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5A7801A-BEB8-4E33-8D26-2BE32051E45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329424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6A40D7-6561-4A0B-A542-FAF7D09DCB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C93305-D4CF-4D8D-A1EE-BDAD21C827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74870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357BFA-1250-48A6-AB72-6E00D335D1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0BD5515-1124-44EB-AC81-7C19E0A15DB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608088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755D37-3175-49E0-8BF0-0158FA7DBA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FE04C5-18C7-4757-B20E-F30977F92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72578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D50FFD-AB34-49A4-A3F6-6AC9A94E2C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1B3246C-8B42-4A3A-AB36-B88A54EE174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563565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451ABC-EF35-4D31-957F-4E29E1D335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EDFE93-3F07-44DE-A266-7DED60699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94421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66D8A-CD57-469D-836D-A88133FC20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4A4611A-0255-4155-83A0-0D1B896EFD0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270578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969F88-44E0-4EA5-95AD-DDBF93F008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CC165D-37BC-45F1-B1DA-B94B13584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45151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C23AAF-6629-404B-A1A4-31BC4339B2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6888D67-F286-4816-AD64-5F77E9441D2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987717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E2803B-D680-4474-84E5-D50609DE69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99CDE2-A460-47C7-8B29-3BEB5D44EB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68907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C3C0E-046A-4309-9A18-762A957C1A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2F388E3-A893-4CE3-9E7B-CE5EF81E79A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064162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D3BC29-8A63-469B-988D-FA57070BD3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4CF347-CB52-403B-A972-8E68E6FD22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12906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114046-AC27-40A3-A4DA-15D1ED9ED8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Motomel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8D25222-7B9D-48FA-96F8-76F0813CBD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166591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77423092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55253570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31037819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63969043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04677786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7011464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9685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#MotomelTeBanca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8295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#YaSabésADóndeIr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0698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#Gilera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7983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#JugadorMotomel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13.444444444444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11.222222222222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1.1111111111111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25.777777777778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6905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#Corven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7854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7573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#GileraMotors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22.375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3303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#GileraArgentina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22.375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3512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#InfinitosCaminosTeEsperan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22.375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1246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22.375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26917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111DFF-72A9-4DEF-8762-028C44638C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42384204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E883E-1FB9-41B5-B540-004A8F0DD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Motomel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49E778-1304-4D04-8D16-975EF907B8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064792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3481821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52273526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07727326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3652401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53629485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1792832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4975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#0km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22.375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7736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22.375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6117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#𝐒𝐤𝐮𝐚𝟏𝟓𝟎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7936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#Energy110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2915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#Triax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5208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#Tourring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122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#Expert80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3245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917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#Expert150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4553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#DX70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81611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E3FEF3-D6B1-4FE9-B6F5-4425B20395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40419404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82B536-3E7E-4ED9-AC21-A6D6EB3E27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Motomel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C1A38E-0816-4B9F-AF88-76DFCAD995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177069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6552819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390304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0719578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01973025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09691081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7423555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8113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#𝐌𝐨𝐭𝐨𝐦𝐞𝐥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2597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#48cuotas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8294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#financiacion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4818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#StratoAlpino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4748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75404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029EDE-0E6E-4D61-AEF6-7D40A6D20E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4968422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71B4B-2BCE-4875-8B0E-74C452A37A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F52B5D-6722-4C1A-807D-6EA082A661C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013035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8600234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822125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951529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619070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979787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905013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579404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911354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574633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200641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148675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375761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06554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F4EA42-11D2-4F99-926D-0B148E0812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25788283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8A040-8D6F-41E2-9C81-0259DCF16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- 2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9869BE-5EDB-457E-BEE6-46D86407C8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509343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196397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766263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922732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560456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332449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09429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056079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151869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929200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835715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60458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311404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9404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- 2021-04-07 13:00:48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Votá y ganate una #𝐁𝐢𝐜𝐢𝐌𝐨𝐭𝐨𝐦𝐞𝐥 para vos y otra para el #JugadorMotomel elegido! 🔥⁣⁣⁣⁣
⠀⠀⠀⠀⠀⠀⠀⠀⠀⠀⠀⠀⠀⠀⠀⠀⠀⠀⠀⠀⠀⠀⠀⠀⠀⠀⠀⠀⠀⠀⠀⠀⠀⠀⠀⠀⁣⁣⁣⁣
Cada voto cuenta. Sólo tenés que:⁣⁣⁣
✅ Seguirnos⁣⁣
✅Darle like a la publicación⁣⁣⁣
✅Elegir el #JugadorMotomel del mes⁣⁣⁣
⁣⁣⁣
Participan usuarios de:  Facebook, Twitter o Instagram.⁣⁣⁣⁣
⁣⁣⁣⁣
Elegí entre los siguientes jugadores:⁣⁣⁣⁣
👉 Sebastián Villa ⁣
👉 El Pulga Luis Rodriguez
👉 Rafael Santos Borré⁣⁣⁣
👉Franco Di Santo
⁣⁣⁣⁣
¿Cuál tiene que ser el #JugadorMotomel del mes? ¡Comentá y ayudanos a elegirlo!⁣⁣⁣⁣
⁣⁣⁣⁣
Tenés tiempo hasta el 14/04. Bases y condiciones en el link de  nuestra bio.
⁣⁣⁣⁣
#MotomelTeBanca #Sorteo #bici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41250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81B09E-3F5D-4013-BC65-872510E156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33303222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00265D-5F3E-483C-8B9B-B7BE08D8E6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- 3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7A1B72-B3DF-439C-8486-201BC61A49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934825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2036667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71529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665176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48585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011020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776158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766414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88727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319194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456205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744651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54134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2629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- 2021-04-07 17:33:35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Conocé todo sobre la #𝐒𝐤𝐮𝐚𝟏𝟓𝟎.⁣
⁣
👉 Colores combinados⁣
👉 Gran poder de iluminación⁣
👉 Plásticos ultra resistentes a golpes y rayaduras⁣
👉 ¡y muchìsimo más!⁣
⁣
¿Deslizá y descubrí todos sus detalles!
⁣
#MotomelTeBanca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4481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- 2021-04-08 20:17:44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 #𝐒𝐤𝐮𝐚𝟏𝟓𝟎 𝐕𝟔 resulta ser una moto muy equilibrada para el uso ON/OFF urbano. Su estilo es único, con calidad y confiabilidad en sus componentes. ⁣
¿Ya probaste la Skua 150? ¡Descubrila!⁣
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68051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19BEAC-371B-4929-BFE1-12D9D836B7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26238373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C3DB53-66E9-454C-AEFA-7A92852C0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- 4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43A7B0-B1FD-469B-9283-2CE498A114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724322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251841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851942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617261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94548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165158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798125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689162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431950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060307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1871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918405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21421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090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- 2021-03-18 17:30:24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 la ciudad, en la llanura, en la montaña. Te acompañamos para que recorras todos los caminos que te proponés.⁣
⁣
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7488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- 2021-04-09 21:30:03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#𝐁𝐥𝐢𝐭𝐳 está pensada para quienes buscan una alternativa de transporte económico e independiente, su motor OHC es silencioso, con bajo nivel de consumo y baja emisiones contaminantes.⁣
⁣
Tu mejor opción: Blitz 110.⁣
⁣
#MotomelTeBanca⁣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38879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98F60D-AE66-4837-90DC-3268C89531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4345156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684782-7668-4999-863E-39EA9E141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- 5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D1A43F-938A-4112-ADB5-CA7932B37F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07228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082566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568666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864538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212695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176359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319817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21826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080165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271093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16498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795816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394038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6185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- 2021-03-25 19:14:40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#𝐒𝐤𝐮𝐚𝟏𝟓𝟎 V6 es reconocida por ser la moto ON-OFF más eficaz del mercado, literalmente una “máquina legendaria”. 👉Presentando un diseño deportivo con estilo único, nuevo diseño de óptica, nuevo tablero, espejos y guardabarros. ⁣
⁣
¡Conocé sus principales componentes! 😎⁣
⁣
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2726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- 2021-04-05 16:10:20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#S2, es la moto urbana por excelencia! Encontrala en su variedad de colores: blanca, azul, roja o negra. ¿Cuál es tu preferida?⁣
⁣
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65530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5C2689-BEAB-46B2-B46F-628D2AFEB9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1795559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EFBF6C-AA75-47BA-B71C-8706D3146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- 6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CDA25F-6296-4965-AA38-C1FC738019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820227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788314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008093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890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037484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268486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063691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78624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744775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559256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957741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694852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780883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6852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 Motors Argentina - 2021-03-17 16:03:43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Smash x125 💣💥 La versión más completa del clásico de #Gilera
☑️ Motor 4 tiempos
☑️ Freno de disco delantero
☑️ Llantas de aleación
☑️ Motor monocilíndrico
☑️ Tablero digital
¿Te gustaría conocer más? Encontrá todos los detalles en 💻 www.gilera.com.ar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42099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826A61-C375-47DD-9F89-7932E4BFBD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141152392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72085B-513E-4467-82D1-F09AC69BF3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- 7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999FC6-9816-4EFB-90A4-DE85143248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414539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366287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424209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969541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03466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912567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995230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86692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462957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303825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602833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526529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686225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3535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 Motors Argentina - 2021-03-26 16:47:22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¿Sos amante del diseño retro? 😍 Enamorate de PICCOLA 150 y cada uno de sus detalles! 
✔ Motor monocilíndrico
✔ 4 tiempos, refrigerado por aire
✔ Freno delantero de disco
✔ Tablero analógico - digital
 ✔ Iluminación LED
Descubrí más detalles en 💻 www.gilera.com.ar/modelo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7521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A41474-524E-40A2-9C58-CCA6F77281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138873540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A0B733-E803-4B87-8E48-2BD8161FC9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- 8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FA1985-B9B6-4D6B-BE66-2F5F7C300D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911077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108273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54631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633806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479970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022512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705254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174164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636921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433245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44753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119165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849444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2511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- 2021-04-06 14:00:01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Si salís a la ruta, chequeá los 📝#MotoTips🔧 de @moreagustavo.⁣⁣⁣
⁣
Luego de un viaje es importante realizar un chequeo, sobre todo si pensamos pronto hacer otro. ⁣
¿Qué tenés que chequear? ¡Mirá el video!⁣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82847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C0FCA9-37E3-4178-93CE-E759B468BD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380021579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A12D0-4774-45C7-9070-C4B2E9DD2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- 9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511A79-9A32-44A2-9701-666BE15567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43034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655553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282819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356179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269629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504223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679923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48110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151268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062048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556132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656378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385999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4060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 Motors Argentina - 2021-03-17 16:03:41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Smash x125 💣💥 La versión más completa del clásico de #Gilera
☑️ Motor 4 tiempos
☑️ Freno de disco delantero
☑️ Llantas de aleación
☑️ Motor monocilíndrico
☑️ Tablero digital
¿Te gustaría conocer más? Encontrá todos los detalles en 💻 www.gilera.com.ar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05273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093614-8344-4C1C-AE5C-023479E18B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279706021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273267-6AE5-4E86-870D-551519DFB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- 10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1E7843-A3DC-4C88-9C66-288480B2A3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656655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192691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618746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300276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438463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520041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158821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855942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852291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122241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048295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06128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598920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231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- 2021-04-11 11:13:47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#𝐒𝟐 tiene un diseño deportivo destacado por sobre las motos de su gama, manteniendo la calidad y robustez de sus componentes. Conocéla en profundidad y elegila!⁣
⁣
Viví la experiencia Motomel.⁣
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07234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C65EBE-4A7D-4DF3-9801-53CE011AE4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114649172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6B44E2-6EAD-4A93-B4C1-DF38D1D13A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- 11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2A7B10-603A-49B3-A1FA-3EF3FDCA9C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956752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7343276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615131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70536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78228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168681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661301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133507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025975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737107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674250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814121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220800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7928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 Motors Argentina - 2021-03-22 16:01:19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Manejar una SMASH AUTOMATICA es muy fácil!!! 💥 🏍️ 
Arrancás, acelerás y te vas... 
Te invitamos a conocer más detalles ingresando en  
💻 www.gilera.com.ar 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4951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- 2021-04-14 15:56:51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Encontrá la #Skua150 en el color que más te guste.⁣
⁣
Negro, blanco, rojo, azul ¿cuál va con tu estilo?⁣
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1235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4B0E6A-4029-4BC7-8D5E-760E8EE283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272941716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1D5CB-8C88-4714-B92A-F8299CEBB5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- 12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2FFA0D-8D19-4D5A-AAF7-69F8D6346F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601768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0649046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130864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718586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300136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287979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199037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875520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770554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804721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811994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41031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652995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5614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- 2021-04-15 18:00:40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#Blitz es perfecta para el uso diario. La facilidad en su conducción la convierte en la moto urbana por excelencia.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6662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 Motors Argentina - 2021-04-09 15:43:26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Nuestro modelo SMASH AUTOMATICA 💥  Es tan fácil como arrancar, acelerar y salir andando! 🏍️
¿Te gustaría conocer más? Encontrá todos los detalles en 💻 www.gilera.com.ar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1386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4FC6B4-444C-4D2B-94E0-2D36A11EDB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294226163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B8D378-E768-4D82-9A77-77DDC34C6C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- 13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318460-8044-41F7-B844-99BAC94F4B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956676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407462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14762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730613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581550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517536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10652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059994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172384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844957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645418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292567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30609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974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 Motors Argentina - 2021-04-09 15:42:05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Nuestro modelo SMASH AUTOMATICA 💥  Es tan fácil como arrancar, acelerar y salir andando! 🏍️
¿Te gustaría conocer más? Encontrá todos los detalles en 💻 www.gilera.com.ar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15847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0CCF68-911A-49E7-9FA6-C21B688EDE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205753922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ED70D-0F9A-491E-8EF9-3084AC65B8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- 14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CAB4DD0-001D-4AB0-B6A8-FBF5A6A392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102918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046389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846034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946159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756447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020214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053686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641993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067622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538241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143470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342102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713287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2345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 Motors Argentina - 2021-03-19 16:01:22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¿Estás listo para dejar tu marca con nuestra mini bike GX1 Sport? 🏁🏍️
💥 Motor 4 tiempos, refrigerado por aire
💥 Transmisión de 4 marchas
💥  Freno de disco, delantero y trasero
💥  Tablero digital
💥  Horquilla invertida
💥  Monoshock trasero
Descubrí más detalles en 💻 www.gilera.com.ar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85644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D666B3-0DDD-4E2F-ABD0-71B5E8BD31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243742663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B554C5-166D-4DA4-BDB9-61279561F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- 15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7922F7-08A6-452B-BFDD-DAE573DFE9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518155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682744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59748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051674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691458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59938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299003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121535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584132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826965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863579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001768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979469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9632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- 2021-03-18 15:00:11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 scooter confiable, de calidad y con estilo. Descubrí #StratoAlpino y elegí el color que más vaya con tu personalidad.⁣
⁣
¿En qué color lo eligirías?⁣
⁣
#MotomelTeBanca
Editar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74233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10D93E-F6EB-48F2-A86D-D57AC4D9C2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100296571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30586B-E56D-4F22-9601-8D0040917C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- 16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76F7A5-DE19-4599-B82B-9C3E82C4B3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161642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8660910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466713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115904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934641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284331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199711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885815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811587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550125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383187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076339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592019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3863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- 2021-03-17 15:51:56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¡𝐂𝐨𝐧𝐬𝐞𝐠𝐮𝐢́ 𝐭𝐮 #𝐌𝐨𝐭𝐨𝐦𝐞𝐥 𝐜𝐨𝐧 𝐥𝐚 𝐦𝐞𝐣𝐨𝐫⁣⁣
𝐟𝐢𝐧𝐚𝐧𝐜𝐢𝐚𝐜𝐢𝐨́𝐧!⁣⁣
Pagala en hasta 48 cuotas fijas con el⁣⁣
crédito del Banco Nación. 💳⁣⁣⁣⁣
⁣⁣⁣⁣
¿Cómo? 👉¡Seguí estos pasos!⁣⁣⁣⁣
⁣⁣⁣⁣⁣
⁣⁣1. 𝐒𝐨𝐥𝐢𝐜𝐢𝐭𝐚́ 𝐭𝐮 𝐜𝐫𝐞́𝐝𝐢𝐭𝐨 desde la página web del Banco Nación: http://www.bna.com.ar/
⁣⁣⁣⁣⁣⁣
2.Una vez que el banco apruebe tu crédito recibirás un link del⁣⁣
marketplace. 𝐑𝐞𝐬𝐞𝐫𝐯𝐚́ 𝐥𝐚 𝐌𝐨𝐭𝐨𝐦𝐞𝐥 que mejor se adapte a⁣⁣
vos:⁣⁣⁣
⁣⁣⁣
- Blitz Base⁣⁣
- Skua 150⁣⁣
- S2 Base⁣⁣
⁣⁣⁣⁣
3. Se 𝐟𝐨𝐫𝐦𝐚𝐥𝐢𝐳𝐚𝐫𝐚́ 𝐞𝐥 𝐩𝐫𝐞́𝐬𝐭𝐚𝐦𝐨. La sucursal del banco coordinará con vos para firmar la documentación. ⁣⁣⁣
⁣⁣⁣⁣
4.Por último el concesionario emite la factura y junto con el pago⁣⁣
𝐞𝐧𝐭𝐫𝐞𝐠𝐚 𝐥𝐚 𝐦𝐨𝐭𝐨. ¡Y listo! Llevate tu Motomel😎⁣⁣⁣⁣
⁣⁣⁣⁣⁣⁣
¡𝐍𝐨 𝐭𝐞 𝐪𝐮𝐞𝐝𝐞́𝐬 𝐬𝐢𝐧 𝐥𝐚 𝐭𝐮𝐲𝐚! ¡𝐓𝐞𝐧𝐞́ 𝐞𝐧 𝐜𝐮𝐞𝐧𝐭𝐚 𝐪𝐮𝐞 𝐬𝐨𝐧 𝐩𝐨𝐜𝐨𝐬 𝐜𝐮𝐩𝐨𝐬 𝐝𝐞 𝐌𝐨𝐭𝐨𝐬!⁣
⁣⁣⁣⁣⁣⁣
#MotomelTeBanca #48cuotas #financiacion⁣⁣⁣
⁣⁣⁣
⁣⁣⁣
⁣⁣⁣
⁣⁣⁣
Info adicional: El precio de la unidad no incluye los gastos administrativos⁣⁣
ni de patentamiento. El crédito es ortorgado por el Banco Nación en⁣⁣
hasta 48 cuotas fijas 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77791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47B43C-45E6-455C-8AD5-A1F3E500B5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149944953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4AB0F9-6D22-4324-B3FE-6C2F71E3C6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- 17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5A97FD-04CD-4AD1-B6D7-27EDC06555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748986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9316559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239241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172421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267450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751249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480532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05265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073079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818634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12033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118121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075083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6208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- 2021-03-16 15:13:00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Para andar seguro, antes de salir a la ruta chequeá el estado de tu moto. Seguí nuestros 📝#MotoTips🔧 de hoy con las recomendaciones de @moreagustavo.⁣
⁣⁣⁣⁣
⁣⁣⁣⁣
¿Chequeaste el estado del lubricante del motor?👉 Siempre utiliza el tipo de aceite que pide el fabricante y cambialo con la frecuencia que se pide.⁣
⁣
⁣⁣⁣⁣
⁣⁣⁣⁣
#Motomel 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49091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1BB94F-8FED-4D12-B3B3-5F641AAF9D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62751331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63983F-1917-4602-8CF2-9C38D47AB8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- 18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652D83-AD4C-4906-B3F5-438FE5DE14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237267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8519735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741672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357479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529565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34810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18510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488786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856113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298901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61901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883870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54762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6895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 Motos - 2021-03-26 11:14:02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TRIAX 250 TOURING tiene el equipamiento más completo para disfrutar el viaje y adueñarte del camino.
#YaSabésADóndeIr
Tenela en 18 cuotas sin interés.
Consultá precios y planes de financiación en el link de la bio.
#Corven #Motos #Triax #Tourring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83865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29E154-7E44-450E-883F-8B99944B7C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40207544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10F990-9678-4D63-9D63-94DA5515F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- 19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9D804C-9619-4751-BEB8-2A4BB28E81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947555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338433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26567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357408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866989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26230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977994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157027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254776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855924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69169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18748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0378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2612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- 2021-04-13 16:35:25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#JugadorMotomel de la última fecha es @rojasgabriel, el autor del gol de la fecha y probablemente del campeonato el viernes a la noche en el triunfo de San Lorenzo frente a Platense. 
¡Golazo!
Seguimos bancando el fútbol argentino.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89954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35315B-6E78-46D7-A5C6-068D7420CF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190864731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AB514-EC04-42F7-A1F8-776B2E5C05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- 20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70DEF7-BA01-4799-B731-474EF85181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160059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188022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7169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16338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001269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65512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644336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633787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769940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209229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931994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574044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723591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0839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- 2021-03-18 14:00:24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Mito es Falso
✅ No es recomendable, los combustibles de AXION energy poseen químicos mejoradores de performance y son los encargados de mantener el motor limpio al 100% y de reducir el desgaste del mismo.
Motomel recomienda y utiliza lubricantes Castrol.
Queremos lo mejor para vos y para tu moto. #MotomelTeBanca😎
@axion_energy_oficial @castrolargentina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39118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C73E09-F340-4BA3-86D5-72B86218B8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238452442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929698-747F-4746-8F6B-CA7D5B55E2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Motomel - 21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E7B9B8-FFA0-44B9-B6FF-78351A99B8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831674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7973537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706472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854093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128467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052177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887560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161334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498264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682566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064035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907670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338155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5458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 Motors Argentina - 2021-04-13 16:00:26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Piccola SG 150 🇮🇹 Para los amantes del diseño retro 💥
✔ Motor Monocilíndrico
✔ 4 tiempos, refrigerado por aire
✔ Frenos delanteros a disco
✔ Encendido electrónico por CDI
Descubrí más detalles en 💻 www.gilera.com.ar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84375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4D2463-8401-465E-8640-12A0042F84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16457837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5776D-C6C3-49B6-B21A-1DAE476DF4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8432FCE-704E-481C-BDEF-598F4525637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088939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A5C870-064D-4143-B6A9-64EF9D392D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17C9EB-DD1A-44B5-A7B8-27F4C9CD8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452763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D4CD70-EEC8-4C4B-BB19-7668CACDDA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Table | Motomel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3E09CD-D90A-4FCB-9AE3-65E948C0D8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896418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421900500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90862249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25737740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33933968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2124923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1813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Corven Motos - 2021-03-17 14:13:26</a:t>
                      </a:r>
                      <a:r>
                        <a:rPr lang="es-ES" sz="1000"/>
                        <a:t>
 Buen día alguien le ha puesto un cargador usb en la moto. Que tal queda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51510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4AF394-B955-4EAA-B4B4-6C667095FA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03/16/2021 - 04/16/2021</a:t>
            </a:r>
          </a:p>
        </p:txBody>
      </p:sp>
    </p:spTree>
    <p:extLst>
      <p:ext uri="{BB962C8B-B14F-4D97-AF65-F5344CB8AC3E}">
        <p14:creationId xmlns:p14="http://schemas.microsoft.com/office/powerpoint/2010/main" val="240010589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1584</Words>
  <Application>Microsoft Office PowerPoint</Application>
  <PresentationFormat>On-screen Show (4:3)</PresentationFormat>
  <Paragraphs>886</Paragraphs>
  <Slides>46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49" baseType="lpstr">
      <vt:lpstr>Arial</vt:lpstr>
      <vt:lpstr>Calibri</vt:lpstr>
      <vt:lpstr>quintly_template</vt:lpstr>
      <vt:lpstr>FACEBOOK NUEVO - La emilia usar</vt:lpstr>
      <vt:lpstr>Facebook Key Metrics Table | Motomel</vt:lpstr>
      <vt:lpstr>Facebook Key Metrics Radar | Motomel</vt:lpstr>
      <vt:lpstr>Facebook Fan Distribution | Motomel</vt:lpstr>
      <vt:lpstr>Facebook +/- Fan Distribution | Motomel</vt:lpstr>
      <vt:lpstr>Facebook Posts Distribution | Motomel</vt:lpstr>
      <vt:lpstr>Facebook Interactions Distribution | Motomel</vt:lpstr>
      <vt:lpstr>Facebook Page Likes Total | Motomel</vt:lpstr>
      <vt:lpstr>Facebook Fans Change | Motomel</vt:lpstr>
      <vt:lpstr>Facebook Fans Change Per Weekday | Motomel</vt:lpstr>
      <vt:lpstr>Facebook Fans Change Rate | Motomel</vt:lpstr>
      <vt:lpstr>Facebook Own Posts | Motomel</vt:lpstr>
      <vt:lpstr>Facebook Own Posts By Hour | Motomel</vt:lpstr>
      <vt:lpstr>Facebook Own Posts By Weekday | Motomel</vt:lpstr>
      <vt:lpstr>Facebook Interactions Distribution | Motomel</vt:lpstr>
      <vt:lpstr>Facebook Post Type Distribution Per Profile | Motomel</vt:lpstr>
      <vt:lpstr>Facebook Interaction Rate By Weekday | Motomel</vt:lpstr>
      <vt:lpstr>Facebook Interaction Rate | Motomel</vt:lpstr>
      <vt:lpstr>Facebook Interaction Rate By Post Type | Motomel</vt:lpstr>
      <vt:lpstr>Facebook Interaction Rate By Hour | Motomel</vt:lpstr>
      <vt:lpstr>Facebook Hashtag Detection | Motomel - 1 of 3</vt:lpstr>
      <vt:lpstr>Facebook Hashtag Detection | Motomel - 2 of 3</vt:lpstr>
      <vt:lpstr>Facebook Hashtag Detection | Motomel - 3 of 3</vt:lpstr>
      <vt:lpstr>Facebook Post Table + Reactions | Motomel - 1 of 21</vt:lpstr>
      <vt:lpstr>Facebook Post Table + Reactions | Motomel - 2 of 21</vt:lpstr>
      <vt:lpstr>Facebook Post Table + Reactions | Motomel - 3 of 21</vt:lpstr>
      <vt:lpstr>Facebook Post Table + Reactions | Motomel - 4 of 21</vt:lpstr>
      <vt:lpstr>Facebook Post Table + Reactions | Motomel - 5 of 21</vt:lpstr>
      <vt:lpstr>Facebook Post Table + Reactions | Motomel - 6 of 21</vt:lpstr>
      <vt:lpstr>Facebook Post Table + Reactions | Motomel - 7 of 21</vt:lpstr>
      <vt:lpstr>Facebook Post Table + Reactions | Motomel - 8 of 21</vt:lpstr>
      <vt:lpstr>Facebook Post Table + Reactions | Motomel - 9 of 21</vt:lpstr>
      <vt:lpstr>Facebook Post Table + Reactions | Motomel - 10 of 21</vt:lpstr>
      <vt:lpstr>Facebook Post Table + Reactions | Motomel - 11 of 21</vt:lpstr>
      <vt:lpstr>Facebook Post Table + Reactions | Motomel - 12 of 21</vt:lpstr>
      <vt:lpstr>Facebook Post Table + Reactions | Motomel - 13 of 21</vt:lpstr>
      <vt:lpstr>Facebook Post Table + Reactions | Motomel - 14 of 21</vt:lpstr>
      <vt:lpstr>Facebook Post Table + Reactions | Motomel - 15 of 21</vt:lpstr>
      <vt:lpstr>Facebook Post Table + Reactions | Motomel - 16 of 21</vt:lpstr>
      <vt:lpstr>Facebook Post Table + Reactions | Motomel - 17 of 21</vt:lpstr>
      <vt:lpstr>Facebook Post Table + Reactions | Motomel - 18 of 21</vt:lpstr>
      <vt:lpstr>Facebook Post Table + Reactions | Motomel - 19 of 21</vt:lpstr>
      <vt:lpstr>Facebook Post Table + Reactions | Motomel - 20 of 21</vt:lpstr>
      <vt:lpstr>Facebook Post Table + Reactions | Motomel - 21 of 21</vt:lpstr>
      <vt:lpstr>Facebook User Posts | Motomel</vt:lpstr>
      <vt:lpstr>Facebook User Posts Table | Motomel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NUEVO - La emilia usar</dc:title>
  <dc:creator>Frederik Peiniger</dc:creator>
  <cp:lastModifiedBy>Frederik Peiniger</cp:lastModifiedBy>
  <cp:revision>1</cp:revision>
  <dcterms:created xsi:type="dcterms:W3CDTF">2021-04-16T14:32:59Z</dcterms:created>
  <dcterms:modified xsi:type="dcterms:W3CDTF">2021-04-16T14:34:51Z</dcterms:modified>
</cp:coreProperties>
</file>