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hondamotosargentina</c:v>
                </c:pt>
                <c:pt idx="1">
                  <c:v>yamahamotorarg</c:v>
                </c:pt>
                <c:pt idx="2">
                  <c:v>benelliarg</c:v>
                </c:pt>
                <c:pt idx="3">
                  <c:v>bajajarg</c:v>
                </c:pt>
              </c:strCache>
            </c:strRef>
          </c:cat>
          <c:val>
            <c:numRef>
              <c:f>Sheet1!$A$2:$D$2</c:f>
              <c:numCache>
                <c:formatCode>General</c:formatCode>
                <c:ptCount val="4"/>
                <c:pt idx="0">
                  <c:v>163532</c:v>
                </c:pt>
                <c:pt idx="1">
                  <c:v>160499</c:v>
                </c:pt>
                <c:pt idx="2">
                  <c:v>55935</c:v>
                </c:pt>
                <c:pt idx="3">
                  <c:v>41267</c:v>
                </c:pt>
              </c:numCache>
            </c:numRef>
          </c:val>
          <c:extLst>
            <c:ext xmlns:c16="http://schemas.microsoft.com/office/drawing/2014/chart" uri="{C3380CC4-5D6E-409C-BE32-E72D297353CC}">
              <c16:uniqueId val="{00000000-C666-4B11-8305-0690ECC1790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12.5</c:v>
                </c:pt>
                <c:pt idx="2">
                  <c:v>5.2632000000000003</c:v>
                </c:pt>
                <c:pt idx="3">
                  <c:v>50</c:v>
                </c:pt>
                <c:pt idx="4">
                  <c:v>14.0351</c:v>
                </c:pt>
                <c:pt idx="5">
                  <c:v>24.499400000000001</c:v>
                </c:pt>
                <c:pt idx="6">
                  <c:v>44.499899999999997</c:v>
                </c:pt>
                <c:pt idx="7">
                  <c:v>45.703499999999998</c:v>
                </c:pt>
              </c:numCache>
            </c:numRef>
          </c:val>
          <c:extLst>
            <c:ext xmlns:c16="http://schemas.microsoft.com/office/drawing/2014/chart" uri="{C3380CC4-5D6E-409C-BE32-E72D297353CC}">
              <c16:uniqueId val="{00000000-41EA-466E-9FED-6A3F8DFA664B}"/>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98.145300000000006</c:v>
                </c:pt>
                <c:pt idx="1">
                  <c:v>100</c:v>
                </c:pt>
                <c:pt idx="2">
                  <c:v>100</c:v>
                </c:pt>
                <c:pt idx="3">
                  <c:v>100</c:v>
                </c:pt>
                <c:pt idx="4">
                  <c:v>100</c:v>
                </c:pt>
                <c:pt idx="5">
                  <c:v>100</c:v>
                </c:pt>
                <c:pt idx="6">
                  <c:v>26.4849</c:v>
                </c:pt>
                <c:pt idx="7">
                  <c:v>70.307100000000005</c:v>
                </c:pt>
              </c:numCache>
            </c:numRef>
          </c:val>
          <c:extLst>
            <c:ext xmlns:c16="http://schemas.microsoft.com/office/drawing/2014/chart" uri="{C3380CC4-5D6E-409C-BE32-E72D297353CC}">
              <c16:uniqueId val="{00000001-41EA-466E-9FED-6A3F8DFA664B}"/>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25.2348</c:v>
                </c:pt>
                <c:pt idx="1">
                  <c:v>0</c:v>
                </c:pt>
                <c:pt idx="2">
                  <c:v>47.368400000000001</c:v>
                </c:pt>
                <c:pt idx="3">
                  <c:v>0</c:v>
                </c:pt>
                <c:pt idx="4">
                  <c:v>15.7895</c:v>
                </c:pt>
                <c:pt idx="5">
                  <c:v>8.9883000000000006</c:v>
                </c:pt>
                <c:pt idx="6">
                  <c:v>100</c:v>
                </c:pt>
                <c:pt idx="7">
                  <c:v>47.743299999999998</c:v>
                </c:pt>
              </c:numCache>
            </c:numRef>
          </c:val>
          <c:extLst>
            <c:ext xmlns:c16="http://schemas.microsoft.com/office/drawing/2014/chart" uri="{C3380CC4-5D6E-409C-BE32-E72D297353CC}">
              <c16:uniqueId val="{00000002-41EA-466E-9FED-6A3F8DFA664B}"/>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34.204300000000003</c:v>
                </c:pt>
                <c:pt idx="1">
                  <c:v>50</c:v>
                </c:pt>
                <c:pt idx="2">
                  <c:v>26.315799999999999</c:v>
                </c:pt>
                <c:pt idx="3">
                  <c:v>66.666700000000006</c:v>
                </c:pt>
                <c:pt idx="4">
                  <c:v>43.8596</c:v>
                </c:pt>
                <c:pt idx="5">
                  <c:v>51.420900000000003</c:v>
                </c:pt>
                <c:pt idx="6">
                  <c:v>68.997799999999998</c:v>
                </c:pt>
                <c:pt idx="7">
                  <c:v>100</c:v>
                </c:pt>
              </c:numCache>
            </c:numRef>
          </c:val>
          <c:extLst>
            <c:ext xmlns:c16="http://schemas.microsoft.com/office/drawing/2014/chart" uri="{C3380CC4-5D6E-409C-BE32-E72D297353CC}">
              <c16:uniqueId val="{00000003-41EA-466E-9FED-6A3F8DFA664B}"/>
            </c:ext>
          </c:extLst>
        </c:ser>
        <c:dLbls>
          <c:showLegendKey val="0"/>
          <c:showVal val="0"/>
          <c:showCatName val="0"/>
          <c:showSerName val="0"/>
          <c:showPercent val="0"/>
          <c:showBubbleSize val="0"/>
        </c:dLbls>
        <c:axId val="267523552"/>
        <c:axId val="267521584"/>
      </c:radarChart>
      <c:catAx>
        <c:axId val="26752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21584"/>
        <c:crosses val="autoZero"/>
        <c:auto val="1"/>
        <c:lblAlgn val="ctr"/>
        <c:lblOffset val="100"/>
        <c:noMultiLvlLbl val="0"/>
      </c:catAx>
      <c:valAx>
        <c:axId val="26752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2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161093</c:v>
                </c:pt>
                <c:pt idx="1">
                  <c:v>161203</c:v>
                </c:pt>
                <c:pt idx="2">
                  <c:v>161316</c:v>
                </c:pt>
                <c:pt idx="3">
                  <c:v>161373</c:v>
                </c:pt>
                <c:pt idx="4">
                  <c:v>161463</c:v>
                </c:pt>
                <c:pt idx="5">
                  <c:v>161551</c:v>
                </c:pt>
                <c:pt idx="6">
                  <c:v>161619</c:v>
                </c:pt>
                <c:pt idx="7">
                  <c:v>161706</c:v>
                </c:pt>
                <c:pt idx="8">
                  <c:v>161791</c:v>
                </c:pt>
                <c:pt idx="9">
                  <c:v>161893</c:v>
                </c:pt>
                <c:pt idx="10">
                  <c:v>162021</c:v>
                </c:pt>
                <c:pt idx="11">
                  <c:v>162096</c:v>
                </c:pt>
                <c:pt idx="12">
                  <c:v>162160</c:v>
                </c:pt>
                <c:pt idx="13">
                  <c:v>162247</c:v>
                </c:pt>
                <c:pt idx="14">
                  <c:v>162312</c:v>
                </c:pt>
                <c:pt idx="15">
                  <c:v>162374</c:v>
                </c:pt>
                <c:pt idx="16">
                  <c:v>162444</c:v>
                </c:pt>
                <c:pt idx="17">
                  <c:v>162531</c:v>
                </c:pt>
                <c:pt idx="18">
                  <c:v>162592</c:v>
                </c:pt>
                <c:pt idx="19">
                  <c:v>162637</c:v>
                </c:pt>
                <c:pt idx="20">
                  <c:v>162687</c:v>
                </c:pt>
                <c:pt idx="21">
                  <c:v>162753</c:v>
                </c:pt>
                <c:pt idx="22">
                  <c:v>162838</c:v>
                </c:pt>
                <c:pt idx="23">
                  <c:v>162917</c:v>
                </c:pt>
                <c:pt idx="24">
                  <c:v>162950</c:v>
                </c:pt>
                <c:pt idx="25">
                  <c:v>163025</c:v>
                </c:pt>
                <c:pt idx="26">
                  <c:v>163115</c:v>
                </c:pt>
                <c:pt idx="27">
                  <c:v>163188</c:v>
                </c:pt>
                <c:pt idx="28">
                  <c:v>163257</c:v>
                </c:pt>
                <c:pt idx="29">
                  <c:v>163310</c:v>
                </c:pt>
                <c:pt idx="30">
                  <c:v>163478</c:v>
                </c:pt>
                <c:pt idx="31">
                  <c:v>163532</c:v>
                </c:pt>
              </c:numCache>
            </c:numRef>
          </c:val>
          <c:smooth val="0"/>
          <c:extLst>
            <c:ext xmlns:c16="http://schemas.microsoft.com/office/drawing/2014/chart" uri="{C3380CC4-5D6E-409C-BE32-E72D297353CC}">
              <c16:uniqueId val="{00000000-65A0-4A59-8FCB-BFCF36247343}"/>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156894</c:v>
                </c:pt>
                <c:pt idx="1">
                  <c:v>157035</c:v>
                </c:pt>
                <c:pt idx="2">
                  <c:v>157162</c:v>
                </c:pt>
                <c:pt idx="3">
                  <c:v>157268</c:v>
                </c:pt>
                <c:pt idx="4">
                  <c:v>157390</c:v>
                </c:pt>
                <c:pt idx="5">
                  <c:v>157524</c:v>
                </c:pt>
                <c:pt idx="6">
                  <c:v>157641</c:v>
                </c:pt>
                <c:pt idx="7">
                  <c:v>157776</c:v>
                </c:pt>
                <c:pt idx="8">
                  <c:v>157971</c:v>
                </c:pt>
                <c:pt idx="9">
                  <c:v>158167</c:v>
                </c:pt>
                <c:pt idx="10">
                  <c:v>158350</c:v>
                </c:pt>
                <c:pt idx="11">
                  <c:v>158489</c:v>
                </c:pt>
                <c:pt idx="12">
                  <c:v>158629</c:v>
                </c:pt>
                <c:pt idx="13">
                  <c:v>158773</c:v>
                </c:pt>
                <c:pt idx="14">
                  <c:v>158883</c:v>
                </c:pt>
                <c:pt idx="15">
                  <c:v>158999</c:v>
                </c:pt>
                <c:pt idx="16">
                  <c:v>159062</c:v>
                </c:pt>
                <c:pt idx="17">
                  <c:v>159096</c:v>
                </c:pt>
                <c:pt idx="18">
                  <c:v>159159</c:v>
                </c:pt>
                <c:pt idx="19">
                  <c:v>159226</c:v>
                </c:pt>
                <c:pt idx="20">
                  <c:v>159278</c:v>
                </c:pt>
                <c:pt idx="21">
                  <c:v>159348</c:v>
                </c:pt>
                <c:pt idx="22">
                  <c:v>159433</c:v>
                </c:pt>
                <c:pt idx="23">
                  <c:v>159576</c:v>
                </c:pt>
                <c:pt idx="24">
                  <c:v>159699</c:v>
                </c:pt>
                <c:pt idx="25">
                  <c:v>159824</c:v>
                </c:pt>
                <c:pt idx="26">
                  <c:v>159955</c:v>
                </c:pt>
                <c:pt idx="27">
                  <c:v>160094</c:v>
                </c:pt>
                <c:pt idx="28">
                  <c:v>160205</c:v>
                </c:pt>
                <c:pt idx="29">
                  <c:v>160299</c:v>
                </c:pt>
                <c:pt idx="30">
                  <c:v>160444</c:v>
                </c:pt>
                <c:pt idx="31">
                  <c:v>160499</c:v>
                </c:pt>
              </c:numCache>
            </c:numRef>
          </c:val>
          <c:smooth val="0"/>
          <c:extLst>
            <c:ext xmlns:c16="http://schemas.microsoft.com/office/drawing/2014/chart" uri="{C3380CC4-5D6E-409C-BE32-E72D297353CC}">
              <c16:uniqueId val="{00000001-65A0-4A59-8FCB-BFCF36247343}"/>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40640</c:v>
                </c:pt>
                <c:pt idx="1">
                  <c:v>40676</c:v>
                </c:pt>
                <c:pt idx="2">
                  <c:v>40702</c:v>
                </c:pt>
                <c:pt idx="3">
                  <c:v>40720</c:v>
                </c:pt>
                <c:pt idx="4">
                  <c:v>40750</c:v>
                </c:pt>
                <c:pt idx="5">
                  <c:v>40779</c:v>
                </c:pt>
                <c:pt idx="6">
                  <c:v>40804</c:v>
                </c:pt>
                <c:pt idx="7">
                  <c:v>40827</c:v>
                </c:pt>
                <c:pt idx="8">
                  <c:v>40858</c:v>
                </c:pt>
                <c:pt idx="9">
                  <c:v>40893</c:v>
                </c:pt>
                <c:pt idx="10">
                  <c:v>40921</c:v>
                </c:pt>
                <c:pt idx="11">
                  <c:v>40924</c:v>
                </c:pt>
                <c:pt idx="12">
                  <c:v>40939</c:v>
                </c:pt>
                <c:pt idx="13">
                  <c:v>40960</c:v>
                </c:pt>
                <c:pt idx="14">
                  <c:v>40977</c:v>
                </c:pt>
                <c:pt idx="15">
                  <c:v>40998</c:v>
                </c:pt>
                <c:pt idx="16">
                  <c:v>41028</c:v>
                </c:pt>
                <c:pt idx="17">
                  <c:v>41042</c:v>
                </c:pt>
                <c:pt idx="18">
                  <c:v>41060</c:v>
                </c:pt>
                <c:pt idx="19">
                  <c:v>41082</c:v>
                </c:pt>
                <c:pt idx="20">
                  <c:v>41100</c:v>
                </c:pt>
                <c:pt idx="21">
                  <c:v>41101</c:v>
                </c:pt>
                <c:pt idx="22">
                  <c:v>41112</c:v>
                </c:pt>
                <c:pt idx="23">
                  <c:v>41133</c:v>
                </c:pt>
                <c:pt idx="24">
                  <c:v>41148</c:v>
                </c:pt>
                <c:pt idx="25">
                  <c:v>41168</c:v>
                </c:pt>
                <c:pt idx="26">
                  <c:v>41178</c:v>
                </c:pt>
                <c:pt idx="27">
                  <c:v>41197</c:v>
                </c:pt>
                <c:pt idx="28">
                  <c:v>41220</c:v>
                </c:pt>
                <c:pt idx="29">
                  <c:v>41241</c:v>
                </c:pt>
                <c:pt idx="30">
                  <c:v>41251</c:v>
                </c:pt>
                <c:pt idx="31">
                  <c:v>41267</c:v>
                </c:pt>
              </c:numCache>
            </c:numRef>
          </c:val>
          <c:smooth val="0"/>
          <c:extLst>
            <c:ext xmlns:c16="http://schemas.microsoft.com/office/drawing/2014/chart" uri="{C3380CC4-5D6E-409C-BE32-E72D297353CC}">
              <c16:uniqueId val="{00000002-65A0-4A59-8FCB-BFCF36247343}"/>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54145</c:v>
                </c:pt>
                <c:pt idx="1">
                  <c:v>54202</c:v>
                </c:pt>
                <c:pt idx="2">
                  <c:v>54272</c:v>
                </c:pt>
                <c:pt idx="3">
                  <c:v>54326</c:v>
                </c:pt>
                <c:pt idx="4">
                  <c:v>54406</c:v>
                </c:pt>
                <c:pt idx="5">
                  <c:v>54506</c:v>
                </c:pt>
                <c:pt idx="6">
                  <c:v>54580</c:v>
                </c:pt>
                <c:pt idx="7">
                  <c:v>54645</c:v>
                </c:pt>
                <c:pt idx="8">
                  <c:v>54737</c:v>
                </c:pt>
                <c:pt idx="9">
                  <c:v>54814</c:v>
                </c:pt>
                <c:pt idx="10">
                  <c:v>54911</c:v>
                </c:pt>
                <c:pt idx="11">
                  <c:v>54988</c:v>
                </c:pt>
                <c:pt idx="12">
                  <c:v>55069</c:v>
                </c:pt>
                <c:pt idx="13">
                  <c:v>55118</c:v>
                </c:pt>
                <c:pt idx="14">
                  <c:v>55182</c:v>
                </c:pt>
                <c:pt idx="15">
                  <c:v>55219</c:v>
                </c:pt>
                <c:pt idx="16">
                  <c:v>55260</c:v>
                </c:pt>
                <c:pt idx="17">
                  <c:v>55301</c:v>
                </c:pt>
                <c:pt idx="18">
                  <c:v>55328</c:v>
                </c:pt>
                <c:pt idx="19">
                  <c:v>55373</c:v>
                </c:pt>
                <c:pt idx="20">
                  <c:v>55423</c:v>
                </c:pt>
                <c:pt idx="21">
                  <c:v>55470</c:v>
                </c:pt>
                <c:pt idx="22">
                  <c:v>55528</c:v>
                </c:pt>
                <c:pt idx="23">
                  <c:v>55559</c:v>
                </c:pt>
                <c:pt idx="24">
                  <c:v>55601</c:v>
                </c:pt>
                <c:pt idx="25">
                  <c:v>55659</c:v>
                </c:pt>
                <c:pt idx="26">
                  <c:v>55706</c:v>
                </c:pt>
                <c:pt idx="27">
                  <c:v>55752</c:v>
                </c:pt>
                <c:pt idx="28">
                  <c:v>55817</c:v>
                </c:pt>
                <c:pt idx="29">
                  <c:v>55862</c:v>
                </c:pt>
                <c:pt idx="30">
                  <c:v>55905</c:v>
                </c:pt>
                <c:pt idx="31">
                  <c:v>55935</c:v>
                </c:pt>
              </c:numCache>
            </c:numRef>
          </c:val>
          <c:smooth val="0"/>
          <c:extLst>
            <c:ext xmlns:c16="http://schemas.microsoft.com/office/drawing/2014/chart" uri="{C3380CC4-5D6E-409C-BE32-E72D297353CC}">
              <c16:uniqueId val="{00000003-65A0-4A59-8FCB-BFCF36247343}"/>
            </c:ext>
          </c:extLst>
        </c:ser>
        <c:dLbls>
          <c:showLegendKey val="0"/>
          <c:showVal val="0"/>
          <c:showCatName val="0"/>
          <c:showSerName val="0"/>
          <c:showPercent val="0"/>
          <c:showBubbleSize val="0"/>
        </c:dLbls>
        <c:smooth val="0"/>
        <c:axId val="267523224"/>
        <c:axId val="267524208"/>
      </c:lineChart>
      <c:dateAx>
        <c:axId val="267523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24208"/>
        <c:crosses val="autoZero"/>
        <c:auto val="1"/>
        <c:lblOffset val="100"/>
        <c:baseTimeUnit val="days"/>
      </c:dateAx>
      <c:valAx>
        <c:axId val="26752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2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74</c:v>
                </c:pt>
                <c:pt idx="1">
                  <c:v>110</c:v>
                </c:pt>
                <c:pt idx="2">
                  <c:v>113</c:v>
                </c:pt>
                <c:pt idx="3">
                  <c:v>57</c:v>
                </c:pt>
                <c:pt idx="4">
                  <c:v>90</c:v>
                </c:pt>
                <c:pt idx="5">
                  <c:v>88</c:v>
                </c:pt>
                <c:pt idx="6">
                  <c:v>68</c:v>
                </c:pt>
                <c:pt idx="7">
                  <c:v>87</c:v>
                </c:pt>
                <c:pt idx="8">
                  <c:v>85</c:v>
                </c:pt>
                <c:pt idx="9">
                  <c:v>102</c:v>
                </c:pt>
                <c:pt idx="10">
                  <c:v>128</c:v>
                </c:pt>
                <c:pt idx="11">
                  <c:v>75</c:v>
                </c:pt>
                <c:pt idx="12">
                  <c:v>64</c:v>
                </c:pt>
                <c:pt idx="13">
                  <c:v>87</c:v>
                </c:pt>
                <c:pt idx="14">
                  <c:v>65</c:v>
                </c:pt>
                <c:pt idx="15">
                  <c:v>62</c:v>
                </c:pt>
                <c:pt idx="16">
                  <c:v>70</c:v>
                </c:pt>
                <c:pt idx="17">
                  <c:v>87</c:v>
                </c:pt>
                <c:pt idx="18">
                  <c:v>61</c:v>
                </c:pt>
                <c:pt idx="19">
                  <c:v>45</c:v>
                </c:pt>
                <c:pt idx="20">
                  <c:v>50</c:v>
                </c:pt>
                <c:pt idx="21">
                  <c:v>66</c:v>
                </c:pt>
                <c:pt idx="22">
                  <c:v>85</c:v>
                </c:pt>
                <c:pt idx="23">
                  <c:v>79</c:v>
                </c:pt>
                <c:pt idx="24">
                  <c:v>33</c:v>
                </c:pt>
                <c:pt idx="25">
                  <c:v>75</c:v>
                </c:pt>
                <c:pt idx="26">
                  <c:v>90</c:v>
                </c:pt>
                <c:pt idx="27">
                  <c:v>73</c:v>
                </c:pt>
                <c:pt idx="28">
                  <c:v>69</c:v>
                </c:pt>
                <c:pt idx="29">
                  <c:v>53</c:v>
                </c:pt>
                <c:pt idx="30">
                  <c:v>168</c:v>
                </c:pt>
                <c:pt idx="31">
                  <c:v>54</c:v>
                </c:pt>
              </c:numCache>
            </c:numRef>
          </c:val>
          <c:smooth val="0"/>
          <c:extLst>
            <c:ext xmlns:c16="http://schemas.microsoft.com/office/drawing/2014/chart" uri="{C3380CC4-5D6E-409C-BE32-E72D297353CC}">
              <c16:uniqueId val="{00000000-35DF-4BD3-AF53-6A6CAE3E4A62}"/>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158</c:v>
                </c:pt>
                <c:pt idx="1">
                  <c:v>141</c:v>
                </c:pt>
                <c:pt idx="2">
                  <c:v>127</c:v>
                </c:pt>
                <c:pt idx="3">
                  <c:v>106</c:v>
                </c:pt>
                <c:pt idx="4">
                  <c:v>122</c:v>
                </c:pt>
                <c:pt idx="5">
                  <c:v>134</c:v>
                </c:pt>
                <c:pt idx="6">
                  <c:v>117</c:v>
                </c:pt>
                <c:pt idx="7">
                  <c:v>135</c:v>
                </c:pt>
                <c:pt idx="8">
                  <c:v>195</c:v>
                </c:pt>
                <c:pt idx="9">
                  <c:v>196</c:v>
                </c:pt>
                <c:pt idx="10">
                  <c:v>183</c:v>
                </c:pt>
                <c:pt idx="11">
                  <c:v>139</c:v>
                </c:pt>
                <c:pt idx="12">
                  <c:v>140</c:v>
                </c:pt>
                <c:pt idx="13">
                  <c:v>144</c:v>
                </c:pt>
                <c:pt idx="14">
                  <c:v>110</c:v>
                </c:pt>
                <c:pt idx="15">
                  <c:v>116</c:v>
                </c:pt>
                <c:pt idx="16">
                  <c:v>63</c:v>
                </c:pt>
                <c:pt idx="17">
                  <c:v>34</c:v>
                </c:pt>
                <c:pt idx="18">
                  <c:v>63</c:v>
                </c:pt>
                <c:pt idx="19">
                  <c:v>67</c:v>
                </c:pt>
                <c:pt idx="20">
                  <c:v>52</c:v>
                </c:pt>
                <c:pt idx="21">
                  <c:v>70</c:v>
                </c:pt>
                <c:pt idx="22">
                  <c:v>85</c:v>
                </c:pt>
                <c:pt idx="23">
                  <c:v>143</c:v>
                </c:pt>
                <c:pt idx="24">
                  <c:v>123</c:v>
                </c:pt>
                <c:pt idx="25">
                  <c:v>125</c:v>
                </c:pt>
                <c:pt idx="26">
                  <c:v>131</c:v>
                </c:pt>
                <c:pt idx="27">
                  <c:v>139</c:v>
                </c:pt>
                <c:pt idx="28">
                  <c:v>111</c:v>
                </c:pt>
                <c:pt idx="29">
                  <c:v>94</c:v>
                </c:pt>
                <c:pt idx="30">
                  <c:v>145</c:v>
                </c:pt>
                <c:pt idx="31">
                  <c:v>55</c:v>
                </c:pt>
              </c:numCache>
            </c:numRef>
          </c:val>
          <c:smooth val="0"/>
          <c:extLst>
            <c:ext xmlns:c16="http://schemas.microsoft.com/office/drawing/2014/chart" uri="{C3380CC4-5D6E-409C-BE32-E72D297353CC}">
              <c16:uniqueId val="{00000001-35DF-4BD3-AF53-6A6CAE3E4A62}"/>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35</c:v>
                </c:pt>
                <c:pt idx="1">
                  <c:v>36</c:v>
                </c:pt>
                <c:pt idx="2">
                  <c:v>26</c:v>
                </c:pt>
                <c:pt idx="3">
                  <c:v>18</c:v>
                </c:pt>
                <c:pt idx="4">
                  <c:v>30</c:v>
                </c:pt>
                <c:pt idx="5">
                  <c:v>29</c:v>
                </c:pt>
                <c:pt idx="6">
                  <c:v>25</c:v>
                </c:pt>
                <c:pt idx="7">
                  <c:v>23</c:v>
                </c:pt>
                <c:pt idx="8">
                  <c:v>31</c:v>
                </c:pt>
                <c:pt idx="9">
                  <c:v>35</c:v>
                </c:pt>
                <c:pt idx="10">
                  <c:v>28</c:v>
                </c:pt>
                <c:pt idx="11">
                  <c:v>3</c:v>
                </c:pt>
                <c:pt idx="12">
                  <c:v>15</c:v>
                </c:pt>
                <c:pt idx="13">
                  <c:v>21</c:v>
                </c:pt>
                <c:pt idx="14">
                  <c:v>17</c:v>
                </c:pt>
                <c:pt idx="15">
                  <c:v>21</c:v>
                </c:pt>
                <c:pt idx="16">
                  <c:v>30</c:v>
                </c:pt>
                <c:pt idx="17">
                  <c:v>14</c:v>
                </c:pt>
                <c:pt idx="18">
                  <c:v>18</c:v>
                </c:pt>
                <c:pt idx="19">
                  <c:v>22</c:v>
                </c:pt>
                <c:pt idx="20">
                  <c:v>18</c:v>
                </c:pt>
                <c:pt idx="21">
                  <c:v>1</c:v>
                </c:pt>
                <c:pt idx="22">
                  <c:v>11</c:v>
                </c:pt>
                <c:pt idx="23">
                  <c:v>21</c:v>
                </c:pt>
                <c:pt idx="24">
                  <c:v>15</c:v>
                </c:pt>
                <c:pt idx="25">
                  <c:v>20</c:v>
                </c:pt>
                <c:pt idx="26">
                  <c:v>10</c:v>
                </c:pt>
                <c:pt idx="27">
                  <c:v>19</c:v>
                </c:pt>
                <c:pt idx="28">
                  <c:v>23</c:v>
                </c:pt>
                <c:pt idx="29">
                  <c:v>21</c:v>
                </c:pt>
                <c:pt idx="30">
                  <c:v>10</c:v>
                </c:pt>
                <c:pt idx="31">
                  <c:v>16</c:v>
                </c:pt>
              </c:numCache>
            </c:numRef>
          </c:val>
          <c:smooth val="0"/>
          <c:extLst>
            <c:ext xmlns:c16="http://schemas.microsoft.com/office/drawing/2014/chart" uri="{C3380CC4-5D6E-409C-BE32-E72D297353CC}">
              <c16:uniqueId val="{00000002-35DF-4BD3-AF53-6A6CAE3E4A62}"/>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57</c:v>
                </c:pt>
                <c:pt idx="1">
                  <c:v>57</c:v>
                </c:pt>
                <c:pt idx="2">
                  <c:v>70</c:v>
                </c:pt>
                <c:pt idx="3">
                  <c:v>54</c:v>
                </c:pt>
                <c:pt idx="4">
                  <c:v>80</c:v>
                </c:pt>
                <c:pt idx="5">
                  <c:v>100</c:v>
                </c:pt>
                <c:pt idx="6">
                  <c:v>74</c:v>
                </c:pt>
                <c:pt idx="7">
                  <c:v>65</c:v>
                </c:pt>
                <c:pt idx="8">
                  <c:v>92</c:v>
                </c:pt>
                <c:pt idx="9">
                  <c:v>77</c:v>
                </c:pt>
                <c:pt idx="10">
                  <c:v>97</c:v>
                </c:pt>
                <c:pt idx="11">
                  <c:v>77</c:v>
                </c:pt>
                <c:pt idx="12">
                  <c:v>81</c:v>
                </c:pt>
                <c:pt idx="13">
                  <c:v>49</c:v>
                </c:pt>
                <c:pt idx="14">
                  <c:v>64</c:v>
                </c:pt>
                <c:pt idx="15">
                  <c:v>37</c:v>
                </c:pt>
                <c:pt idx="16">
                  <c:v>41</c:v>
                </c:pt>
                <c:pt idx="17">
                  <c:v>41</c:v>
                </c:pt>
                <c:pt idx="18">
                  <c:v>27</c:v>
                </c:pt>
                <c:pt idx="19">
                  <c:v>45</c:v>
                </c:pt>
                <c:pt idx="20">
                  <c:v>50</c:v>
                </c:pt>
                <c:pt idx="21">
                  <c:v>47</c:v>
                </c:pt>
                <c:pt idx="22">
                  <c:v>58</c:v>
                </c:pt>
                <c:pt idx="23">
                  <c:v>31</c:v>
                </c:pt>
                <c:pt idx="24">
                  <c:v>42</c:v>
                </c:pt>
                <c:pt idx="25">
                  <c:v>58</c:v>
                </c:pt>
                <c:pt idx="26">
                  <c:v>47</c:v>
                </c:pt>
                <c:pt idx="27">
                  <c:v>46</c:v>
                </c:pt>
                <c:pt idx="28">
                  <c:v>65</c:v>
                </c:pt>
                <c:pt idx="29">
                  <c:v>45</c:v>
                </c:pt>
                <c:pt idx="30">
                  <c:v>43</c:v>
                </c:pt>
                <c:pt idx="31">
                  <c:v>30</c:v>
                </c:pt>
              </c:numCache>
            </c:numRef>
          </c:val>
          <c:smooth val="0"/>
          <c:extLst>
            <c:ext xmlns:c16="http://schemas.microsoft.com/office/drawing/2014/chart" uri="{C3380CC4-5D6E-409C-BE32-E72D297353CC}">
              <c16:uniqueId val="{00000003-35DF-4BD3-AF53-6A6CAE3E4A62}"/>
            </c:ext>
          </c:extLst>
        </c:ser>
        <c:dLbls>
          <c:showLegendKey val="0"/>
          <c:showVal val="0"/>
          <c:showCatName val="0"/>
          <c:showSerName val="0"/>
          <c:showPercent val="0"/>
          <c:showBubbleSize val="0"/>
        </c:dLbls>
        <c:smooth val="0"/>
        <c:axId val="325742704"/>
        <c:axId val="325743688"/>
      </c:lineChart>
      <c:dateAx>
        <c:axId val="325742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43688"/>
        <c:crosses val="autoZero"/>
        <c:auto val="1"/>
        <c:lblOffset val="100"/>
        <c:baseTimeUnit val="days"/>
      </c:dateAx>
      <c:valAx>
        <c:axId val="32574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4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1</c:v>
                </c:pt>
                <c:pt idx="3">
                  <c:v>2</c:v>
                </c:pt>
                <c:pt idx="4">
                  <c:v>0</c:v>
                </c:pt>
                <c:pt idx="5">
                  <c:v>2</c:v>
                </c:pt>
                <c:pt idx="6">
                  <c:v>0</c:v>
                </c:pt>
              </c:numCache>
            </c:numRef>
          </c:val>
          <c:extLst>
            <c:ext xmlns:c16="http://schemas.microsoft.com/office/drawing/2014/chart" uri="{C3380CC4-5D6E-409C-BE32-E72D297353CC}">
              <c16:uniqueId val="{00000000-9614-42EB-BE87-B4E1ED801651}"/>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c:v>
                </c:pt>
                <c:pt idx="1">
                  <c:v>13</c:v>
                </c:pt>
                <c:pt idx="2">
                  <c:v>13</c:v>
                </c:pt>
                <c:pt idx="3">
                  <c:v>13</c:v>
                </c:pt>
                <c:pt idx="4">
                  <c:v>8</c:v>
                </c:pt>
                <c:pt idx="5">
                  <c:v>0</c:v>
                </c:pt>
                <c:pt idx="6">
                  <c:v>2</c:v>
                </c:pt>
              </c:numCache>
            </c:numRef>
          </c:val>
          <c:extLst>
            <c:ext xmlns:c16="http://schemas.microsoft.com/office/drawing/2014/chart" uri="{C3380CC4-5D6E-409C-BE32-E72D297353CC}">
              <c16:uniqueId val="{00000001-9614-42EB-BE87-B4E1ED801651}"/>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0</c:v>
                </c:pt>
                <c:pt idx="2">
                  <c:v>3</c:v>
                </c:pt>
                <c:pt idx="3">
                  <c:v>0</c:v>
                </c:pt>
                <c:pt idx="4">
                  <c:v>2</c:v>
                </c:pt>
                <c:pt idx="5">
                  <c:v>3</c:v>
                </c:pt>
                <c:pt idx="6">
                  <c:v>1</c:v>
                </c:pt>
              </c:numCache>
            </c:numRef>
          </c:val>
          <c:extLst>
            <c:ext xmlns:c16="http://schemas.microsoft.com/office/drawing/2014/chart" uri="{C3380CC4-5D6E-409C-BE32-E72D297353CC}">
              <c16:uniqueId val="{00000002-9614-42EB-BE87-B4E1ED801651}"/>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8</c:v>
                </c:pt>
                <c:pt idx="2">
                  <c:v>6</c:v>
                </c:pt>
                <c:pt idx="3">
                  <c:v>5</c:v>
                </c:pt>
                <c:pt idx="4">
                  <c:v>5</c:v>
                </c:pt>
                <c:pt idx="5">
                  <c:v>0</c:v>
                </c:pt>
                <c:pt idx="6">
                  <c:v>2</c:v>
                </c:pt>
              </c:numCache>
            </c:numRef>
          </c:val>
          <c:extLst>
            <c:ext xmlns:c16="http://schemas.microsoft.com/office/drawing/2014/chart" uri="{C3380CC4-5D6E-409C-BE32-E72D297353CC}">
              <c16:uniqueId val="{00000003-9614-42EB-BE87-B4E1ED801651}"/>
            </c:ext>
          </c:extLst>
        </c:ser>
        <c:dLbls>
          <c:showLegendKey val="0"/>
          <c:showVal val="0"/>
          <c:showCatName val="0"/>
          <c:showSerName val="0"/>
          <c:showPercent val="0"/>
          <c:showBubbleSize val="0"/>
        </c:dLbls>
        <c:gapWidth val="219"/>
        <c:overlap val="-27"/>
        <c:axId val="325740408"/>
        <c:axId val="325745328"/>
      </c:barChart>
      <c:catAx>
        <c:axId val="325740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45328"/>
        <c:crosses val="autoZero"/>
        <c:auto val="1"/>
        <c:lblAlgn val="ctr"/>
        <c:lblOffset val="100"/>
        <c:noMultiLvlLbl val="0"/>
      </c:catAx>
      <c:valAx>
        <c:axId val="32574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4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70</c:v>
                </c:pt>
                <c:pt idx="1">
                  <c:v>72</c:v>
                </c:pt>
                <c:pt idx="2">
                  <c:v>79</c:v>
                </c:pt>
                <c:pt idx="3">
                  <c:v>106</c:v>
                </c:pt>
                <c:pt idx="4">
                  <c:v>72</c:v>
                </c:pt>
                <c:pt idx="5">
                  <c:v>75</c:v>
                </c:pt>
                <c:pt idx="6">
                  <c:v>72</c:v>
                </c:pt>
              </c:numCache>
            </c:numRef>
          </c:val>
          <c:extLst>
            <c:ext xmlns:c16="http://schemas.microsoft.com/office/drawing/2014/chart" uri="{C3380CC4-5D6E-409C-BE32-E72D297353CC}">
              <c16:uniqueId val="{00000000-1F51-4D60-8BF5-4AD4FEC88EEB}"/>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113</c:v>
                </c:pt>
                <c:pt idx="1">
                  <c:v>117</c:v>
                </c:pt>
                <c:pt idx="2">
                  <c:v>126</c:v>
                </c:pt>
                <c:pt idx="3">
                  <c:v>135</c:v>
                </c:pt>
                <c:pt idx="4">
                  <c:v>100</c:v>
                </c:pt>
                <c:pt idx="5">
                  <c:v>112</c:v>
                </c:pt>
                <c:pt idx="6">
                  <c:v>118</c:v>
                </c:pt>
              </c:numCache>
            </c:numRef>
          </c:val>
          <c:extLst>
            <c:ext xmlns:c16="http://schemas.microsoft.com/office/drawing/2014/chart" uri="{C3380CC4-5D6E-409C-BE32-E72D297353CC}">
              <c16:uniqueId val="{00000001-1F51-4D60-8BF5-4AD4FEC88EEB}"/>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21</c:v>
                </c:pt>
                <c:pt idx="1">
                  <c:v>20</c:v>
                </c:pt>
                <c:pt idx="2">
                  <c:v>24</c:v>
                </c:pt>
                <c:pt idx="3">
                  <c:v>24</c:v>
                </c:pt>
                <c:pt idx="4">
                  <c:v>18</c:v>
                </c:pt>
                <c:pt idx="5">
                  <c:v>18</c:v>
                </c:pt>
                <c:pt idx="6">
                  <c:v>19</c:v>
                </c:pt>
              </c:numCache>
            </c:numRef>
          </c:val>
          <c:extLst>
            <c:ext xmlns:c16="http://schemas.microsoft.com/office/drawing/2014/chart" uri="{C3380CC4-5D6E-409C-BE32-E72D297353CC}">
              <c16:uniqueId val="{00000002-1F51-4D60-8BF5-4AD4FEC88EEB}"/>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55</c:v>
                </c:pt>
                <c:pt idx="1">
                  <c:v>60</c:v>
                </c:pt>
                <c:pt idx="2">
                  <c:v>58</c:v>
                </c:pt>
                <c:pt idx="3">
                  <c:v>52</c:v>
                </c:pt>
                <c:pt idx="4">
                  <c:v>53</c:v>
                </c:pt>
                <c:pt idx="5">
                  <c:v>61</c:v>
                </c:pt>
                <c:pt idx="6">
                  <c:v>68</c:v>
                </c:pt>
              </c:numCache>
            </c:numRef>
          </c:val>
          <c:extLst>
            <c:ext xmlns:c16="http://schemas.microsoft.com/office/drawing/2014/chart" uri="{C3380CC4-5D6E-409C-BE32-E72D297353CC}">
              <c16:uniqueId val="{00000003-1F51-4D60-8BF5-4AD4FEC88EEB}"/>
            </c:ext>
          </c:extLst>
        </c:ser>
        <c:dLbls>
          <c:showLegendKey val="0"/>
          <c:showVal val="0"/>
          <c:showCatName val="0"/>
          <c:showSerName val="0"/>
          <c:showPercent val="0"/>
          <c:showBubbleSize val="0"/>
        </c:dLbls>
        <c:gapWidth val="219"/>
        <c:overlap val="-27"/>
        <c:axId val="325738768"/>
        <c:axId val="325741720"/>
      </c:barChart>
      <c:catAx>
        <c:axId val="32573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41720"/>
        <c:crosses val="autoZero"/>
        <c:auto val="1"/>
        <c:lblAlgn val="ctr"/>
        <c:lblOffset val="100"/>
        <c:noMultiLvlLbl val="0"/>
      </c:catAx>
      <c:valAx>
        <c:axId val="32574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3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1</c:v>
                </c:pt>
                <c:pt idx="12">
                  <c:v>1</c:v>
                </c:pt>
                <c:pt idx="13">
                  <c:v>0</c:v>
                </c:pt>
                <c:pt idx="14">
                  <c:v>0</c:v>
                </c:pt>
                <c:pt idx="15">
                  <c:v>0</c:v>
                </c:pt>
                <c:pt idx="16">
                  <c:v>1</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D36-4F1A-A715-6228C27B050E}"/>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7</c:v>
                </c:pt>
                <c:pt idx="11">
                  <c:v>1</c:v>
                </c:pt>
                <c:pt idx="12">
                  <c:v>9</c:v>
                </c:pt>
                <c:pt idx="13">
                  <c:v>1</c:v>
                </c:pt>
                <c:pt idx="14">
                  <c:v>5</c:v>
                </c:pt>
                <c:pt idx="15">
                  <c:v>1</c:v>
                </c:pt>
                <c:pt idx="16">
                  <c:v>8</c:v>
                </c:pt>
                <c:pt idx="17">
                  <c:v>2</c:v>
                </c:pt>
                <c:pt idx="18">
                  <c:v>2</c:v>
                </c:pt>
                <c:pt idx="19">
                  <c:v>2</c:v>
                </c:pt>
                <c:pt idx="20">
                  <c:v>2</c:v>
                </c:pt>
                <c:pt idx="21">
                  <c:v>0</c:v>
                </c:pt>
                <c:pt idx="22">
                  <c:v>0</c:v>
                </c:pt>
                <c:pt idx="23">
                  <c:v>0</c:v>
                </c:pt>
              </c:numCache>
            </c:numRef>
          </c:val>
          <c:smooth val="0"/>
          <c:extLst>
            <c:ext xmlns:c16="http://schemas.microsoft.com/office/drawing/2014/chart" uri="{C3380CC4-5D6E-409C-BE32-E72D297353CC}">
              <c16:uniqueId val="{00000001-ED36-4F1A-A715-6228C27B050E}"/>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ED36-4F1A-A715-6228C27B050E}"/>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4</c:v>
                </c:pt>
                <c:pt idx="15">
                  <c:v>3</c:v>
                </c:pt>
                <c:pt idx="16">
                  <c:v>2</c:v>
                </c:pt>
                <c:pt idx="17">
                  <c:v>5</c:v>
                </c:pt>
                <c:pt idx="18">
                  <c:v>2</c:v>
                </c:pt>
                <c:pt idx="19">
                  <c:v>1</c:v>
                </c:pt>
                <c:pt idx="20">
                  <c:v>4</c:v>
                </c:pt>
                <c:pt idx="21">
                  <c:v>0</c:v>
                </c:pt>
                <c:pt idx="22">
                  <c:v>1</c:v>
                </c:pt>
                <c:pt idx="23">
                  <c:v>0</c:v>
                </c:pt>
              </c:numCache>
            </c:numRef>
          </c:val>
          <c:smooth val="0"/>
          <c:extLst>
            <c:ext xmlns:c16="http://schemas.microsoft.com/office/drawing/2014/chart" uri="{C3380CC4-5D6E-409C-BE32-E72D297353CC}">
              <c16:uniqueId val="{00000003-ED36-4F1A-A715-6228C27B050E}"/>
            </c:ext>
          </c:extLst>
        </c:ser>
        <c:dLbls>
          <c:showLegendKey val="0"/>
          <c:showVal val="0"/>
          <c:showCatName val="0"/>
          <c:showSerName val="0"/>
          <c:showPercent val="0"/>
          <c:showBubbleSize val="0"/>
        </c:dLbls>
        <c:smooth val="0"/>
        <c:axId val="325750248"/>
        <c:axId val="325751560"/>
      </c:lineChart>
      <c:catAx>
        <c:axId val="325750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51560"/>
        <c:crosses val="autoZero"/>
        <c:auto val="1"/>
        <c:lblAlgn val="ctr"/>
        <c:lblOffset val="100"/>
        <c:noMultiLvlLbl val="0"/>
      </c:catAx>
      <c:valAx>
        <c:axId val="32575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5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0.40970476612943002</c:v>
                </c:pt>
                <c:pt idx="1">
                  <c:v>0.24705505446300999</c:v>
                </c:pt>
                <c:pt idx="2">
                  <c:v>0.234117009216817</c:v>
                </c:pt>
                <c:pt idx="3">
                  <c:v>0.73962491990733903</c:v>
                </c:pt>
                <c:pt idx="5">
                  <c:v>0.25568041796047097</c:v>
                </c:pt>
              </c:numCache>
            </c:numRef>
          </c:val>
          <c:extLst>
            <c:ext xmlns:c16="http://schemas.microsoft.com/office/drawing/2014/chart" uri="{C3380CC4-5D6E-409C-BE32-E72D297353CC}">
              <c16:uniqueId val="{00000000-B739-46C0-8A9D-FC588EC866C7}"/>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0.20456493146415999</c:v>
                </c:pt>
                <c:pt idx="1">
                  <c:v>0.13509137935714499</c:v>
                </c:pt>
                <c:pt idx="2">
                  <c:v>0.34303612906728298</c:v>
                </c:pt>
                <c:pt idx="3">
                  <c:v>0.144640357374138</c:v>
                </c:pt>
                <c:pt idx="4">
                  <c:v>0.26536585673236901</c:v>
                </c:pt>
                <c:pt idx="6">
                  <c:v>0.37178000705751901</c:v>
                </c:pt>
              </c:numCache>
            </c:numRef>
          </c:val>
          <c:extLst>
            <c:ext xmlns:c16="http://schemas.microsoft.com/office/drawing/2014/chart" uri="{C3380CC4-5D6E-409C-BE32-E72D297353CC}">
              <c16:uniqueId val="{00000001-B739-46C0-8A9D-FC588EC866C7}"/>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0.20999682562937999</c:v>
                </c:pt>
                <c:pt idx="2">
                  <c:v>0.35325047412074001</c:v>
                </c:pt>
                <c:pt idx="4">
                  <c:v>0.68371059507239995</c:v>
                </c:pt>
                <c:pt idx="5">
                  <c:v>0.70975671297992005</c:v>
                </c:pt>
                <c:pt idx="6">
                  <c:v>1.3259101897296901</c:v>
                </c:pt>
              </c:numCache>
            </c:numRef>
          </c:val>
          <c:extLst>
            <c:ext xmlns:c16="http://schemas.microsoft.com/office/drawing/2014/chart" uri="{C3380CC4-5D6E-409C-BE32-E72D297353CC}">
              <c16:uniqueId val="{00000002-B739-46C0-8A9D-FC588EC866C7}"/>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1.2390988372092999</c:v>
                </c:pt>
                <c:pt idx="1">
                  <c:v>0.72220203488372103</c:v>
                </c:pt>
                <c:pt idx="2">
                  <c:v>0.47813711240310097</c:v>
                </c:pt>
                <c:pt idx="3">
                  <c:v>0.74781976744186096</c:v>
                </c:pt>
                <c:pt idx="4">
                  <c:v>0.70421511627906996</c:v>
                </c:pt>
                <c:pt idx="6">
                  <c:v>0.90207122093023295</c:v>
                </c:pt>
              </c:numCache>
            </c:numRef>
          </c:val>
          <c:extLst>
            <c:ext xmlns:c16="http://schemas.microsoft.com/office/drawing/2014/chart" uri="{C3380CC4-5D6E-409C-BE32-E72D297353CC}">
              <c16:uniqueId val="{00000003-B739-46C0-8A9D-FC588EC866C7}"/>
            </c:ext>
          </c:extLst>
        </c:ser>
        <c:dLbls>
          <c:showLegendKey val="0"/>
          <c:showVal val="0"/>
          <c:showCatName val="0"/>
          <c:showSerName val="0"/>
          <c:showPercent val="0"/>
          <c:showBubbleSize val="0"/>
        </c:dLbls>
        <c:gapWidth val="219"/>
        <c:overlap val="-27"/>
        <c:axId val="265255160"/>
        <c:axId val="265254176"/>
      </c:barChart>
      <c:catAx>
        <c:axId val="265255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254176"/>
        <c:crosses val="autoZero"/>
        <c:auto val="1"/>
        <c:lblAlgn val="ctr"/>
        <c:lblOffset val="100"/>
        <c:noMultiLvlLbl val="0"/>
      </c:catAx>
      <c:valAx>
        <c:axId val="265254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25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0.331100663228314</c:v>
                </c:pt>
                <c:pt idx="11">
                  <c:v>1.00993918181986</c:v>
                </c:pt>
                <c:pt idx="12">
                  <c:v>0.37495301533702602</c:v>
                </c:pt>
                <c:pt idx="13">
                  <c:v>0</c:v>
                </c:pt>
                <c:pt idx="14">
                  <c:v>0</c:v>
                </c:pt>
                <c:pt idx="15">
                  <c:v>0</c:v>
                </c:pt>
                <c:pt idx="16">
                  <c:v>0.14172422929747899</c:v>
                </c:pt>
                <c:pt idx="17">
                  <c:v>0.23415307449148701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979-47F0-A184-DB8783C7724B}"/>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0.115350432091373</c:v>
                </c:pt>
                <c:pt idx="10">
                  <c:v>0.18571820685948301</c:v>
                </c:pt>
                <c:pt idx="11">
                  <c:v>0.10904712979129801</c:v>
                </c:pt>
                <c:pt idx="12">
                  <c:v>0.204130020640891</c:v>
                </c:pt>
                <c:pt idx="13">
                  <c:v>8.7615901971042603E-2</c:v>
                </c:pt>
                <c:pt idx="14">
                  <c:v>0.25566194129104203</c:v>
                </c:pt>
                <c:pt idx="15">
                  <c:v>0.13867265060164999</c:v>
                </c:pt>
                <c:pt idx="16">
                  <c:v>0.34668162650412598</c:v>
                </c:pt>
                <c:pt idx="17">
                  <c:v>0.225343057227682</c:v>
                </c:pt>
                <c:pt idx="18">
                  <c:v>7.8791278750937596E-2</c:v>
                </c:pt>
                <c:pt idx="19">
                  <c:v>0.23007053395273799</c:v>
                </c:pt>
                <c:pt idx="20">
                  <c:v>0.72487976450862601</c:v>
                </c:pt>
                <c:pt idx="21">
                  <c:v>0</c:v>
                </c:pt>
                <c:pt idx="22">
                  <c:v>0</c:v>
                </c:pt>
                <c:pt idx="23">
                  <c:v>0</c:v>
                </c:pt>
              </c:numCache>
            </c:numRef>
          </c:val>
          <c:smooth val="0"/>
          <c:extLst>
            <c:ext xmlns:c16="http://schemas.microsoft.com/office/drawing/2014/chart" uri="{C3380CC4-5D6E-409C-BE32-E72D297353CC}">
              <c16:uniqueId val="{00000001-D979-47F0-A184-DB8783C7724B}"/>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0.35501705873252398</c:v>
                </c:pt>
                <c:pt idx="13">
                  <c:v>0.170994454894106</c:v>
                </c:pt>
                <c:pt idx="14">
                  <c:v>0</c:v>
                </c:pt>
                <c:pt idx="15">
                  <c:v>0.51786892053643396</c:v>
                </c:pt>
                <c:pt idx="16">
                  <c:v>0.46657058406820201</c:v>
                </c:pt>
                <c:pt idx="17">
                  <c:v>0</c:v>
                </c:pt>
                <c:pt idx="18">
                  <c:v>1.2360456310916801</c:v>
                </c:pt>
                <c:pt idx="19">
                  <c:v>1.32642841439285</c:v>
                </c:pt>
                <c:pt idx="20">
                  <c:v>0.50728354951917998</c:v>
                </c:pt>
                <c:pt idx="21">
                  <c:v>0</c:v>
                </c:pt>
                <c:pt idx="22">
                  <c:v>0</c:v>
                </c:pt>
                <c:pt idx="23">
                  <c:v>0</c:v>
                </c:pt>
              </c:numCache>
            </c:numRef>
          </c:val>
          <c:smooth val="0"/>
          <c:extLst>
            <c:ext xmlns:c16="http://schemas.microsoft.com/office/drawing/2014/chart" uri="{C3380CC4-5D6E-409C-BE32-E72D297353CC}">
              <c16:uniqueId val="{00000002-D979-47F0-A184-DB8783C7724B}"/>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1.0470062165994101</c:v>
                </c:pt>
                <c:pt idx="11">
                  <c:v>1.92859999272912</c:v>
                </c:pt>
                <c:pt idx="12">
                  <c:v>0</c:v>
                </c:pt>
                <c:pt idx="13">
                  <c:v>0</c:v>
                </c:pt>
                <c:pt idx="14">
                  <c:v>0.58575998836659804</c:v>
                </c:pt>
                <c:pt idx="15">
                  <c:v>0.87523175918856999</c:v>
                </c:pt>
                <c:pt idx="16">
                  <c:v>0.71436361653397296</c:v>
                </c:pt>
                <c:pt idx="17">
                  <c:v>0.64650210249512297</c:v>
                </c:pt>
                <c:pt idx="18">
                  <c:v>0.69800414439960701</c:v>
                </c:pt>
                <c:pt idx="19">
                  <c:v>0.89189418451060898</c:v>
                </c:pt>
                <c:pt idx="20">
                  <c:v>0.26629585196495398</c:v>
                </c:pt>
                <c:pt idx="21">
                  <c:v>0</c:v>
                </c:pt>
                <c:pt idx="22">
                  <c:v>0.93430763078489099</c:v>
                </c:pt>
                <c:pt idx="23">
                  <c:v>0</c:v>
                </c:pt>
              </c:numCache>
            </c:numRef>
          </c:val>
          <c:smooth val="0"/>
          <c:extLst>
            <c:ext xmlns:c16="http://schemas.microsoft.com/office/drawing/2014/chart" uri="{C3380CC4-5D6E-409C-BE32-E72D297353CC}">
              <c16:uniqueId val="{00000003-D979-47F0-A184-DB8783C7724B}"/>
            </c:ext>
          </c:extLst>
        </c:ser>
        <c:dLbls>
          <c:showLegendKey val="0"/>
          <c:showVal val="0"/>
          <c:showCatName val="0"/>
          <c:showSerName val="0"/>
          <c:showPercent val="0"/>
          <c:showBubbleSize val="0"/>
        </c:dLbls>
        <c:smooth val="0"/>
        <c:axId val="327776336"/>
        <c:axId val="327777648"/>
      </c:lineChart>
      <c:catAx>
        <c:axId val="327776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77648"/>
        <c:crosses val="autoZero"/>
        <c:auto val="1"/>
        <c:lblAlgn val="ctr"/>
        <c:lblOffset val="100"/>
        <c:noMultiLvlLbl val="0"/>
      </c:catAx>
      <c:valAx>
        <c:axId val="32777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7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1</c:v>
                </c:pt>
                <c:pt idx="1">
                  <c:v>19</c:v>
                </c:pt>
                <c:pt idx="2">
                  <c:v>9</c:v>
                </c:pt>
                <c:pt idx="3">
                  <c:v>5</c:v>
                </c:pt>
              </c:numCache>
            </c:numRef>
          </c:val>
          <c:extLst>
            <c:ext xmlns:c16="http://schemas.microsoft.com/office/drawing/2014/chart" uri="{C3380CC4-5D6E-409C-BE32-E72D297353CC}">
              <c16:uniqueId val="{00000000-9208-4550-8EB1-6CFAC433DB8C}"/>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4</c:v>
                </c:pt>
                <c:pt idx="1">
                  <c:v>32</c:v>
                </c:pt>
                <c:pt idx="2">
                  <c:v>0</c:v>
                </c:pt>
                <c:pt idx="3">
                  <c:v>16</c:v>
                </c:pt>
              </c:numCache>
            </c:numRef>
          </c:val>
          <c:extLst>
            <c:ext xmlns:c16="http://schemas.microsoft.com/office/drawing/2014/chart" uri="{C3380CC4-5D6E-409C-BE32-E72D297353CC}">
              <c16:uniqueId val="{00000001-9208-4550-8EB1-6CFAC433DB8C}"/>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3</c:v>
                </c:pt>
                <c:pt idx="1">
                  <c:v>6</c:v>
                </c:pt>
                <c:pt idx="2">
                  <c:v>0</c:v>
                </c:pt>
                <c:pt idx="3">
                  <c:v>4</c:v>
                </c:pt>
              </c:numCache>
            </c:numRef>
          </c:val>
          <c:extLst>
            <c:ext xmlns:c16="http://schemas.microsoft.com/office/drawing/2014/chart" uri="{C3380CC4-5D6E-409C-BE32-E72D297353CC}">
              <c16:uniqueId val="{00000002-9208-4550-8EB1-6CFAC433DB8C}"/>
            </c:ext>
          </c:extLst>
        </c:ser>
        <c:dLbls>
          <c:showLegendKey val="0"/>
          <c:showVal val="0"/>
          <c:showCatName val="0"/>
          <c:showSerName val="0"/>
          <c:showPercent val="0"/>
          <c:showBubbleSize val="0"/>
        </c:dLbls>
        <c:gapWidth val="150"/>
        <c:overlap val="100"/>
        <c:axId val="327769120"/>
        <c:axId val="327774368"/>
      </c:barChart>
      <c:catAx>
        <c:axId val="327769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74368"/>
        <c:crosses val="autoZero"/>
        <c:auto val="1"/>
        <c:lblAlgn val="ctr"/>
        <c:lblOffset val="100"/>
        <c:noMultiLvlLbl val="0"/>
      </c:catAx>
      <c:valAx>
        <c:axId val="327774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6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2379</c:v>
                </c:pt>
                <c:pt idx="1">
                  <c:v>13970</c:v>
                </c:pt>
                <c:pt idx="2">
                  <c:v>0</c:v>
                </c:pt>
                <c:pt idx="3">
                  <c:v>5777</c:v>
                </c:pt>
              </c:numCache>
            </c:numRef>
          </c:val>
          <c:extLst>
            <c:ext xmlns:c16="http://schemas.microsoft.com/office/drawing/2014/chart" uri="{C3380CC4-5D6E-409C-BE32-E72D297353CC}">
              <c16:uniqueId val="{00000000-E515-4688-9B2E-1B84442F0236}"/>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2054</c:v>
                </c:pt>
                <c:pt idx="1">
                  <c:v>1135</c:v>
                </c:pt>
                <c:pt idx="2">
                  <c:v>718</c:v>
                </c:pt>
                <c:pt idx="3">
                  <c:v>1879</c:v>
                </c:pt>
              </c:numCache>
            </c:numRef>
          </c:val>
          <c:extLst>
            <c:ext xmlns:c16="http://schemas.microsoft.com/office/drawing/2014/chart" uri="{C3380CC4-5D6E-409C-BE32-E72D297353CC}">
              <c16:uniqueId val="{00000001-E515-4688-9B2E-1B84442F0236}"/>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645</c:v>
                </c:pt>
                <c:pt idx="1">
                  <c:v>5863</c:v>
                </c:pt>
                <c:pt idx="2">
                  <c:v>1863</c:v>
                </c:pt>
                <c:pt idx="3">
                  <c:v>3456</c:v>
                </c:pt>
              </c:numCache>
            </c:numRef>
          </c:val>
          <c:extLst>
            <c:ext xmlns:c16="http://schemas.microsoft.com/office/drawing/2014/chart" uri="{C3380CC4-5D6E-409C-BE32-E72D297353CC}">
              <c16:uniqueId val="{00000002-E515-4688-9B2E-1B84442F0236}"/>
            </c:ext>
          </c:extLst>
        </c:ser>
        <c:dLbls>
          <c:showLegendKey val="0"/>
          <c:showVal val="0"/>
          <c:showCatName val="0"/>
          <c:showSerName val="0"/>
          <c:showPercent val="0"/>
          <c:showBubbleSize val="0"/>
        </c:dLbls>
        <c:gapWidth val="150"/>
        <c:overlap val="100"/>
        <c:axId val="327782240"/>
        <c:axId val="327783552"/>
      </c:barChart>
      <c:catAx>
        <c:axId val="32778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83552"/>
        <c:crosses val="autoZero"/>
        <c:auto val="1"/>
        <c:lblAlgn val="ctr"/>
        <c:lblOffset val="100"/>
        <c:noMultiLvlLbl val="0"/>
      </c:catAx>
      <c:valAx>
        <c:axId val="327783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8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0.39564483974850001</c:v>
                </c:pt>
                <c:pt idx="1">
                  <c:v>0.367776236387788</c:v>
                </c:pt>
                <c:pt idx="2">
                  <c:v>0.41971259783622999</c:v>
                </c:pt>
              </c:numCache>
            </c:numRef>
          </c:val>
          <c:extLst>
            <c:ext xmlns:c16="http://schemas.microsoft.com/office/drawing/2014/chart" uri="{C3380CC4-5D6E-409C-BE32-E72D297353CC}">
              <c16:uniqueId val="{00000000-2144-41BD-B1BD-A512AA760255}"/>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0.19441860389069501</c:v>
                </c:pt>
                <c:pt idx="1">
                  <c:v>0.275339501255079</c:v>
                </c:pt>
                <c:pt idx="2">
                  <c:v>9.3603857245724204E-2</c:v>
                </c:pt>
              </c:numCache>
            </c:numRef>
          </c:val>
          <c:extLst>
            <c:ext xmlns:c16="http://schemas.microsoft.com/office/drawing/2014/chart" uri="{C3380CC4-5D6E-409C-BE32-E72D297353CC}">
              <c16:uniqueId val="{00000001-2144-41BD-B1BD-A512AA760255}"/>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0.50574760346609304</c:v>
                </c:pt>
                <c:pt idx="1">
                  <c:v>0</c:v>
                </c:pt>
                <c:pt idx="2">
                  <c:v>0</c:v>
                </c:pt>
              </c:numCache>
            </c:numRef>
          </c:val>
          <c:extLst>
            <c:ext xmlns:c16="http://schemas.microsoft.com/office/drawing/2014/chart" uri="{C3380CC4-5D6E-409C-BE32-E72D297353CC}">
              <c16:uniqueId val="{00000002-2144-41BD-B1BD-A512AA760255}"/>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1.26423954891251</c:v>
                </c:pt>
                <c:pt idx="1">
                  <c:v>0.65630609733374801</c:v>
                </c:pt>
                <c:pt idx="2">
                  <c:v>0.64826483402725199</c:v>
                </c:pt>
              </c:numCache>
            </c:numRef>
          </c:val>
          <c:extLst>
            <c:ext xmlns:c16="http://schemas.microsoft.com/office/drawing/2014/chart" uri="{C3380CC4-5D6E-409C-BE32-E72D297353CC}">
              <c16:uniqueId val="{00000003-2144-41BD-B1BD-A512AA760255}"/>
            </c:ext>
          </c:extLst>
        </c:ser>
        <c:dLbls>
          <c:showLegendKey val="0"/>
          <c:showVal val="0"/>
          <c:showCatName val="0"/>
          <c:showSerName val="0"/>
          <c:showPercent val="0"/>
          <c:showBubbleSize val="0"/>
        </c:dLbls>
        <c:gapWidth val="219"/>
        <c:overlap val="-27"/>
        <c:axId val="327784536"/>
        <c:axId val="327779288"/>
      </c:barChart>
      <c:catAx>
        <c:axId val="327784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79288"/>
        <c:crosses val="autoZero"/>
        <c:auto val="1"/>
        <c:lblAlgn val="ctr"/>
        <c:lblOffset val="100"/>
        <c:noMultiLvlLbl val="0"/>
      </c:catAx>
      <c:valAx>
        <c:axId val="32777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8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4932</c:v>
                </c:pt>
                <c:pt idx="1">
                  <c:v>20464</c:v>
                </c:pt>
                <c:pt idx="2">
                  <c:v>2466</c:v>
                </c:pt>
                <c:pt idx="3">
                  <c:v>10739</c:v>
                </c:pt>
              </c:numCache>
            </c:numRef>
          </c:val>
          <c:extLst>
            <c:ext xmlns:c16="http://schemas.microsoft.com/office/drawing/2014/chart" uri="{C3380CC4-5D6E-409C-BE32-E72D297353CC}">
              <c16:uniqueId val="{00000000-FDA1-4E80-9DCE-11E65BD12C5E}"/>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146</c:v>
                </c:pt>
                <c:pt idx="1">
                  <c:v>504</c:v>
                </c:pt>
                <c:pt idx="2">
                  <c:v>115</c:v>
                </c:pt>
                <c:pt idx="3">
                  <c:v>373</c:v>
                </c:pt>
              </c:numCache>
            </c:numRef>
          </c:val>
          <c:extLst>
            <c:ext xmlns:c16="http://schemas.microsoft.com/office/drawing/2014/chart" uri="{C3380CC4-5D6E-409C-BE32-E72D297353CC}">
              <c16:uniqueId val="{00000001-FDA1-4E80-9DCE-11E65BD12C5E}"/>
            </c:ext>
          </c:extLst>
        </c:ser>
        <c:dLbls>
          <c:showLegendKey val="0"/>
          <c:showVal val="0"/>
          <c:showCatName val="0"/>
          <c:showSerName val="0"/>
          <c:showPercent val="0"/>
          <c:showBubbleSize val="0"/>
        </c:dLbls>
        <c:gapWidth val="150"/>
        <c:overlap val="100"/>
        <c:axId val="267520600"/>
        <c:axId val="267522240"/>
      </c:barChart>
      <c:catAx>
        <c:axId val="26752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22240"/>
        <c:crosses val="autoZero"/>
        <c:auto val="1"/>
        <c:lblAlgn val="ctr"/>
        <c:lblOffset val="100"/>
        <c:noMultiLvlLbl val="0"/>
      </c:catAx>
      <c:valAx>
        <c:axId val="267522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2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B0B52-DF47-40CC-8FCC-597FC95877BA}"/>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2CF9B76D-6E43-43A1-BA2F-63937762891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841578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DD1B3-DD5B-48DF-A8B1-74423D22ED29}"/>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C0F9C707-DCD7-464C-B010-27BF768469D6}"/>
              </a:ext>
            </a:extLst>
          </p:cNvPr>
          <p:cNvGraphicFramePr>
            <a:graphicFrameLocks noGrp="1"/>
          </p:cNvGraphicFramePr>
          <p:nvPr>
            <p:ph type="tbl" sz="quarter" idx="13"/>
            <p:extLst>
              <p:ext uri="{D42A27DB-BD31-4B8C-83A1-F6EECF244321}">
                <p14:modId xmlns:p14="http://schemas.microsoft.com/office/powerpoint/2010/main" val="1364040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50684102"/>
                    </a:ext>
                  </a:extLst>
                </a:gridCol>
                <a:gridCol w="658368">
                  <a:extLst>
                    <a:ext uri="{9D8B030D-6E8A-4147-A177-3AD203B41FA5}">
                      <a16:colId xmlns:a16="http://schemas.microsoft.com/office/drawing/2014/main" val="2540091836"/>
                    </a:ext>
                  </a:extLst>
                </a:gridCol>
                <a:gridCol w="658368">
                  <a:extLst>
                    <a:ext uri="{9D8B030D-6E8A-4147-A177-3AD203B41FA5}">
                      <a16:colId xmlns:a16="http://schemas.microsoft.com/office/drawing/2014/main" val="1909304509"/>
                    </a:ext>
                  </a:extLst>
                </a:gridCol>
                <a:gridCol w="658368">
                  <a:extLst>
                    <a:ext uri="{9D8B030D-6E8A-4147-A177-3AD203B41FA5}">
                      <a16:colId xmlns:a16="http://schemas.microsoft.com/office/drawing/2014/main" val="2060048131"/>
                    </a:ext>
                  </a:extLst>
                </a:gridCol>
                <a:gridCol w="658368">
                  <a:extLst>
                    <a:ext uri="{9D8B030D-6E8A-4147-A177-3AD203B41FA5}">
                      <a16:colId xmlns:a16="http://schemas.microsoft.com/office/drawing/2014/main" val="3606949557"/>
                    </a:ext>
                  </a:extLst>
                </a:gridCol>
                <a:gridCol w="658368">
                  <a:extLst>
                    <a:ext uri="{9D8B030D-6E8A-4147-A177-3AD203B41FA5}">
                      <a16:colId xmlns:a16="http://schemas.microsoft.com/office/drawing/2014/main" val="1797269740"/>
                    </a:ext>
                  </a:extLst>
                </a:gridCol>
                <a:gridCol w="658368">
                  <a:extLst>
                    <a:ext uri="{9D8B030D-6E8A-4147-A177-3AD203B41FA5}">
                      <a16:colId xmlns:a16="http://schemas.microsoft.com/office/drawing/2014/main" val="2824324815"/>
                    </a:ext>
                  </a:extLst>
                </a:gridCol>
                <a:gridCol w="658368">
                  <a:extLst>
                    <a:ext uri="{9D8B030D-6E8A-4147-A177-3AD203B41FA5}">
                      <a16:colId xmlns:a16="http://schemas.microsoft.com/office/drawing/2014/main" val="294091715"/>
                    </a:ext>
                  </a:extLst>
                </a:gridCol>
                <a:gridCol w="658368">
                  <a:extLst>
                    <a:ext uri="{9D8B030D-6E8A-4147-A177-3AD203B41FA5}">
                      <a16:colId xmlns:a16="http://schemas.microsoft.com/office/drawing/2014/main" val="2828016903"/>
                    </a:ext>
                  </a:extLst>
                </a:gridCol>
                <a:gridCol w="658368">
                  <a:extLst>
                    <a:ext uri="{9D8B030D-6E8A-4147-A177-3AD203B41FA5}">
                      <a16:colId xmlns:a16="http://schemas.microsoft.com/office/drawing/2014/main" val="4932775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55661630"/>
                  </a:ext>
                </a:extLst>
              </a:tr>
              <a:tr h="370840">
                <a:tc>
                  <a:txBody>
                    <a:bodyPr/>
                    <a:lstStyle/>
                    <a:p>
                      <a:r>
                        <a:rPr lang="en-US" sz="1000"/>
                        <a:t>hondamotosargentina</a:t>
                      </a:r>
                    </a:p>
                  </a:txBody>
                  <a:tcPr/>
                </a:tc>
                <a:tc>
                  <a:txBody>
                    <a:bodyPr/>
                    <a:lstStyle/>
                    <a:p>
                      <a:r>
                        <a:rPr lang="en-US" sz="1000"/>
                        <a:t>163532</a:t>
                      </a:r>
                    </a:p>
                  </a:txBody>
                  <a:tcPr/>
                </a:tc>
                <a:tc>
                  <a:txBody>
                    <a:bodyPr/>
                    <a:lstStyle/>
                    <a:p>
                      <a:r>
                        <a:rPr lang="en-US" sz="1000"/>
                        <a:t>2513</a:t>
                      </a:r>
                    </a:p>
                  </a:txBody>
                  <a:tcPr/>
                </a:tc>
                <a:tc>
                  <a:txBody>
                    <a:bodyPr/>
                    <a:lstStyle/>
                    <a:p>
                      <a:r>
                        <a:rPr lang="en-US" sz="1000"/>
                        <a:t>4</a:t>
                      </a:r>
                    </a:p>
                  </a:txBody>
                  <a:tcPr/>
                </a:tc>
                <a:tc>
                  <a:txBody>
                    <a:bodyPr/>
                    <a:lstStyle/>
                    <a:p>
                      <a:r>
                        <a:rPr lang="en-US" sz="1000"/>
                        <a:t>1</a:t>
                      </a:r>
                    </a:p>
                  </a:txBody>
                  <a:tcPr/>
                </a:tc>
                <a:tc>
                  <a:txBody>
                    <a:bodyPr/>
                    <a:lstStyle/>
                    <a:p>
                      <a:r>
                        <a:rPr lang="en-US" sz="1000"/>
                        <a:t>3</a:t>
                      </a:r>
                    </a:p>
                  </a:txBody>
                  <a:tcPr/>
                </a:tc>
                <a:tc>
                  <a:txBody>
                    <a:bodyPr/>
                    <a:lstStyle/>
                    <a:p>
                      <a:r>
                        <a:rPr lang="en-US" sz="1000"/>
                        <a:t>8</a:t>
                      </a:r>
                    </a:p>
                  </a:txBody>
                  <a:tcPr/>
                </a:tc>
                <a:tc>
                  <a:txBody>
                    <a:bodyPr/>
                    <a:lstStyle/>
                    <a:p>
                      <a:r>
                        <a:rPr lang="en-US" sz="1000"/>
                        <a:t>4932</a:t>
                      </a:r>
                    </a:p>
                  </a:txBody>
                  <a:tcPr/>
                </a:tc>
                <a:tc>
                  <a:txBody>
                    <a:bodyPr/>
                    <a:lstStyle/>
                    <a:p>
                      <a:r>
                        <a:rPr lang="en-US" sz="1000"/>
                        <a:t>146</a:t>
                      </a:r>
                    </a:p>
                  </a:txBody>
                  <a:tcPr/>
                </a:tc>
                <a:tc>
                  <a:txBody>
                    <a:bodyPr/>
                    <a:lstStyle/>
                    <a:p>
                      <a:r>
                        <a:rPr lang="en-US" sz="1000"/>
                        <a:t>0.3912 %</a:t>
                      </a:r>
                    </a:p>
                  </a:txBody>
                  <a:tcPr/>
                </a:tc>
                <a:extLst>
                  <a:ext uri="{0D108BD9-81ED-4DB2-BD59-A6C34878D82A}">
                    <a16:rowId xmlns:a16="http://schemas.microsoft.com/office/drawing/2014/main" val="4207763589"/>
                  </a:ext>
                </a:extLst>
              </a:tr>
              <a:tr h="370840">
                <a:tc>
                  <a:txBody>
                    <a:bodyPr/>
                    <a:lstStyle/>
                    <a:p>
                      <a:r>
                        <a:rPr lang="en-US" sz="1000"/>
                        <a:t>yamahamotorarg</a:t>
                      </a:r>
                    </a:p>
                  </a:txBody>
                  <a:tcPr/>
                </a:tc>
                <a:tc>
                  <a:txBody>
                    <a:bodyPr/>
                    <a:lstStyle/>
                    <a:p>
                      <a:r>
                        <a:rPr lang="en-US" sz="1000"/>
                        <a:t>160499</a:t>
                      </a:r>
                    </a:p>
                  </a:txBody>
                  <a:tcPr/>
                </a:tc>
                <a:tc>
                  <a:txBody>
                    <a:bodyPr/>
                    <a:lstStyle/>
                    <a:p>
                      <a:r>
                        <a:rPr lang="en-US" sz="1000"/>
                        <a:t>3763</a:t>
                      </a:r>
                    </a:p>
                  </a:txBody>
                  <a:tcPr/>
                </a:tc>
                <a:tc>
                  <a:txBody>
                    <a:bodyPr/>
                    <a:lstStyle/>
                    <a:p>
                      <a:r>
                        <a:rPr lang="en-US" sz="1000"/>
                        <a:t>32</a:t>
                      </a:r>
                    </a:p>
                  </a:txBody>
                  <a:tcPr/>
                </a:tc>
                <a:tc>
                  <a:txBody>
                    <a:bodyPr/>
                    <a:lstStyle/>
                    <a:p>
                      <a:r>
                        <a:rPr lang="en-US" sz="1000"/>
                        <a:t>19</a:t>
                      </a:r>
                    </a:p>
                  </a:txBody>
                  <a:tcPr/>
                </a:tc>
                <a:tc>
                  <a:txBody>
                    <a:bodyPr/>
                    <a:lstStyle/>
                    <a:p>
                      <a:r>
                        <a:rPr lang="en-US" sz="1000"/>
                        <a:t>9</a:t>
                      </a:r>
                    </a:p>
                  </a:txBody>
                  <a:tcPr/>
                </a:tc>
                <a:tc>
                  <a:txBody>
                    <a:bodyPr/>
                    <a:lstStyle/>
                    <a:p>
                      <a:r>
                        <a:rPr lang="en-US" sz="1000"/>
                        <a:t>60</a:t>
                      </a:r>
                    </a:p>
                  </a:txBody>
                  <a:tcPr/>
                </a:tc>
                <a:tc>
                  <a:txBody>
                    <a:bodyPr/>
                    <a:lstStyle/>
                    <a:p>
                      <a:r>
                        <a:rPr lang="en-US" sz="1000"/>
                        <a:t>20464</a:t>
                      </a:r>
                    </a:p>
                  </a:txBody>
                  <a:tcPr/>
                </a:tc>
                <a:tc>
                  <a:txBody>
                    <a:bodyPr/>
                    <a:lstStyle/>
                    <a:p>
                      <a:r>
                        <a:rPr lang="en-US" sz="1000"/>
                        <a:t>504</a:t>
                      </a:r>
                    </a:p>
                  </a:txBody>
                  <a:tcPr/>
                </a:tc>
                <a:tc>
                  <a:txBody>
                    <a:bodyPr/>
                    <a:lstStyle/>
                    <a:p>
                      <a:r>
                        <a:rPr lang="en-US" sz="1000"/>
                        <a:t>0.2203 %</a:t>
                      </a:r>
                    </a:p>
                  </a:txBody>
                  <a:tcPr/>
                </a:tc>
                <a:extLst>
                  <a:ext uri="{0D108BD9-81ED-4DB2-BD59-A6C34878D82A}">
                    <a16:rowId xmlns:a16="http://schemas.microsoft.com/office/drawing/2014/main" val="549220863"/>
                  </a:ext>
                </a:extLst>
              </a:tr>
              <a:tr h="370840">
                <a:tc>
                  <a:txBody>
                    <a:bodyPr/>
                    <a:lstStyle/>
                    <a:p>
                      <a:r>
                        <a:rPr lang="en-US" sz="1000"/>
                        <a:t>benelliarg</a:t>
                      </a:r>
                    </a:p>
                  </a:txBody>
                  <a:tcPr/>
                </a:tc>
                <a:tc>
                  <a:txBody>
                    <a:bodyPr/>
                    <a:lstStyle/>
                    <a:p>
                      <a:r>
                        <a:rPr lang="en-US" sz="1000"/>
                        <a:t>55935</a:t>
                      </a:r>
                    </a:p>
                  </a:txBody>
                  <a:tcPr/>
                </a:tc>
                <a:tc>
                  <a:txBody>
                    <a:bodyPr/>
                    <a:lstStyle/>
                    <a:p>
                      <a:r>
                        <a:rPr lang="en-US" sz="1000"/>
                        <a:t>1847</a:t>
                      </a:r>
                    </a:p>
                  </a:txBody>
                  <a:tcPr/>
                </a:tc>
                <a:tc>
                  <a:txBody>
                    <a:bodyPr/>
                    <a:lstStyle/>
                    <a:p>
                      <a:r>
                        <a:rPr lang="en-US" sz="1000"/>
                        <a:t>16</a:t>
                      </a:r>
                    </a:p>
                  </a:txBody>
                  <a:tcPr/>
                </a:tc>
                <a:tc>
                  <a:txBody>
                    <a:bodyPr/>
                    <a:lstStyle/>
                    <a:p>
                      <a:r>
                        <a:rPr lang="en-US" sz="1000"/>
                        <a:t>5</a:t>
                      </a:r>
                    </a:p>
                  </a:txBody>
                  <a:tcPr/>
                </a:tc>
                <a:tc>
                  <a:txBody>
                    <a:bodyPr/>
                    <a:lstStyle/>
                    <a:p>
                      <a:r>
                        <a:rPr lang="en-US" sz="1000"/>
                        <a:t>7</a:t>
                      </a:r>
                    </a:p>
                  </a:txBody>
                  <a:tcPr/>
                </a:tc>
                <a:tc>
                  <a:txBody>
                    <a:bodyPr/>
                    <a:lstStyle/>
                    <a:p>
                      <a:r>
                        <a:rPr lang="en-US" sz="1000"/>
                        <a:t>28</a:t>
                      </a:r>
                    </a:p>
                  </a:txBody>
                  <a:tcPr/>
                </a:tc>
                <a:tc>
                  <a:txBody>
                    <a:bodyPr/>
                    <a:lstStyle/>
                    <a:p>
                      <a:r>
                        <a:rPr lang="en-US" sz="1000"/>
                        <a:t>10739</a:t>
                      </a:r>
                    </a:p>
                  </a:txBody>
                  <a:tcPr/>
                </a:tc>
                <a:tc>
                  <a:txBody>
                    <a:bodyPr/>
                    <a:lstStyle/>
                    <a:p>
                      <a:r>
                        <a:rPr lang="en-US" sz="1000"/>
                        <a:t>373</a:t>
                      </a:r>
                    </a:p>
                  </a:txBody>
                  <a:tcPr/>
                </a:tc>
                <a:tc>
                  <a:txBody>
                    <a:bodyPr/>
                    <a:lstStyle/>
                    <a:p>
                      <a:r>
                        <a:rPr lang="en-US" sz="1000"/>
                        <a:t>0.7214 %</a:t>
                      </a:r>
                    </a:p>
                  </a:txBody>
                  <a:tcPr/>
                </a:tc>
                <a:extLst>
                  <a:ext uri="{0D108BD9-81ED-4DB2-BD59-A6C34878D82A}">
                    <a16:rowId xmlns:a16="http://schemas.microsoft.com/office/drawing/2014/main" val="1335642045"/>
                  </a:ext>
                </a:extLst>
              </a:tr>
              <a:tr h="370840">
                <a:tc>
                  <a:txBody>
                    <a:bodyPr/>
                    <a:lstStyle/>
                    <a:p>
                      <a:r>
                        <a:rPr lang="en-US" sz="1000"/>
                        <a:t>bajajarg</a:t>
                      </a:r>
                    </a:p>
                  </a:txBody>
                  <a:tcPr/>
                </a:tc>
                <a:tc>
                  <a:txBody>
                    <a:bodyPr/>
                    <a:lstStyle/>
                    <a:p>
                      <a:r>
                        <a:rPr lang="en-US" sz="1000"/>
                        <a:t>41267</a:t>
                      </a:r>
                    </a:p>
                  </a:txBody>
                  <a:tcPr/>
                </a:tc>
                <a:tc>
                  <a:txBody>
                    <a:bodyPr/>
                    <a:lstStyle/>
                    <a:p>
                      <a:r>
                        <a:rPr lang="en-US" sz="1000"/>
                        <a:t>662</a:t>
                      </a:r>
                    </a:p>
                  </a:txBody>
                  <a:tcPr/>
                </a:tc>
                <a:tc>
                  <a:txBody>
                    <a:bodyPr/>
                    <a:lstStyle/>
                    <a:p>
                      <a:r>
                        <a:rPr lang="en-US" sz="1000"/>
                        <a:t>0</a:t>
                      </a:r>
                    </a:p>
                  </a:txBody>
                  <a:tcPr/>
                </a:tc>
                <a:tc>
                  <a:txBody>
                    <a:bodyPr/>
                    <a:lstStyle/>
                    <a:p>
                      <a:r>
                        <a:rPr lang="en-US" sz="1000"/>
                        <a:t>9</a:t>
                      </a:r>
                    </a:p>
                  </a:txBody>
                  <a:tcPr/>
                </a:tc>
                <a:tc>
                  <a:txBody>
                    <a:bodyPr/>
                    <a:lstStyle/>
                    <a:p>
                      <a:r>
                        <a:rPr lang="en-US" sz="1000"/>
                        <a:t>2</a:t>
                      </a:r>
                    </a:p>
                  </a:txBody>
                  <a:tcPr/>
                </a:tc>
                <a:tc>
                  <a:txBody>
                    <a:bodyPr/>
                    <a:lstStyle/>
                    <a:p>
                      <a:r>
                        <a:rPr lang="en-US" sz="1000"/>
                        <a:t>11</a:t>
                      </a:r>
                    </a:p>
                  </a:txBody>
                  <a:tcPr/>
                </a:tc>
                <a:tc>
                  <a:txBody>
                    <a:bodyPr/>
                    <a:lstStyle/>
                    <a:p>
                      <a:r>
                        <a:rPr lang="en-US" sz="1000"/>
                        <a:t>2466</a:t>
                      </a:r>
                    </a:p>
                  </a:txBody>
                  <a:tcPr/>
                </a:tc>
                <a:tc>
                  <a:txBody>
                    <a:bodyPr/>
                    <a:lstStyle/>
                    <a:p>
                      <a:r>
                        <a:rPr lang="en-US" sz="1000"/>
                        <a:t>115</a:t>
                      </a:r>
                    </a:p>
                  </a:txBody>
                  <a:tcPr/>
                </a:tc>
                <a:tc>
                  <a:txBody>
                    <a:bodyPr/>
                    <a:lstStyle/>
                    <a:p>
                      <a:r>
                        <a:rPr lang="en-US" sz="1000"/>
                        <a:t>0.5732 %</a:t>
                      </a:r>
                    </a:p>
                  </a:txBody>
                  <a:tcPr/>
                </a:tc>
                <a:extLst>
                  <a:ext uri="{0D108BD9-81ED-4DB2-BD59-A6C34878D82A}">
                    <a16:rowId xmlns:a16="http://schemas.microsoft.com/office/drawing/2014/main" val="3757550030"/>
                  </a:ext>
                </a:extLst>
              </a:tr>
            </a:tbl>
          </a:graphicData>
        </a:graphic>
      </p:graphicFrame>
      <p:sp>
        <p:nvSpPr>
          <p:cNvPr id="4" name="Text Placeholder 3">
            <a:extLst>
              <a:ext uri="{FF2B5EF4-FFF2-40B4-BE49-F238E27FC236}">
                <a16:creationId xmlns:a16="http://schemas.microsoft.com/office/drawing/2014/main" id="{0516C360-AE54-4335-A804-B5401BF6F369}"/>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766105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9FD40-DCCC-447D-BBF8-A4E5CED4E4B3}"/>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EE9AD0AC-96FB-464F-8B6A-E84AC4EF9E81}"/>
              </a:ext>
            </a:extLst>
          </p:cNvPr>
          <p:cNvGraphicFramePr>
            <a:graphicFrameLocks noGrp="1"/>
          </p:cNvGraphicFramePr>
          <p:nvPr>
            <p:ph type="chart" sz="quarter" idx="13"/>
            <p:extLst>
              <p:ext uri="{D42A27DB-BD31-4B8C-83A1-F6EECF244321}">
                <p14:modId xmlns:p14="http://schemas.microsoft.com/office/powerpoint/2010/main" val="3843719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D80026-5657-43AA-8DFC-017F82746EB4}"/>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1F169DD6-EF21-4A3B-996E-EEA9ABE053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373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5472E-7881-4E07-9D61-A00467C8CC3B}"/>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485F4681-E087-4E9C-85FB-2DC52633BFCA}"/>
              </a:ext>
            </a:extLst>
          </p:cNvPr>
          <p:cNvGraphicFramePr>
            <a:graphicFrameLocks noGrp="1"/>
          </p:cNvGraphicFramePr>
          <p:nvPr>
            <p:ph type="chart" sz="quarter" idx="13"/>
            <p:extLst>
              <p:ext uri="{D42A27DB-BD31-4B8C-83A1-F6EECF244321}">
                <p14:modId xmlns:p14="http://schemas.microsoft.com/office/powerpoint/2010/main" val="2873486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0DF83E-AB28-49B3-A3B0-778B4161ED38}"/>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063D4285-620C-49EF-AF92-B617FA75E5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1377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8635-7647-4D75-B8FA-A5B3C49E928A}"/>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879295F8-1F66-40E5-9A1E-7B3855455D87}"/>
              </a:ext>
            </a:extLst>
          </p:cNvPr>
          <p:cNvGraphicFramePr>
            <a:graphicFrameLocks noGrp="1"/>
          </p:cNvGraphicFramePr>
          <p:nvPr>
            <p:ph type="chart" sz="quarter" idx="13"/>
            <p:extLst>
              <p:ext uri="{D42A27DB-BD31-4B8C-83A1-F6EECF244321}">
                <p14:modId xmlns:p14="http://schemas.microsoft.com/office/powerpoint/2010/main" val="2915151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D34261-D69A-4AE0-8C70-1F2F97BF51B8}"/>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FE59096E-B091-435F-AB63-D947F4E687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6603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2BCC-DC90-49BB-8472-1A78B1C4D965}"/>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597D44B3-DA92-4E4A-A759-6900B2649A66}"/>
              </a:ext>
            </a:extLst>
          </p:cNvPr>
          <p:cNvGraphicFramePr>
            <a:graphicFrameLocks noGrp="1"/>
          </p:cNvGraphicFramePr>
          <p:nvPr>
            <p:ph type="chart" sz="quarter" idx="13"/>
            <p:extLst>
              <p:ext uri="{D42A27DB-BD31-4B8C-83A1-F6EECF244321}">
                <p14:modId xmlns:p14="http://schemas.microsoft.com/office/powerpoint/2010/main" val="1276730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E65927-CAA9-46EF-AE52-D2C6B7330720}"/>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555533F1-E90A-4724-8D71-4F4082D34A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2702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12044-C6ED-46E0-8652-1DEC36D518EE}"/>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E200DD5D-123B-4FA8-86A4-755D77560C15}"/>
              </a:ext>
            </a:extLst>
          </p:cNvPr>
          <p:cNvGraphicFramePr>
            <a:graphicFrameLocks noGrp="1"/>
          </p:cNvGraphicFramePr>
          <p:nvPr>
            <p:ph type="chart" sz="quarter" idx="13"/>
            <p:extLst>
              <p:ext uri="{D42A27DB-BD31-4B8C-83A1-F6EECF244321}">
                <p14:modId xmlns:p14="http://schemas.microsoft.com/office/powerpoint/2010/main" val="2693206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5F04C6-A546-47A5-98DD-007E9B5662C4}"/>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5B3CBB40-FCC5-4856-A0DD-9309E83C81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0576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DF646-446A-444E-BBA8-9A4D6D462037}"/>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E470A71B-66B8-46F9-89C8-AF67E7AF7B9C}"/>
              </a:ext>
            </a:extLst>
          </p:cNvPr>
          <p:cNvGraphicFramePr>
            <a:graphicFrameLocks noGrp="1"/>
          </p:cNvGraphicFramePr>
          <p:nvPr>
            <p:ph type="chart" sz="quarter" idx="13"/>
            <p:extLst>
              <p:ext uri="{D42A27DB-BD31-4B8C-83A1-F6EECF244321}">
                <p14:modId xmlns:p14="http://schemas.microsoft.com/office/powerpoint/2010/main" val="1862269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3F6A10-F3FF-44A4-A028-092B7FCB4F56}"/>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E9AC4009-A112-4895-B2CB-5CFBF241E9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1449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06C4D-4EC6-4C91-9496-51B1E1C8D0F2}"/>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7CF83AE6-5CEA-42ED-99B5-1A3713E3602D}"/>
              </a:ext>
            </a:extLst>
          </p:cNvPr>
          <p:cNvGraphicFramePr>
            <a:graphicFrameLocks noGrp="1"/>
          </p:cNvGraphicFramePr>
          <p:nvPr>
            <p:ph type="chart" sz="quarter" idx="13"/>
            <p:extLst>
              <p:ext uri="{D42A27DB-BD31-4B8C-83A1-F6EECF244321}">
                <p14:modId xmlns:p14="http://schemas.microsoft.com/office/powerpoint/2010/main" val="8814408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858D87-41EB-4E1A-86E8-F125D62C3040}"/>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8BF1084A-08CA-49DF-A987-78F0679619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4114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AE0ED-7153-4A6C-ADE4-BEA4F38428A4}"/>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D5A281B6-28A5-4866-A446-4ACDEB2E9471}"/>
              </a:ext>
            </a:extLst>
          </p:cNvPr>
          <p:cNvGraphicFramePr>
            <a:graphicFrameLocks noGrp="1"/>
          </p:cNvGraphicFramePr>
          <p:nvPr>
            <p:ph type="chart" sz="quarter" idx="13"/>
            <p:extLst>
              <p:ext uri="{D42A27DB-BD31-4B8C-83A1-F6EECF244321}">
                <p14:modId xmlns:p14="http://schemas.microsoft.com/office/powerpoint/2010/main" val="1868242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0F7CFB-E1E6-43AB-8649-13D111CFC429}"/>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8E99E3CF-0E48-4306-B1C9-F11020E109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7307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E46DC-1FB8-4876-90AA-53C7577D7E67}"/>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7B2860A2-0C7B-4888-A9F0-E7EA17675058}"/>
              </a:ext>
            </a:extLst>
          </p:cNvPr>
          <p:cNvGraphicFramePr>
            <a:graphicFrameLocks noGrp="1"/>
          </p:cNvGraphicFramePr>
          <p:nvPr>
            <p:ph type="chart" sz="quarter" idx="13"/>
            <p:extLst>
              <p:ext uri="{D42A27DB-BD31-4B8C-83A1-F6EECF244321}">
                <p14:modId xmlns:p14="http://schemas.microsoft.com/office/powerpoint/2010/main" val="2472503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D465C4-9288-4748-9292-5543290F3FC8}"/>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1B9D72F4-66EC-4F2A-ACF8-2A8B93522B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963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B8F8C-6218-4FAE-957C-4464825C0720}"/>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E8EF4283-524B-4451-A230-E2A2A5DCD2E8}"/>
              </a:ext>
            </a:extLst>
          </p:cNvPr>
          <p:cNvGraphicFramePr>
            <a:graphicFrameLocks noGrp="1"/>
          </p:cNvGraphicFramePr>
          <p:nvPr>
            <p:ph type="chart" sz="quarter" idx="13"/>
            <p:extLst>
              <p:ext uri="{D42A27DB-BD31-4B8C-83A1-F6EECF244321}">
                <p14:modId xmlns:p14="http://schemas.microsoft.com/office/powerpoint/2010/main" val="2374898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0798FA-B8A1-407D-97A7-38C3681BB13C}"/>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48DE92AB-982C-48A3-8F8C-6F3932AA6B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6128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FBF1B-2352-4A9E-AFE7-C3FAE1C49DAD}"/>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C9BC9805-58D0-4275-A6D2-060688789B37}"/>
              </a:ext>
            </a:extLst>
          </p:cNvPr>
          <p:cNvGraphicFramePr>
            <a:graphicFrameLocks noGrp="1"/>
          </p:cNvGraphicFramePr>
          <p:nvPr>
            <p:ph type="chart" sz="quarter" idx="13"/>
            <p:extLst>
              <p:ext uri="{D42A27DB-BD31-4B8C-83A1-F6EECF244321}">
                <p14:modId xmlns:p14="http://schemas.microsoft.com/office/powerpoint/2010/main" val="715351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DA20A5-B048-4FD3-B285-56DC2FAC40FC}"/>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1D786437-6855-4650-9A32-BDBCC05BAA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3416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F5801-4D60-4222-817C-7159ED5C7145}"/>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5E5B7264-70C4-492A-B0FF-CA923731B011}"/>
              </a:ext>
            </a:extLst>
          </p:cNvPr>
          <p:cNvGraphicFramePr>
            <a:graphicFrameLocks noGrp="1"/>
          </p:cNvGraphicFramePr>
          <p:nvPr>
            <p:ph type="chart" sz="quarter" idx="13"/>
            <p:extLst>
              <p:ext uri="{D42A27DB-BD31-4B8C-83A1-F6EECF244321}">
                <p14:modId xmlns:p14="http://schemas.microsoft.com/office/powerpoint/2010/main" val="2001157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64FA47-43F4-4E03-BB6B-61C9F3F6BCCC}"/>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D8CEF50A-E88C-499A-B7E5-7CCEFBD352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6864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CC46D-E523-446E-855A-0A6BE1C16E40}"/>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0AEE1988-3053-4ACD-9866-968DA5974E6A}"/>
              </a:ext>
            </a:extLst>
          </p:cNvPr>
          <p:cNvGraphicFramePr>
            <a:graphicFrameLocks noGrp="1"/>
          </p:cNvGraphicFramePr>
          <p:nvPr>
            <p:ph type="chart" sz="quarter" idx="13"/>
            <p:extLst>
              <p:ext uri="{D42A27DB-BD31-4B8C-83A1-F6EECF244321}">
                <p14:modId xmlns:p14="http://schemas.microsoft.com/office/powerpoint/2010/main" val="605855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576968-E282-46F4-B411-EF0D1E0C5886}"/>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F9F72941-6A20-41DE-87EA-577A8FC1C4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3768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3409-2C2A-478B-ACD6-1E821B40E57B}"/>
              </a:ext>
            </a:extLst>
          </p:cNvPr>
          <p:cNvSpPr>
            <a:spLocks noGrp="1"/>
          </p:cNvSpPr>
          <p:nvPr>
            <p:ph type="title"/>
          </p:nvPr>
        </p:nvSpPr>
        <p:spPr/>
        <p:txBody>
          <a:bodyPr/>
          <a:lstStyle/>
          <a:p>
            <a:r>
              <a:rPr lang="en-US"/>
              <a:t>Instagram Hashtag Detection | La Emilia - 1 of 3</a:t>
            </a:r>
          </a:p>
        </p:txBody>
      </p:sp>
      <p:graphicFrame>
        <p:nvGraphicFramePr>
          <p:cNvPr id="5" name="Table Placeholder 4">
            <a:extLst>
              <a:ext uri="{FF2B5EF4-FFF2-40B4-BE49-F238E27FC236}">
                <a16:creationId xmlns:a16="http://schemas.microsoft.com/office/drawing/2014/main" id="{9A16CF83-A60C-47FC-BF49-0B57940C073D}"/>
              </a:ext>
            </a:extLst>
          </p:cNvPr>
          <p:cNvGraphicFramePr>
            <a:graphicFrameLocks noGrp="1"/>
          </p:cNvGraphicFramePr>
          <p:nvPr>
            <p:ph type="tbl" sz="quarter" idx="13"/>
            <p:extLst>
              <p:ext uri="{D42A27DB-BD31-4B8C-83A1-F6EECF244321}">
                <p14:modId xmlns:p14="http://schemas.microsoft.com/office/powerpoint/2010/main" val="1553713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15325428"/>
                    </a:ext>
                  </a:extLst>
                </a:gridCol>
                <a:gridCol w="1399032">
                  <a:extLst>
                    <a:ext uri="{9D8B030D-6E8A-4147-A177-3AD203B41FA5}">
                      <a16:colId xmlns:a16="http://schemas.microsoft.com/office/drawing/2014/main" val="2270491054"/>
                    </a:ext>
                  </a:extLst>
                </a:gridCol>
                <a:gridCol w="1399032">
                  <a:extLst>
                    <a:ext uri="{9D8B030D-6E8A-4147-A177-3AD203B41FA5}">
                      <a16:colId xmlns:a16="http://schemas.microsoft.com/office/drawing/2014/main" val="720291731"/>
                    </a:ext>
                  </a:extLst>
                </a:gridCol>
                <a:gridCol w="1399032">
                  <a:extLst>
                    <a:ext uri="{9D8B030D-6E8A-4147-A177-3AD203B41FA5}">
                      <a16:colId xmlns:a16="http://schemas.microsoft.com/office/drawing/2014/main" val="811492539"/>
                    </a:ext>
                  </a:extLst>
                </a:gridCol>
                <a:gridCol w="1399032">
                  <a:extLst>
                    <a:ext uri="{9D8B030D-6E8A-4147-A177-3AD203B41FA5}">
                      <a16:colId xmlns:a16="http://schemas.microsoft.com/office/drawing/2014/main" val="2884903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967835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470.25925925926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14.37037037037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484.62962962963</a:t>
                      </a:r>
                    </a:p>
                  </a:txBody>
                  <a:tcPr/>
                </a:tc>
                <a:extLst>
                  <a:ext uri="{0D108BD9-81ED-4DB2-BD59-A6C34878D82A}">
                    <a16:rowId xmlns:a16="http://schemas.microsoft.com/office/drawing/2014/main" val="120609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470.25925925926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14.37037037037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484.62962962963</a:t>
                      </a:r>
                    </a:p>
                  </a:txBody>
                  <a:tcPr/>
                </a:tc>
                <a:extLst>
                  <a:ext uri="{0D108BD9-81ED-4DB2-BD59-A6C34878D82A}">
                    <a16:rowId xmlns:a16="http://schemas.microsoft.com/office/drawing/2014/main" val="3010068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470.25925925926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14.37037037037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484.62962962963</a:t>
                      </a:r>
                    </a:p>
                  </a:txBody>
                  <a:tcPr/>
                </a:tc>
                <a:extLst>
                  <a:ext uri="{0D108BD9-81ED-4DB2-BD59-A6C34878D82A}">
                    <a16:rowId xmlns:a16="http://schemas.microsoft.com/office/drawing/2014/main" val="3668987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397.93333333333</a:t>
                      </a:r>
                    </a:p>
                  </a:txBody>
                  <a:tcPr/>
                </a:tc>
                <a:extLst>
                  <a:ext uri="{0D108BD9-81ED-4DB2-BD59-A6C34878D82A}">
                    <a16:rowId xmlns:a16="http://schemas.microsoft.com/office/drawing/2014/main" val="245592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315.08333333333</a:t>
                      </a:r>
                    </a:p>
                  </a:txBody>
                  <a:tcPr/>
                </a:tc>
                <a:extLst>
                  <a:ext uri="{0D108BD9-81ED-4DB2-BD59-A6C34878D82A}">
                    <a16:rowId xmlns:a16="http://schemas.microsoft.com/office/drawing/2014/main" val="2323701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634.18181818182</a:t>
                      </a:r>
                    </a:p>
                  </a:txBody>
                  <a:tcPr/>
                </a:tc>
                <a:extLst>
                  <a:ext uri="{0D108BD9-81ED-4DB2-BD59-A6C34878D82A}">
                    <a16:rowId xmlns:a16="http://schemas.microsoft.com/office/drawing/2014/main" val="304567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extLst>
                  <a:ext uri="{0D108BD9-81ED-4DB2-BD59-A6C34878D82A}">
                    <a16:rowId xmlns:a16="http://schemas.microsoft.com/office/drawing/2014/main" val="3127998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extLst>
                  <a:ext uri="{0D108BD9-81ED-4DB2-BD59-A6C34878D82A}">
                    <a16:rowId xmlns:a16="http://schemas.microsoft.com/office/drawing/2014/main" val="1288291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extLst>
                  <a:ext uri="{0D108BD9-81ED-4DB2-BD59-A6C34878D82A}">
                    <a16:rowId xmlns:a16="http://schemas.microsoft.com/office/drawing/2014/main" val="346369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225.33333333333</a:t>
                      </a:r>
                    </a:p>
                  </a:txBody>
                  <a:tcPr/>
                </a:tc>
                <a:extLst>
                  <a:ext uri="{0D108BD9-81ED-4DB2-BD59-A6C34878D82A}">
                    <a16:rowId xmlns:a16="http://schemas.microsoft.com/office/drawing/2014/main" val="3580365542"/>
                  </a:ext>
                </a:extLst>
              </a:tr>
            </a:tbl>
          </a:graphicData>
        </a:graphic>
      </p:graphicFrame>
      <p:sp>
        <p:nvSpPr>
          <p:cNvPr id="4" name="Text Placeholder 3">
            <a:extLst>
              <a:ext uri="{FF2B5EF4-FFF2-40B4-BE49-F238E27FC236}">
                <a16:creationId xmlns:a16="http://schemas.microsoft.com/office/drawing/2014/main" id="{5C8BC23E-B5C6-4F96-A8AA-34D92FA27EBA}"/>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805578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D618B-DD79-406B-9741-8AFB0718A64C}"/>
              </a:ext>
            </a:extLst>
          </p:cNvPr>
          <p:cNvSpPr>
            <a:spLocks noGrp="1"/>
          </p:cNvSpPr>
          <p:nvPr>
            <p:ph type="title"/>
          </p:nvPr>
        </p:nvSpPr>
        <p:spPr/>
        <p:txBody>
          <a:bodyPr/>
          <a:lstStyle/>
          <a:p>
            <a:r>
              <a:rPr lang="en-US"/>
              <a:t>Instagram Hashtag Detection | La Emilia - 2 of 3</a:t>
            </a:r>
          </a:p>
        </p:txBody>
      </p:sp>
      <p:graphicFrame>
        <p:nvGraphicFramePr>
          <p:cNvPr id="5" name="Table Placeholder 4">
            <a:extLst>
              <a:ext uri="{FF2B5EF4-FFF2-40B4-BE49-F238E27FC236}">
                <a16:creationId xmlns:a16="http://schemas.microsoft.com/office/drawing/2014/main" id="{CAD1BABF-F4DD-47E9-87A3-67DA3932359D}"/>
              </a:ext>
            </a:extLst>
          </p:cNvPr>
          <p:cNvGraphicFramePr>
            <a:graphicFrameLocks noGrp="1"/>
          </p:cNvGraphicFramePr>
          <p:nvPr>
            <p:ph type="tbl" sz="quarter" idx="13"/>
            <p:extLst>
              <p:ext uri="{D42A27DB-BD31-4B8C-83A1-F6EECF244321}">
                <p14:modId xmlns:p14="http://schemas.microsoft.com/office/powerpoint/2010/main" val="3783844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43604153"/>
                    </a:ext>
                  </a:extLst>
                </a:gridCol>
                <a:gridCol w="1399032">
                  <a:extLst>
                    <a:ext uri="{9D8B030D-6E8A-4147-A177-3AD203B41FA5}">
                      <a16:colId xmlns:a16="http://schemas.microsoft.com/office/drawing/2014/main" val="1006653576"/>
                    </a:ext>
                  </a:extLst>
                </a:gridCol>
                <a:gridCol w="1399032">
                  <a:extLst>
                    <a:ext uri="{9D8B030D-6E8A-4147-A177-3AD203B41FA5}">
                      <a16:colId xmlns:a16="http://schemas.microsoft.com/office/drawing/2014/main" val="2814747972"/>
                    </a:ext>
                  </a:extLst>
                </a:gridCol>
                <a:gridCol w="1399032">
                  <a:extLst>
                    <a:ext uri="{9D8B030D-6E8A-4147-A177-3AD203B41FA5}">
                      <a16:colId xmlns:a16="http://schemas.microsoft.com/office/drawing/2014/main" val="1278214003"/>
                    </a:ext>
                  </a:extLst>
                </a:gridCol>
                <a:gridCol w="1399032">
                  <a:extLst>
                    <a:ext uri="{9D8B030D-6E8A-4147-A177-3AD203B41FA5}">
                      <a16:colId xmlns:a16="http://schemas.microsoft.com/office/drawing/2014/main" val="2897136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302424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506.2</a:t>
                      </a:r>
                    </a:p>
                  </a:txBody>
                  <a:tcPr/>
                </a:tc>
                <a:extLst>
                  <a:ext uri="{0D108BD9-81ED-4DB2-BD59-A6C34878D82A}">
                    <a16:rowId xmlns:a16="http://schemas.microsoft.com/office/drawing/2014/main" val="3855083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extLst>
                  <a:ext uri="{0D108BD9-81ED-4DB2-BD59-A6C34878D82A}">
                    <a16:rowId xmlns:a16="http://schemas.microsoft.com/office/drawing/2014/main" val="1295455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extLst>
                  <a:ext uri="{0D108BD9-81ED-4DB2-BD59-A6C34878D82A}">
                    <a16:rowId xmlns:a16="http://schemas.microsoft.com/office/drawing/2014/main" val="951239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521.75</a:t>
                      </a:r>
                    </a:p>
                  </a:txBody>
                  <a:tcPr/>
                </a:tc>
                <a:extLst>
                  <a:ext uri="{0D108BD9-81ED-4DB2-BD59-A6C34878D82A}">
                    <a16:rowId xmlns:a16="http://schemas.microsoft.com/office/drawing/2014/main" val="192997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1911952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2519554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1564263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#bluCru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3960802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3346428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#𝐈𝐦𝐩𝐞𝐫𝐢𝐚𝐥𝐞𝟒𝟎𝟎</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486.25</a:t>
                      </a:r>
                    </a:p>
                  </a:txBody>
                  <a:tcPr/>
                </a:tc>
                <a:extLst>
                  <a:ext uri="{0D108BD9-81ED-4DB2-BD59-A6C34878D82A}">
                    <a16:rowId xmlns:a16="http://schemas.microsoft.com/office/drawing/2014/main" val="3982479757"/>
                  </a:ext>
                </a:extLst>
              </a:tr>
            </a:tbl>
          </a:graphicData>
        </a:graphic>
      </p:graphicFrame>
      <p:sp>
        <p:nvSpPr>
          <p:cNvPr id="4" name="Text Placeholder 3">
            <a:extLst>
              <a:ext uri="{FF2B5EF4-FFF2-40B4-BE49-F238E27FC236}">
                <a16:creationId xmlns:a16="http://schemas.microsoft.com/office/drawing/2014/main" id="{2E62CCB2-2912-44F3-AB23-CBB3A35A0119}"/>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714254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E5C3B-AF33-4359-8682-3766A26CE6A2}"/>
              </a:ext>
            </a:extLst>
          </p:cNvPr>
          <p:cNvSpPr>
            <a:spLocks noGrp="1"/>
          </p:cNvSpPr>
          <p:nvPr>
            <p:ph type="title"/>
          </p:nvPr>
        </p:nvSpPr>
        <p:spPr/>
        <p:txBody>
          <a:bodyPr/>
          <a:lstStyle/>
          <a:p>
            <a:r>
              <a:rPr lang="en-US"/>
              <a:t>Instagram Hashtag Detection | La Emilia - 3 of 3</a:t>
            </a:r>
          </a:p>
        </p:txBody>
      </p:sp>
      <p:graphicFrame>
        <p:nvGraphicFramePr>
          <p:cNvPr id="5" name="Table Placeholder 4">
            <a:extLst>
              <a:ext uri="{FF2B5EF4-FFF2-40B4-BE49-F238E27FC236}">
                <a16:creationId xmlns:a16="http://schemas.microsoft.com/office/drawing/2014/main" id="{F7053078-02A9-4EEB-9C25-6DFD6C39223C}"/>
              </a:ext>
            </a:extLst>
          </p:cNvPr>
          <p:cNvGraphicFramePr>
            <a:graphicFrameLocks noGrp="1"/>
          </p:cNvGraphicFramePr>
          <p:nvPr>
            <p:ph type="tbl" sz="quarter" idx="13"/>
            <p:extLst>
              <p:ext uri="{D42A27DB-BD31-4B8C-83A1-F6EECF244321}">
                <p14:modId xmlns:p14="http://schemas.microsoft.com/office/powerpoint/2010/main" val="2778974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52072512"/>
                    </a:ext>
                  </a:extLst>
                </a:gridCol>
                <a:gridCol w="1399032">
                  <a:extLst>
                    <a:ext uri="{9D8B030D-6E8A-4147-A177-3AD203B41FA5}">
                      <a16:colId xmlns:a16="http://schemas.microsoft.com/office/drawing/2014/main" val="1342872652"/>
                    </a:ext>
                  </a:extLst>
                </a:gridCol>
                <a:gridCol w="1399032">
                  <a:extLst>
                    <a:ext uri="{9D8B030D-6E8A-4147-A177-3AD203B41FA5}">
                      <a16:colId xmlns:a16="http://schemas.microsoft.com/office/drawing/2014/main" val="477226180"/>
                    </a:ext>
                  </a:extLst>
                </a:gridCol>
                <a:gridCol w="1399032">
                  <a:extLst>
                    <a:ext uri="{9D8B030D-6E8A-4147-A177-3AD203B41FA5}">
                      <a16:colId xmlns:a16="http://schemas.microsoft.com/office/drawing/2014/main" val="2154625713"/>
                    </a:ext>
                  </a:extLst>
                </a:gridCol>
                <a:gridCol w="1399032">
                  <a:extLst>
                    <a:ext uri="{9D8B030D-6E8A-4147-A177-3AD203B41FA5}">
                      <a16:colId xmlns:a16="http://schemas.microsoft.com/office/drawing/2014/main" val="3087232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197565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145.66666666667</a:t>
                      </a:r>
                    </a:p>
                  </a:txBody>
                  <a:tcPr/>
                </a:tc>
                <a:extLst>
                  <a:ext uri="{0D108BD9-81ED-4DB2-BD59-A6C34878D82A}">
                    <a16:rowId xmlns:a16="http://schemas.microsoft.com/office/drawing/2014/main" val="2866960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595728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#lubricantes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427942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#RayZR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216.33333333333</a:t>
                      </a:r>
                    </a:p>
                  </a:txBody>
                  <a:tcPr/>
                </a:tc>
                <a:extLst>
                  <a:ext uri="{0D108BD9-81ED-4DB2-BD59-A6C34878D82A}">
                    <a16:rowId xmlns:a16="http://schemas.microsoft.com/office/drawing/2014/main" val="3329181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#somosCaberg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363.33333333333</a:t>
                      </a:r>
                    </a:p>
                  </a:txBody>
                  <a:tcPr/>
                </a:tc>
                <a:extLst>
                  <a:ext uri="{0D108BD9-81ED-4DB2-BD59-A6C34878D82A}">
                    <a16:rowId xmlns:a16="http://schemas.microsoft.com/office/drawing/2014/main" val="1120091408"/>
                  </a:ext>
                </a:extLst>
              </a:tr>
            </a:tbl>
          </a:graphicData>
        </a:graphic>
      </p:graphicFrame>
      <p:sp>
        <p:nvSpPr>
          <p:cNvPr id="4" name="Text Placeholder 3">
            <a:extLst>
              <a:ext uri="{FF2B5EF4-FFF2-40B4-BE49-F238E27FC236}">
                <a16:creationId xmlns:a16="http://schemas.microsoft.com/office/drawing/2014/main" id="{D86792A8-4AEE-4F66-8A54-41106259BF74}"/>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818565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88CD3-C1B5-4352-9D2F-9817E601C861}"/>
              </a:ext>
            </a:extLst>
          </p:cNvPr>
          <p:cNvSpPr>
            <a:spLocks noGrp="1"/>
          </p:cNvSpPr>
          <p:nvPr>
            <p:ph type="title"/>
          </p:nvPr>
        </p:nvSpPr>
        <p:spPr/>
        <p:txBody>
          <a:bodyPr/>
          <a:lstStyle/>
          <a:p>
            <a:r>
              <a:rPr lang="en-US"/>
              <a:t>Instagram Posts Table | La Emilia - 1 of 9</a:t>
            </a:r>
          </a:p>
        </p:txBody>
      </p:sp>
      <p:graphicFrame>
        <p:nvGraphicFramePr>
          <p:cNvPr id="5" name="Table Placeholder 4">
            <a:extLst>
              <a:ext uri="{FF2B5EF4-FFF2-40B4-BE49-F238E27FC236}">
                <a16:creationId xmlns:a16="http://schemas.microsoft.com/office/drawing/2014/main" id="{1FF3B72C-16E2-4C8D-8D5F-12A0594400A0}"/>
              </a:ext>
            </a:extLst>
          </p:cNvPr>
          <p:cNvGraphicFramePr>
            <a:graphicFrameLocks noGrp="1"/>
          </p:cNvGraphicFramePr>
          <p:nvPr>
            <p:ph type="tbl" sz="quarter" idx="13"/>
            <p:extLst>
              <p:ext uri="{D42A27DB-BD31-4B8C-83A1-F6EECF244321}">
                <p14:modId xmlns:p14="http://schemas.microsoft.com/office/powerpoint/2010/main" val="3456428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43458207"/>
                    </a:ext>
                  </a:extLst>
                </a:gridCol>
                <a:gridCol w="987552">
                  <a:extLst>
                    <a:ext uri="{9D8B030D-6E8A-4147-A177-3AD203B41FA5}">
                      <a16:colId xmlns:a16="http://schemas.microsoft.com/office/drawing/2014/main" val="256355482"/>
                    </a:ext>
                  </a:extLst>
                </a:gridCol>
                <a:gridCol w="987552">
                  <a:extLst>
                    <a:ext uri="{9D8B030D-6E8A-4147-A177-3AD203B41FA5}">
                      <a16:colId xmlns:a16="http://schemas.microsoft.com/office/drawing/2014/main" val="3255739389"/>
                    </a:ext>
                  </a:extLst>
                </a:gridCol>
                <a:gridCol w="987552">
                  <a:extLst>
                    <a:ext uri="{9D8B030D-6E8A-4147-A177-3AD203B41FA5}">
                      <a16:colId xmlns:a16="http://schemas.microsoft.com/office/drawing/2014/main" val="3128076578"/>
                    </a:ext>
                  </a:extLst>
                </a:gridCol>
                <a:gridCol w="987552">
                  <a:extLst>
                    <a:ext uri="{9D8B030D-6E8A-4147-A177-3AD203B41FA5}">
                      <a16:colId xmlns:a16="http://schemas.microsoft.com/office/drawing/2014/main" val="2070625188"/>
                    </a:ext>
                  </a:extLst>
                </a:gridCol>
                <a:gridCol w="987552">
                  <a:extLst>
                    <a:ext uri="{9D8B030D-6E8A-4147-A177-3AD203B41FA5}">
                      <a16:colId xmlns:a16="http://schemas.microsoft.com/office/drawing/2014/main" val="66006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778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- 2021-03-24 20:00:58</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9094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- 2021-04-15 11:37:57</a:t>
                      </a:r>
                      <a:r>
                        <a:rPr kumimoji="0" lang="es-ES" sz="1000" b="0" i="0" u="none" strike="noStrike" kern="1200" cap="none" spc="0" normalizeH="0" baseline="0" noProof="0">
                          <a:ln>
                            <a:noFill/>
                          </a:ln>
                          <a:solidFill>
                            <a:prstClr val="black"/>
                          </a:solidFill>
                          <a:effectLst/>
                          <a:uLnTx/>
                          <a:uFillTx/>
                          <a:latin typeface="+mn-lt"/>
                          <a:ea typeface="+mn-ea"/>
                          <a:cs typeface="+mn-cs"/>
                        </a:rPr>
                        <a:t>
 Compartimos una acción de concientización que hicimos un fin de semana en el Municipio de Campana para que todos tomemos conciencia de la importancia del uso de casco #SemaforoConcientizador #HondaSafety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58558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- 2021-03-17 16:01:50</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(link en BIO).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2305844"/>
                  </a:ext>
                </a:extLst>
              </a:tr>
            </a:tbl>
          </a:graphicData>
        </a:graphic>
      </p:graphicFrame>
      <p:sp>
        <p:nvSpPr>
          <p:cNvPr id="4" name="Text Placeholder 3">
            <a:extLst>
              <a:ext uri="{FF2B5EF4-FFF2-40B4-BE49-F238E27FC236}">
                <a16:creationId xmlns:a16="http://schemas.microsoft.com/office/drawing/2014/main" id="{6645017E-1911-40C0-AFE1-D99C6A5C880D}"/>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292018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7A0-7D6C-46CA-A78E-E0184B4658D4}"/>
              </a:ext>
            </a:extLst>
          </p:cNvPr>
          <p:cNvSpPr>
            <a:spLocks noGrp="1"/>
          </p:cNvSpPr>
          <p:nvPr>
            <p:ph type="title"/>
          </p:nvPr>
        </p:nvSpPr>
        <p:spPr/>
        <p:txBody>
          <a:bodyPr/>
          <a:lstStyle/>
          <a:p>
            <a:r>
              <a:rPr lang="en-US"/>
              <a:t>Instagram Posts Table | La Emilia - 2 of 9</a:t>
            </a:r>
          </a:p>
        </p:txBody>
      </p:sp>
      <p:graphicFrame>
        <p:nvGraphicFramePr>
          <p:cNvPr id="5" name="Table Placeholder 4">
            <a:extLst>
              <a:ext uri="{FF2B5EF4-FFF2-40B4-BE49-F238E27FC236}">
                <a16:creationId xmlns:a16="http://schemas.microsoft.com/office/drawing/2014/main" id="{61FF2863-58BB-46B3-90F2-61C9FD42E438}"/>
              </a:ext>
            </a:extLst>
          </p:cNvPr>
          <p:cNvGraphicFramePr>
            <a:graphicFrameLocks noGrp="1"/>
          </p:cNvGraphicFramePr>
          <p:nvPr>
            <p:ph type="tbl" sz="quarter" idx="13"/>
            <p:extLst>
              <p:ext uri="{D42A27DB-BD31-4B8C-83A1-F6EECF244321}">
                <p14:modId xmlns:p14="http://schemas.microsoft.com/office/powerpoint/2010/main" val="1523192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88214658"/>
                    </a:ext>
                  </a:extLst>
                </a:gridCol>
                <a:gridCol w="987552">
                  <a:extLst>
                    <a:ext uri="{9D8B030D-6E8A-4147-A177-3AD203B41FA5}">
                      <a16:colId xmlns:a16="http://schemas.microsoft.com/office/drawing/2014/main" val="442289559"/>
                    </a:ext>
                  </a:extLst>
                </a:gridCol>
                <a:gridCol w="987552">
                  <a:extLst>
                    <a:ext uri="{9D8B030D-6E8A-4147-A177-3AD203B41FA5}">
                      <a16:colId xmlns:a16="http://schemas.microsoft.com/office/drawing/2014/main" val="1223446475"/>
                    </a:ext>
                  </a:extLst>
                </a:gridCol>
                <a:gridCol w="987552">
                  <a:extLst>
                    <a:ext uri="{9D8B030D-6E8A-4147-A177-3AD203B41FA5}">
                      <a16:colId xmlns:a16="http://schemas.microsoft.com/office/drawing/2014/main" val="3987988383"/>
                    </a:ext>
                  </a:extLst>
                </a:gridCol>
                <a:gridCol w="987552">
                  <a:extLst>
                    <a:ext uri="{9D8B030D-6E8A-4147-A177-3AD203B41FA5}">
                      <a16:colId xmlns:a16="http://schemas.microsoft.com/office/drawing/2014/main" val="193483470"/>
                    </a:ext>
                  </a:extLst>
                </a:gridCol>
                <a:gridCol w="987552">
                  <a:extLst>
                    <a:ext uri="{9D8B030D-6E8A-4147-A177-3AD203B41FA5}">
                      <a16:colId xmlns:a16="http://schemas.microsoft.com/office/drawing/2014/main" val="1256754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3770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- 2021-03-31 12:39:32</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06875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- 2021-03-16 11:55:12</a:t>
                      </a:r>
                      <a:r>
                        <a:rPr kumimoji="0" lang="es-ES" sz="1000" b="0" i="0" u="none" strike="noStrike" kern="1200" cap="none" spc="0" normalizeH="0" baseline="0" noProof="0">
                          <a:ln>
                            <a:noFill/>
                          </a:ln>
                          <a:solidFill>
                            <a:prstClr val="black"/>
                          </a:solidFill>
                          <a:effectLst/>
                          <a:uLnTx/>
                          <a:uFillTx/>
                          <a:latin typeface="+mn-lt"/>
                          <a:ea typeface="+mn-ea"/>
                          <a:cs typeface="+mn-cs"/>
                        </a:rPr>
                        <a:t>
 Blanca, verde lima, negra. La #𝐓𝐍𝐓𝟔𝟎𝟎𝐢 se destaca en todas sus versiones.⁣
⁣
¿Cuál es la que más va con tu estilo?⁣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0895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- 2021-04-15 14:02:26</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0005440"/>
                  </a:ext>
                </a:extLst>
              </a:tr>
            </a:tbl>
          </a:graphicData>
        </a:graphic>
      </p:graphicFrame>
      <p:sp>
        <p:nvSpPr>
          <p:cNvPr id="4" name="Text Placeholder 3">
            <a:extLst>
              <a:ext uri="{FF2B5EF4-FFF2-40B4-BE49-F238E27FC236}">
                <a16:creationId xmlns:a16="http://schemas.microsoft.com/office/drawing/2014/main" id="{E59BF2C8-8557-4974-878D-6FD624D31C30}"/>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650313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8D6F4-92B7-4506-A380-6F22008D923C}"/>
              </a:ext>
            </a:extLst>
          </p:cNvPr>
          <p:cNvSpPr>
            <a:spLocks noGrp="1"/>
          </p:cNvSpPr>
          <p:nvPr>
            <p:ph type="title"/>
          </p:nvPr>
        </p:nvSpPr>
        <p:spPr/>
        <p:txBody>
          <a:bodyPr/>
          <a:lstStyle/>
          <a:p>
            <a:r>
              <a:rPr lang="en-US"/>
              <a:t>Instagram Posts Table | La Emilia - 3 of 9</a:t>
            </a:r>
          </a:p>
        </p:txBody>
      </p:sp>
      <p:graphicFrame>
        <p:nvGraphicFramePr>
          <p:cNvPr id="5" name="Table Placeholder 4">
            <a:extLst>
              <a:ext uri="{FF2B5EF4-FFF2-40B4-BE49-F238E27FC236}">
                <a16:creationId xmlns:a16="http://schemas.microsoft.com/office/drawing/2014/main" id="{F4C34271-8E58-4586-BF3C-484A4322CDE7}"/>
              </a:ext>
            </a:extLst>
          </p:cNvPr>
          <p:cNvGraphicFramePr>
            <a:graphicFrameLocks noGrp="1"/>
          </p:cNvGraphicFramePr>
          <p:nvPr>
            <p:ph type="tbl" sz="quarter" idx="13"/>
            <p:extLst>
              <p:ext uri="{D42A27DB-BD31-4B8C-83A1-F6EECF244321}">
                <p14:modId xmlns:p14="http://schemas.microsoft.com/office/powerpoint/2010/main" val="1583766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99701530"/>
                    </a:ext>
                  </a:extLst>
                </a:gridCol>
                <a:gridCol w="987552">
                  <a:extLst>
                    <a:ext uri="{9D8B030D-6E8A-4147-A177-3AD203B41FA5}">
                      <a16:colId xmlns:a16="http://schemas.microsoft.com/office/drawing/2014/main" val="2095728007"/>
                    </a:ext>
                  </a:extLst>
                </a:gridCol>
                <a:gridCol w="987552">
                  <a:extLst>
                    <a:ext uri="{9D8B030D-6E8A-4147-A177-3AD203B41FA5}">
                      <a16:colId xmlns:a16="http://schemas.microsoft.com/office/drawing/2014/main" val="1731314845"/>
                    </a:ext>
                  </a:extLst>
                </a:gridCol>
                <a:gridCol w="987552">
                  <a:extLst>
                    <a:ext uri="{9D8B030D-6E8A-4147-A177-3AD203B41FA5}">
                      <a16:colId xmlns:a16="http://schemas.microsoft.com/office/drawing/2014/main" val="2026835342"/>
                    </a:ext>
                  </a:extLst>
                </a:gridCol>
                <a:gridCol w="987552">
                  <a:extLst>
                    <a:ext uri="{9D8B030D-6E8A-4147-A177-3AD203B41FA5}">
                      <a16:colId xmlns:a16="http://schemas.microsoft.com/office/drawing/2014/main" val="787948151"/>
                    </a:ext>
                  </a:extLst>
                </a:gridCol>
                <a:gridCol w="987552">
                  <a:extLst>
                    <a:ext uri="{9D8B030D-6E8A-4147-A177-3AD203B41FA5}">
                      <a16:colId xmlns:a16="http://schemas.microsoft.com/office/drawing/2014/main" val="3082193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9172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- 2021-04-14 10:02:43</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1907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- 2021-03-19 10:08:26</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13786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- 2021-03-19 16:01:51</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2446708"/>
                  </a:ext>
                </a:extLst>
              </a:tr>
            </a:tbl>
          </a:graphicData>
        </a:graphic>
      </p:graphicFrame>
      <p:sp>
        <p:nvSpPr>
          <p:cNvPr id="4" name="Text Placeholder 3">
            <a:extLst>
              <a:ext uri="{FF2B5EF4-FFF2-40B4-BE49-F238E27FC236}">
                <a16:creationId xmlns:a16="http://schemas.microsoft.com/office/drawing/2014/main" id="{8740B0BB-A5F0-41BE-8AD1-31A588D85E72}"/>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42119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8D9DA-25F6-4851-BB96-E1765C812DBF}"/>
              </a:ext>
            </a:extLst>
          </p:cNvPr>
          <p:cNvSpPr>
            <a:spLocks noGrp="1"/>
          </p:cNvSpPr>
          <p:nvPr>
            <p:ph type="title"/>
          </p:nvPr>
        </p:nvSpPr>
        <p:spPr/>
        <p:txBody>
          <a:bodyPr/>
          <a:lstStyle/>
          <a:p>
            <a:r>
              <a:rPr lang="en-US"/>
              <a:t>Instagram Posts Table | La Emilia - 4 of 9</a:t>
            </a:r>
          </a:p>
        </p:txBody>
      </p:sp>
      <p:graphicFrame>
        <p:nvGraphicFramePr>
          <p:cNvPr id="5" name="Table Placeholder 4">
            <a:extLst>
              <a:ext uri="{FF2B5EF4-FFF2-40B4-BE49-F238E27FC236}">
                <a16:creationId xmlns:a16="http://schemas.microsoft.com/office/drawing/2014/main" id="{ABCBD989-2AE8-417E-AFDC-ADA9C07B2E0F}"/>
              </a:ext>
            </a:extLst>
          </p:cNvPr>
          <p:cNvGraphicFramePr>
            <a:graphicFrameLocks noGrp="1"/>
          </p:cNvGraphicFramePr>
          <p:nvPr>
            <p:ph type="tbl" sz="quarter" idx="13"/>
            <p:extLst>
              <p:ext uri="{D42A27DB-BD31-4B8C-83A1-F6EECF244321}">
                <p14:modId xmlns:p14="http://schemas.microsoft.com/office/powerpoint/2010/main" val="195654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39795508"/>
                    </a:ext>
                  </a:extLst>
                </a:gridCol>
                <a:gridCol w="987552">
                  <a:extLst>
                    <a:ext uri="{9D8B030D-6E8A-4147-A177-3AD203B41FA5}">
                      <a16:colId xmlns:a16="http://schemas.microsoft.com/office/drawing/2014/main" val="1685599373"/>
                    </a:ext>
                  </a:extLst>
                </a:gridCol>
                <a:gridCol w="987552">
                  <a:extLst>
                    <a:ext uri="{9D8B030D-6E8A-4147-A177-3AD203B41FA5}">
                      <a16:colId xmlns:a16="http://schemas.microsoft.com/office/drawing/2014/main" val="3477602648"/>
                    </a:ext>
                  </a:extLst>
                </a:gridCol>
                <a:gridCol w="987552">
                  <a:extLst>
                    <a:ext uri="{9D8B030D-6E8A-4147-A177-3AD203B41FA5}">
                      <a16:colId xmlns:a16="http://schemas.microsoft.com/office/drawing/2014/main" val="259704999"/>
                    </a:ext>
                  </a:extLst>
                </a:gridCol>
                <a:gridCol w="987552">
                  <a:extLst>
                    <a:ext uri="{9D8B030D-6E8A-4147-A177-3AD203B41FA5}">
                      <a16:colId xmlns:a16="http://schemas.microsoft.com/office/drawing/2014/main" val="521304863"/>
                    </a:ext>
                  </a:extLst>
                </a:gridCol>
                <a:gridCol w="987552">
                  <a:extLst>
                    <a:ext uri="{9D8B030D-6E8A-4147-A177-3AD203B41FA5}">
                      <a16:colId xmlns:a16="http://schemas.microsoft.com/office/drawing/2014/main" val="3999723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3213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- 2021-03-22 15:33:11</a:t>
                      </a:r>
                      <a:r>
                        <a:rPr kumimoji="0" lang="en-US" sz="1000" b="0" i="0" u="none" strike="noStrike" kern="1200" cap="none" spc="0" normalizeH="0" baseline="0" noProof="0">
                          <a:ln>
                            <a:noFill/>
                          </a:ln>
                          <a:solidFill>
                            <a:prstClr val="black"/>
                          </a:solidFill>
                          <a:effectLst/>
                          <a:uLnTx/>
                          <a:uFillTx/>
                          <a:latin typeface="+mn-lt"/>
                          <a:ea typeface="+mn-ea"/>
                          <a:cs typeface="+mn-cs"/>
                        </a:rPr>
                        <a:t>
 La #𝐈𝐦𝐩𝐞𝐫𝐢𝐚𝐥𝐞𝟒𝟎𝟎 tiene todos los componentes y la tecnología que una moto de estilo clásico y diseño retro necesita.⁣⁣
⁣⁣
✅Frenos a disco en ambas ruedas⁣⁣
✅Sistema ABS ⁣⁣
✅ Tablero con doble indicador gemelo⁣⁣
✅Asiento individual⁣⁣
✅Doble amortiguador trasero regulable con deposito externo de gas⁣⁣
✅Motor con Inyección electrónica⁣⁣
✅Sistema de doble bujía⁣⁣
✅Protector de tanque de combustible⁣⁣
✅Sonido exclusivo Benelli.⁣⁣
⁣⁣
¿Querés ver más? ¡Deslizá y conocela en detalle!⁣⁣
⁣⁣
⁣⁣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95212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- 2021-03-18 10:25:47</a:t>
                      </a:r>
                      <a:r>
                        <a:rPr kumimoji="0" lang="es-ES" sz="1000" b="0" i="0" u="none" strike="noStrike" kern="1200" cap="none" spc="0" normalizeH="0" baseline="0" noProof="0">
                          <a:ln>
                            <a:noFill/>
                          </a:ln>
                          <a:solidFill>
                            <a:prstClr val="black"/>
                          </a:solidFill>
                          <a:effectLst/>
                          <a:uLnTx/>
                          <a:uFillTx/>
                          <a:latin typeface="+mn-lt"/>
                          <a:ea typeface="+mn-ea"/>
                          <a:cs typeface="+mn-cs"/>
                        </a:rPr>
                        <a:t>
 GLH150 + QuieroMiHonda= Match perfecto.
Encontrá el modelo que va con vos, haciendo click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720769"/>
                  </a:ext>
                </a:extLst>
              </a:tr>
            </a:tbl>
          </a:graphicData>
        </a:graphic>
      </p:graphicFrame>
      <p:sp>
        <p:nvSpPr>
          <p:cNvPr id="4" name="Text Placeholder 3">
            <a:extLst>
              <a:ext uri="{FF2B5EF4-FFF2-40B4-BE49-F238E27FC236}">
                <a16:creationId xmlns:a16="http://schemas.microsoft.com/office/drawing/2014/main" id="{DC91E439-C8FB-4507-8120-A8F85704F4C2}"/>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900124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A94EC-1E08-4B9C-AAF5-B3D47BB9E367}"/>
              </a:ext>
            </a:extLst>
          </p:cNvPr>
          <p:cNvSpPr>
            <a:spLocks noGrp="1"/>
          </p:cNvSpPr>
          <p:nvPr>
            <p:ph type="title"/>
          </p:nvPr>
        </p:nvSpPr>
        <p:spPr/>
        <p:txBody>
          <a:bodyPr/>
          <a:lstStyle/>
          <a:p>
            <a:r>
              <a:rPr lang="en-US"/>
              <a:t>Instagram Posts Table | La Emilia - 5 of 9</a:t>
            </a:r>
          </a:p>
        </p:txBody>
      </p:sp>
      <p:graphicFrame>
        <p:nvGraphicFramePr>
          <p:cNvPr id="5" name="Table Placeholder 4">
            <a:extLst>
              <a:ext uri="{FF2B5EF4-FFF2-40B4-BE49-F238E27FC236}">
                <a16:creationId xmlns:a16="http://schemas.microsoft.com/office/drawing/2014/main" id="{70605B5A-0BCD-4755-9E16-30252F73D19C}"/>
              </a:ext>
            </a:extLst>
          </p:cNvPr>
          <p:cNvGraphicFramePr>
            <a:graphicFrameLocks noGrp="1"/>
          </p:cNvGraphicFramePr>
          <p:nvPr>
            <p:ph type="tbl" sz="quarter" idx="13"/>
            <p:extLst>
              <p:ext uri="{D42A27DB-BD31-4B8C-83A1-F6EECF244321}">
                <p14:modId xmlns:p14="http://schemas.microsoft.com/office/powerpoint/2010/main" val="62773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03935561"/>
                    </a:ext>
                  </a:extLst>
                </a:gridCol>
                <a:gridCol w="987552">
                  <a:extLst>
                    <a:ext uri="{9D8B030D-6E8A-4147-A177-3AD203B41FA5}">
                      <a16:colId xmlns:a16="http://schemas.microsoft.com/office/drawing/2014/main" val="2879945959"/>
                    </a:ext>
                  </a:extLst>
                </a:gridCol>
                <a:gridCol w="987552">
                  <a:extLst>
                    <a:ext uri="{9D8B030D-6E8A-4147-A177-3AD203B41FA5}">
                      <a16:colId xmlns:a16="http://schemas.microsoft.com/office/drawing/2014/main" val="866186825"/>
                    </a:ext>
                  </a:extLst>
                </a:gridCol>
                <a:gridCol w="987552">
                  <a:extLst>
                    <a:ext uri="{9D8B030D-6E8A-4147-A177-3AD203B41FA5}">
                      <a16:colId xmlns:a16="http://schemas.microsoft.com/office/drawing/2014/main" val="587219171"/>
                    </a:ext>
                  </a:extLst>
                </a:gridCol>
                <a:gridCol w="987552">
                  <a:extLst>
                    <a:ext uri="{9D8B030D-6E8A-4147-A177-3AD203B41FA5}">
                      <a16:colId xmlns:a16="http://schemas.microsoft.com/office/drawing/2014/main" val="4024081547"/>
                    </a:ext>
                  </a:extLst>
                </a:gridCol>
                <a:gridCol w="987552">
                  <a:extLst>
                    <a:ext uri="{9D8B030D-6E8A-4147-A177-3AD203B41FA5}">
                      <a16:colId xmlns:a16="http://schemas.microsoft.com/office/drawing/2014/main" val="1592194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9491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- 2021-03-29 12:03:08</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el link de nuestra bio.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1858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- 2021-03-25 19:00:25</a:t>
                      </a:r>
                      <a:r>
                        <a:rPr kumimoji="0" lang="es-ES" sz="1000" b="0" i="0" u="none" strike="noStrike" kern="1200" cap="none" spc="0" normalizeH="0" baseline="0" noProof="0">
                          <a:ln>
                            <a:noFill/>
                          </a:ln>
                          <a:solidFill>
                            <a:prstClr val="black"/>
                          </a:solidFill>
                          <a:effectLst/>
                          <a:uLnTx/>
                          <a:uFillTx/>
                          <a:latin typeface="+mn-lt"/>
                          <a:ea typeface="+mn-ea"/>
                          <a:cs typeface="+mn-cs"/>
                        </a:rPr>
                        <a:t>
 La nueva #TNT600i incorpora una serie de mejoras tecnológicas y de diseño únicas dentro de su categoría.⁣
⁣
Conocé su ficha completa.⁣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85865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- 2021-03-22 10:59:41</a:t>
                      </a:r>
                      <a:r>
                        <a:rPr kumimoji="0" lang="es-ES" sz="1000" b="0" i="0" u="none" strike="noStrike" kern="1200" cap="none" spc="0" normalizeH="0" baseline="0" noProof="0">
                          <a:ln>
                            <a:noFill/>
                          </a:ln>
                          <a:solidFill>
                            <a:prstClr val="black"/>
                          </a:solidFill>
                          <a:effectLst/>
                          <a:uLnTx/>
                          <a:uFillTx/>
                          <a:latin typeface="+mn-lt"/>
                          <a:ea typeface="+mn-ea"/>
                          <a:cs typeface="+mn-cs"/>
                        </a:rPr>
                        <a:t>
 Su espectacular diseño de corte aerodinámico y formas vanguardistas hacen de la CB125F una moto de estilo sport.
Conoce más haciendo click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5974230"/>
                  </a:ext>
                </a:extLst>
              </a:tr>
            </a:tbl>
          </a:graphicData>
        </a:graphic>
      </p:graphicFrame>
      <p:sp>
        <p:nvSpPr>
          <p:cNvPr id="4" name="Text Placeholder 3">
            <a:extLst>
              <a:ext uri="{FF2B5EF4-FFF2-40B4-BE49-F238E27FC236}">
                <a16:creationId xmlns:a16="http://schemas.microsoft.com/office/drawing/2014/main" id="{5B13468C-EFD3-4723-93AB-9D05A96E776D}"/>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817260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6BF13-F06D-4212-8019-21589392EAE0}"/>
              </a:ext>
            </a:extLst>
          </p:cNvPr>
          <p:cNvSpPr>
            <a:spLocks noGrp="1"/>
          </p:cNvSpPr>
          <p:nvPr>
            <p:ph type="title"/>
          </p:nvPr>
        </p:nvSpPr>
        <p:spPr/>
        <p:txBody>
          <a:bodyPr/>
          <a:lstStyle/>
          <a:p>
            <a:r>
              <a:rPr lang="en-US"/>
              <a:t>Instagram Posts Table | La Emilia - 6 of 9</a:t>
            </a:r>
          </a:p>
        </p:txBody>
      </p:sp>
      <p:graphicFrame>
        <p:nvGraphicFramePr>
          <p:cNvPr id="5" name="Table Placeholder 4">
            <a:extLst>
              <a:ext uri="{FF2B5EF4-FFF2-40B4-BE49-F238E27FC236}">
                <a16:creationId xmlns:a16="http://schemas.microsoft.com/office/drawing/2014/main" id="{1A92A339-681B-4AE6-8B66-82DF0E506B2A}"/>
              </a:ext>
            </a:extLst>
          </p:cNvPr>
          <p:cNvGraphicFramePr>
            <a:graphicFrameLocks noGrp="1"/>
          </p:cNvGraphicFramePr>
          <p:nvPr>
            <p:ph type="tbl" sz="quarter" idx="13"/>
            <p:extLst>
              <p:ext uri="{D42A27DB-BD31-4B8C-83A1-F6EECF244321}">
                <p14:modId xmlns:p14="http://schemas.microsoft.com/office/powerpoint/2010/main" val="2433884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83313294"/>
                    </a:ext>
                  </a:extLst>
                </a:gridCol>
                <a:gridCol w="987552">
                  <a:extLst>
                    <a:ext uri="{9D8B030D-6E8A-4147-A177-3AD203B41FA5}">
                      <a16:colId xmlns:a16="http://schemas.microsoft.com/office/drawing/2014/main" val="3359647902"/>
                    </a:ext>
                  </a:extLst>
                </a:gridCol>
                <a:gridCol w="987552">
                  <a:extLst>
                    <a:ext uri="{9D8B030D-6E8A-4147-A177-3AD203B41FA5}">
                      <a16:colId xmlns:a16="http://schemas.microsoft.com/office/drawing/2014/main" val="1070801871"/>
                    </a:ext>
                  </a:extLst>
                </a:gridCol>
                <a:gridCol w="987552">
                  <a:extLst>
                    <a:ext uri="{9D8B030D-6E8A-4147-A177-3AD203B41FA5}">
                      <a16:colId xmlns:a16="http://schemas.microsoft.com/office/drawing/2014/main" val="1594946698"/>
                    </a:ext>
                  </a:extLst>
                </a:gridCol>
                <a:gridCol w="987552">
                  <a:extLst>
                    <a:ext uri="{9D8B030D-6E8A-4147-A177-3AD203B41FA5}">
                      <a16:colId xmlns:a16="http://schemas.microsoft.com/office/drawing/2014/main" val="728529605"/>
                    </a:ext>
                  </a:extLst>
                </a:gridCol>
                <a:gridCol w="987552">
                  <a:extLst>
                    <a:ext uri="{9D8B030D-6E8A-4147-A177-3AD203B41FA5}">
                      <a16:colId xmlns:a16="http://schemas.microsoft.com/office/drawing/2014/main" val="3986669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3279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- 2021-04-10 12:00:13</a:t>
                      </a:r>
                      <a:r>
                        <a:rPr kumimoji="0" lang="es-ES" sz="1000" b="0" i="0" u="none" strike="noStrike" kern="1200" cap="none" spc="0" normalizeH="0" baseline="0" noProof="0">
                          <a:ln>
                            <a:noFill/>
                          </a:ln>
                          <a:solidFill>
                            <a:prstClr val="black"/>
                          </a:solidFill>
                          <a:effectLst/>
                          <a:uLnTx/>
                          <a:uFillTx/>
                          <a:latin typeface="+mn-lt"/>
                          <a:ea typeface="+mn-ea"/>
                          <a:cs typeface="+mn-cs"/>
                        </a:rPr>
                        <a:t>
 Creada para que puedas moverte cómodamente, la nueva GLH150 permite manejar con una postura ergonómica, posee un amplio asiento, ruedas de 18’’ de diámetro y una amortiguación suave.
Su andar se destaca por una excelente maniobrabilidad y por una posición de manejo que permite que las piernas lleguen al suelo en una posición cómoda y estable, y que los brazos estén constantemente relajados al momento de tomar el manubrio tanto para acelerar como para frenar, lo que hace que todos tus movimientos sean armoniosos, asegurando un manejo confortable.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0142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- 2021-04-04 17:47:09</a:t>
                      </a:r>
                      <a:r>
                        <a:rPr kumimoji="0" lang="es-ES" sz="1000" b="0" i="0" u="none" strike="noStrike" kern="1200" cap="none" spc="0" normalizeH="0" baseline="0" noProof="0">
                          <a:ln>
                            <a:noFill/>
                          </a:ln>
                          <a:solidFill>
                            <a:prstClr val="black"/>
                          </a:solidFill>
                          <a:effectLst/>
                          <a:uLnTx/>
                          <a:uFillTx/>
                          <a:latin typeface="+mn-lt"/>
                          <a:ea typeface="+mn-ea"/>
                          <a:cs typeface="+mn-cs"/>
                        </a:rPr>
                        <a:t>
 ¡¡Fabio Quartararo se queda con el Gran Premio de Doha en Losail después de una increible carrera y el team sigue en ascenso!!
Viñales también estaba por un podio pero terminó en 5to lugar.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55926943"/>
                  </a:ext>
                </a:extLst>
              </a:tr>
            </a:tbl>
          </a:graphicData>
        </a:graphic>
      </p:graphicFrame>
      <p:sp>
        <p:nvSpPr>
          <p:cNvPr id="4" name="Text Placeholder 3">
            <a:extLst>
              <a:ext uri="{FF2B5EF4-FFF2-40B4-BE49-F238E27FC236}">
                <a16:creationId xmlns:a16="http://schemas.microsoft.com/office/drawing/2014/main" id="{8C7B369E-0417-40A8-ABB5-5AE42F743AC4}"/>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35942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25894-075C-4445-B2BD-338F49260CC1}"/>
              </a:ext>
            </a:extLst>
          </p:cNvPr>
          <p:cNvSpPr>
            <a:spLocks noGrp="1"/>
          </p:cNvSpPr>
          <p:nvPr>
            <p:ph type="title"/>
          </p:nvPr>
        </p:nvSpPr>
        <p:spPr/>
        <p:txBody>
          <a:bodyPr/>
          <a:lstStyle/>
          <a:p>
            <a:r>
              <a:rPr lang="en-US"/>
              <a:t>Instagram Posts Table | La Emilia - 7 of 9</a:t>
            </a:r>
          </a:p>
        </p:txBody>
      </p:sp>
      <p:graphicFrame>
        <p:nvGraphicFramePr>
          <p:cNvPr id="5" name="Table Placeholder 4">
            <a:extLst>
              <a:ext uri="{FF2B5EF4-FFF2-40B4-BE49-F238E27FC236}">
                <a16:creationId xmlns:a16="http://schemas.microsoft.com/office/drawing/2014/main" id="{A183BB32-366A-400C-8DC4-5D7CF97DAA80}"/>
              </a:ext>
            </a:extLst>
          </p:cNvPr>
          <p:cNvGraphicFramePr>
            <a:graphicFrameLocks noGrp="1"/>
          </p:cNvGraphicFramePr>
          <p:nvPr>
            <p:ph type="tbl" sz="quarter" idx="13"/>
            <p:extLst>
              <p:ext uri="{D42A27DB-BD31-4B8C-83A1-F6EECF244321}">
                <p14:modId xmlns:p14="http://schemas.microsoft.com/office/powerpoint/2010/main" val="393744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30661029"/>
                    </a:ext>
                  </a:extLst>
                </a:gridCol>
                <a:gridCol w="987552">
                  <a:extLst>
                    <a:ext uri="{9D8B030D-6E8A-4147-A177-3AD203B41FA5}">
                      <a16:colId xmlns:a16="http://schemas.microsoft.com/office/drawing/2014/main" val="2846284131"/>
                    </a:ext>
                  </a:extLst>
                </a:gridCol>
                <a:gridCol w="987552">
                  <a:extLst>
                    <a:ext uri="{9D8B030D-6E8A-4147-A177-3AD203B41FA5}">
                      <a16:colId xmlns:a16="http://schemas.microsoft.com/office/drawing/2014/main" val="1124582718"/>
                    </a:ext>
                  </a:extLst>
                </a:gridCol>
                <a:gridCol w="987552">
                  <a:extLst>
                    <a:ext uri="{9D8B030D-6E8A-4147-A177-3AD203B41FA5}">
                      <a16:colId xmlns:a16="http://schemas.microsoft.com/office/drawing/2014/main" val="1415813124"/>
                    </a:ext>
                  </a:extLst>
                </a:gridCol>
                <a:gridCol w="987552">
                  <a:extLst>
                    <a:ext uri="{9D8B030D-6E8A-4147-A177-3AD203B41FA5}">
                      <a16:colId xmlns:a16="http://schemas.microsoft.com/office/drawing/2014/main" val="3388344729"/>
                    </a:ext>
                  </a:extLst>
                </a:gridCol>
                <a:gridCol w="987552">
                  <a:extLst>
                    <a:ext uri="{9D8B030D-6E8A-4147-A177-3AD203B41FA5}">
                      <a16:colId xmlns:a16="http://schemas.microsoft.com/office/drawing/2014/main" val="2644796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9956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- 2021-03-30 16:01:37</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52123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- 2021-03-30 19:00:42</a:t>
                      </a:r>
                      <a:r>
                        <a:rPr kumimoji="0" lang="es-ES" sz="1000" b="0" i="0" u="none" strike="noStrike" kern="1200" cap="none" spc="0" normalizeH="0" baseline="0" noProof="0">
                          <a:ln>
                            <a:noFill/>
                          </a:ln>
                          <a:solidFill>
                            <a:prstClr val="black"/>
                          </a:solidFill>
                          <a:effectLst/>
                          <a:uLnTx/>
                          <a:uFillTx/>
                          <a:latin typeface="+mn-lt"/>
                          <a:ea typeface="+mn-ea"/>
                          <a:cs typeface="+mn-cs"/>
                        </a:rPr>
                        <a:t>
 La #Imperiale400 está inspirada en un diseño de motocicleta clásica, de los años 50. ⁣
⁣
Tecnología e inspiración, encontrala en roja, gris o negra. ¿Cuál elegís?⁣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90778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- 2021-04-05 17:53:00</a:t>
                      </a:r>
                      <a:r>
                        <a:rPr kumimoji="0" lang="es-ES" sz="1000" b="0" i="0" u="none" strike="noStrike" kern="1200" cap="none" spc="0" normalizeH="0" baseline="0" noProof="0">
                          <a:ln>
                            <a:noFill/>
                          </a:ln>
                          <a:solidFill>
                            <a:prstClr val="black"/>
                          </a:solidFill>
                          <a:effectLst/>
                          <a:uLnTx/>
                          <a:uFillTx/>
                          <a:latin typeface="+mn-lt"/>
                          <a:ea typeface="+mn-ea"/>
                          <a:cs typeface="+mn-cs"/>
                        </a:rPr>
                        <a:t>
 Quartararo dió otra victoria para Yamaha en Losail. Te dejamos los mejores momentos para que vuelvas a revivirlo.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32014376"/>
                  </a:ext>
                </a:extLst>
              </a:tr>
            </a:tbl>
          </a:graphicData>
        </a:graphic>
      </p:graphicFrame>
      <p:sp>
        <p:nvSpPr>
          <p:cNvPr id="4" name="Text Placeholder 3">
            <a:extLst>
              <a:ext uri="{FF2B5EF4-FFF2-40B4-BE49-F238E27FC236}">
                <a16:creationId xmlns:a16="http://schemas.microsoft.com/office/drawing/2014/main" id="{F56548D6-0607-407C-A4E5-F7B536F3ED31}"/>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134999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D88A9-05BC-4487-8CF5-2B577827B3A7}"/>
              </a:ext>
            </a:extLst>
          </p:cNvPr>
          <p:cNvSpPr>
            <a:spLocks noGrp="1"/>
          </p:cNvSpPr>
          <p:nvPr>
            <p:ph type="title"/>
          </p:nvPr>
        </p:nvSpPr>
        <p:spPr/>
        <p:txBody>
          <a:bodyPr/>
          <a:lstStyle/>
          <a:p>
            <a:r>
              <a:rPr lang="en-US"/>
              <a:t>Instagram Posts Table | La Emilia - 8 of 9</a:t>
            </a:r>
          </a:p>
        </p:txBody>
      </p:sp>
      <p:graphicFrame>
        <p:nvGraphicFramePr>
          <p:cNvPr id="5" name="Table Placeholder 4">
            <a:extLst>
              <a:ext uri="{FF2B5EF4-FFF2-40B4-BE49-F238E27FC236}">
                <a16:creationId xmlns:a16="http://schemas.microsoft.com/office/drawing/2014/main" id="{13624DAC-D9DB-42C6-A065-B4B5918A4637}"/>
              </a:ext>
            </a:extLst>
          </p:cNvPr>
          <p:cNvGraphicFramePr>
            <a:graphicFrameLocks noGrp="1"/>
          </p:cNvGraphicFramePr>
          <p:nvPr>
            <p:ph type="tbl" sz="quarter" idx="13"/>
            <p:extLst>
              <p:ext uri="{D42A27DB-BD31-4B8C-83A1-F6EECF244321}">
                <p14:modId xmlns:p14="http://schemas.microsoft.com/office/powerpoint/2010/main" val="2420396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73996571"/>
                    </a:ext>
                  </a:extLst>
                </a:gridCol>
                <a:gridCol w="987552">
                  <a:extLst>
                    <a:ext uri="{9D8B030D-6E8A-4147-A177-3AD203B41FA5}">
                      <a16:colId xmlns:a16="http://schemas.microsoft.com/office/drawing/2014/main" val="2309835317"/>
                    </a:ext>
                  </a:extLst>
                </a:gridCol>
                <a:gridCol w="987552">
                  <a:extLst>
                    <a:ext uri="{9D8B030D-6E8A-4147-A177-3AD203B41FA5}">
                      <a16:colId xmlns:a16="http://schemas.microsoft.com/office/drawing/2014/main" val="376300610"/>
                    </a:ext>
                  </a:extLst>
                </a:gridCol>
                <a:gridCol w="987552">
                  <a:extLst>
                    <a:ext uri="{9D8B030D-6E8A-4147-A177-3AD203B41FA5}">
                      <a16:colId xmlns:a16="http://schemas.microsoft.com/office/drawing/2014/main" val="3173485473"/>
                    </a:ext>
                  </a:extLst>
                </a:gridCol>
                <a:gridCol w="987552">
                  <a:extLst>
                    <a:ext uri="{9D8B030D-6E8A-4147-A177-3AD203B41FA5}">
                      <a16:colId xmlns:a16="http://schemas.microsoft.com/office/drawing/2014/main" val="2963522088"/>
                    </a:ext>
                  </a:extLst>
                </a:gridCol>
                <a:gridCol w="987552">
                  <a:extLst>
                    <a:ext uri="{9D8B030D-6E8A-4147-A177-3AD203B41FA5}">
                      <a16:colId xmlns:a16="http://schemas.microsoft.com/office/drawing/2014/main" val="3764704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688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- 2021-03-19 10:44:18</a:t>
                      </a:r>
                      <a:r>
                        <a:rPr kumimoji="0" lang="es-ES" sz="1000" b="0" i="0" u="none" strike="noStrike" kern="1200" cap="none" spc="0" normalizeH="0" baseline="0" noProof="0">
                          <a:ln>
                            <a:noFill/>
                          </a:ln>
                          <a:solidFill>
                            <a:prstClr val="black"/>
                          </a:solidFill>
                          <a:effectLst/>
                          <a:uLnTx/>
                          <a:uFillTx/>
                          <a:latin typeface="+mn-lt"/>
                          <a:ea typeface="+mn-ea"/>
                          <a:cs typeface="+mn-cs"/>
                        </a:rPr>
                        <a:t>
 Reposted from moreagustavo Ya rodamos la nueva 302 de benelliarg , pronto la  nota en mi canal de YouTube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9206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- 2021-04-05 17:13:55</a:t>
                      </a:r>
                      <a:r>
                        <a:rPr kumimoji="0" lang="en-US" sz="1000" b="0" i="0" u="none" strike="noStrike" kern="1200" cap="none" spc="0" normalizeH="0" baseline="0" noProof="0">
                          <a:ln>
                            <a:noFill/>
                          </a:ln>
                          <a:solidFill>
                            <a:prstClr val="black"/>
                          </a:solidFill>
                          <a:effectLst/>
                          <a:uLnTx/>
                          <a:uFillTx/>
                          <a:latin typeface="+mn-lt"/>
                          <a:ea typeface="+mn-ea"/>
                          <a:cs typeface="+mn-cs"/>
                        </a:rPr>
                        <a:t>
 #Repost moreagustavo
• • • • • •
Ya la tengo para salir a disfrutarla. En un ratito con mi #IMPERIALE 400 a la ruta
#Benelli benelliarg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950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- 2021-03-30 12:39:53</a:t>
                      </a:r>
                      <a:r>
                        <a:rPr kumimoji="0" lang="es-ES" sz="1000" b="0" i="0" u="none" strike="noStrike" kern="1200" cap="none" spc="0" normalizeH="0" baseline="0" noProof="0">
                          <a:ln>
                            <a:noFill/>
                          </a:ln>
                          <a:solidFill>
                            <a:prstClr val="black"/>
                          </a:solidFill>
                          <a:effectLst/>
                          <a:uLnTx/>
                          <a:uFillTx/>
                          <a:latin typeface="+mn-lt"/>
                          <a:ea typeface="+mn-ea"/>
                          <a:cs typeface="+mn-cs"/>
                        </a:rPr>
                        <a:t>
 HONDA GENUINE PARTS SON LOS ÚNICOS REPUESTOS QUE GARANTIZAN QUE TU MOTO SIGA COMO NUEVA. Son las mismas piezas que se utilizan para la fabricación y están producidas bajo las más estrictas normas de seguridad con la garantía de 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12349541"/>
                  </a:ext>
                </a:extLst>
              </a:tr>
            </a:tbl>
          </a:graphicData>
        </a:graphic>
      </p:graphicFrame>
      <p:sp>
        <p:nvSpPr>
          <p:cNvPr id="4" name="Text Placeholder 3">
            <a:extLst>
              <a:ext uri="{FF2B5EF4-FFF2-40B4-BE49-F238E27FC236}">
                <a16:creationId xmlns:a16="http://schemas.microsoft.com/office/drawing/2014/main" id="{C2CBC650-5445-42D5-8F37-822442B3A8DB}"/>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3205191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37FCC-3B30-46E0-9AD6-0CEAC390A706}"/>
              </a:ext>
            </a:extLst>
          </p:cNvPr>
          <p:cNvSpPr>
            <a:spLocks noGrp="1"/>
          </p:cNvSpPr>
          <p:nvPr>
            <p:ph type="title"/>
          </p:nvPr>
        </p:nvSpPr>
        <p:spPr/>
        <p:txBody>
          <a:bodyPr/>
          <a:lstStyle/>
          <a:p>
            <a:r>
              <a:rPr lang="en-US"/>
              <a:t>Instagram Posts Table | La Emilia - 9 of 9</a:t>
            </a:r>
          </a:p>
        </p:txBody>
      </p:sp>
      <p:graphicFrame>
        <p:nvGraphicFramePr>
          <p:cNvPr id="5" name="Table Placeholder 4">
            <a:extLst>
              <a:ext uri="{FF2B5EF4-FFF2-40B4-BE49-F238E27FC236}">
                <a16:creationId xmlns:a16="http://schemas.microsoft.com/office/drawing/2014/main" id="{5BA6A4C5-E708-44DF-951F-FFC69DBDBE8B}"/>
              </a:ext>
            </a:extLst>
          </p:cNvPr>
          <p:cNvGraphicFramePr>
            <a:graphicFrameLocks noGrp="1"/>
          </p:cNvGraphicFramePr>
          <p:nvPr>
            <p:ph type="tbl" sz="quarter" idx="13"/>
            <p:extLst>
              <p:ext uri="{D42A27DB-BD31-4B8C-83A1-F6EECF244321}">
                <p14:modId xmlns:p14="http://schemas.microsoft.com/office/powerpoint/2010/main" val="1349225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85876980"/>
                    </a:ext>
                  </a:extLst>
                </a:gridCol>
                <a:gridCol w="987552">
                  <a:extLst>
                    <a:ext uri="{9D8B030D-6E8A-4147-A177-3AD203B41FA5}">
                      <a16:colId xmlns:a16="http://schemas.microsoft.com/office/drawing/2014/main" val="2740012204"/>
                    </a:ext>
                  </a:extLst>
                </a:gridCol>
                <a:gridCol w="987552">
                  <a:extLst>
                    <a:ext uri="{9D8B030D-6E8A-4147-A177-3AD203B41FA5}">
                      <a16:colId xmlns:a16="http://schemas.microsoft.com/office/drawing/2014/main" val="745760899"/>
                    </a:ext>
                  </a:extLst>
                </a:gridCol>
                <a:gridCol w="987552">
                  <a:extLst>
                    <a:ext uri="{9D8B030D-6E8A-4147-A177-3AD203B41FA5}">
                      <a16:colId xmlns:a16="http://schemas.microsoft.com/office/drawing/2014/main" val="129517576"/>
                    </a:ext>
                  </a:extLst>
                </a:gridCol>
                <a:gridCol w="987552">
                  <a:extLst>
                    <a:ext uri="{9D8B030D-6E8A-4147-A177-3AD203B41FA5}">
                      <a16:colId xmlns:a16="http://schemas.microsoft.com/office/drawing/2014/main" val="2257702798"/>
                    </a:ext>
                  </a:extLst>
                </a:gridCol>
                <a:gridCol w="987552">
                  <a:extLst>
                    <a:ext uri="{9D8B030D-6E8A-4147-A177-3AD203B41FA5}">
                      <a16:colId xmlns:a16="http://schemas.microsoft.com/office/drawing/2014/main" val="1885869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3010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- 2021-03-23 18:07:54</a:t>
                      </a:r>
                      <a:r>
                        <a:rPr kumimoji="0" lang="es-ES" sz="1000" b="0" i="0" u="none" strike="noStrike" kern="1200" cap="none" spc="0" normalizeH="0" baseline="0" noProof="0">
                          <a:ln>
                            <a:noFill/>
                          </a:ln>
                          <a:solidFill>
                            <a:prstClr val="black"/>
                          </a:solidFill>
                          <a:effectLst/>
                          <a:uLnTx/>
                          <a:uFillTx/>
                          <a:latin typeface="+mn-lt"/>
                          <a:ea typeface="+mn-ea"/>
                          <a:cs typeface="+mn-cs"/>
                        </a:rPr>
                        <a:t>
 Te mostramos el review de moreagustavo de la #TNT600I.⁣
⁣⁣
Conocé todos los detalles de la moto según los ojos de un experto, ¡mirá el video!⁣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66281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- 2021-03-28 19:53:30</a:t>
                      </a:r>
                      <a:r>
                        <a:rPr kumimoji="0" lang="es-ES" sz="1000" b="0" i="0" u="none" strike="noStrike" kern="1200" cap="none" spc="0" normalizeH="0" baseline="0" noProof="0">
                          <a:ln>
                            <a:noFill/>
                          </a:ln>
                          <a:solidFill>
                            <a:prstClr val="black"/>
                          </a:solidFill>
                          <a:effectLst/>
                          <a:uLnTx/>
                          <a:uFillTx/>
                          <a:latin typeface="+mn-lt"/>
                          <a:ea typeface="+mn-ea"/>
                          <a:cs typeface="+mn-cs"/>
                        </a:rPr>
                        <a:t>
 ¡El mejor comienzo de todos! maverick12official dio una clase magistral y se quedó con el Gran Premio de Qatar. fabioquartararo20 recuperó mucho terreno en las primeras vueltas y terminó 5º.
valeyellow46 y frankymorbido terminaron 12º y 18º, respectivamente.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2321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- 2021-03-22 14:02:16</a:t>
                      </a:r>
                      <a:r>
                        <a:rPr kumimoji="0" lang="es-E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el link de nuestra BIO.
.
.
#yamaha #supertenere #aventura #xt1200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8033755"/>
                  </a:ext>
                </a:extLst>
              </a:tr>
            </a:tbl>
          </a:graphicData>
        </a:graphic>
      </p:graphicFrame>
      <p:sp>
        <p:nvSpPr>
          <p:cNvPr id="4" name="Text Placeholder 3">
            <a:extLst>
              <a:ext uri="{FF2B5EF4-FFF2-40B4-BE49-F238E27FC236}">
                <a16:creationId xmlns:a16="http://schemas.microsoft.com/office/drawing/2014/main" id="{D3304AE4-0D1A-4984-B1F7-6501C0454727}"/>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716266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1009</Words>
  <Application>Microsoft Office PowerPoint</Application>
  <PresentationFormat>On-screen Show (4:3)</PresentationFormat>
  <Paragraphs>461</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 La Emilia</vt:lpstr>
      <vt:lpstr>Instagram Posts By Weekday | La Emilia</vt:lpstr>
      <vt:lpstr>Instagram Followers Change Per Weekday | La Emilia</vt:lpstr>
      <vt:lpstr>Instagram Posts By Hour | La Emilia</vt:lpstr>
      <vt:lpstr>Instagram Interaction Rate By Weekday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3</vt:lpstr>
      <vt:lpstr>Instagram Hashtag Detection | La Emilia - 2 of 3</vt:lpstr>
      <vt:lpstr>Instagram Hashtag Detection | La Emilia - 3 of 3</vt:lpstr>
      <vt:lpstr>Instagram Posts Table | La Emilia - 1 of 9</vt:lpstr>
      <vt:lpstr>Instagram Posts Table | La Emilia - 2 of 9</vt:lpstr>
      <vt:lpstr>Instagram Posts Table | La Emilia - 3 of 9</vt:lpstr>
      <vt:lpstr>Instagram Posts Table | La Emilia - 4 of 9</vt:lpstr>
      <vt:lpstr>Instagram Posts Table | La Emilia - 5 of 9</vt:lpstr>
      <vt:lpstr>Instagram Posts Table | La Emilia - 6 of 9</vt:lpstr>
      <vt:lpstr>Instagram Posts Table | La Emilia - 7 of 9</vt:lpstr>
      <vt:lpstr>Instagram Posts Table | La Emilia - 8 of 9</vt:lpstr>
      <vt:lpstr>Instagram Posts Table | La Emilia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2021-04-16T14:19:43Z</dcterms:created>
  <dcterms:modified xsi:type="dcterms:W3CDTF">2021-04-16T14:20:47Z</dcterms:modified>
</cp:coreProperties>
</file>