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2892</c:v>
                </c:pt>
                <c:pt idx="1">
                  <c:v>2583</c:v>
                </c:pt>
                <c:pt idx="2">
                  <c:v>1856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3F-415B-9DFD-60B49DED15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64.177000000000007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76.923100000000005</c:v>
                </c:pt>
                <c:pt idx="6">
                  <c:v>73.897300000000001</c:v>
                </c:pt>
                <c:pt idx="7">
                  <c:v>54.655999999999999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FD-487F-A053-592CBED79B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100</c:v>
                </c:pt>
                <c:pt idx="4">
                  <c:v>20</c:v>
                </c:pt>
                <c:pt idx="5">
                  <c:v>16.7224</c:v>
                </c:pt>
                <c:pt idx="6">
                  <c:v>50.1601</c:v>
                </c:pt>
                <c:pt idx="7">
                  <c:v>8.8468999999999998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FD-487F-A053-592CBED79B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89.315399999999997</c:v>
                </c:pt>
                <c:pt idx="1">
                  <c:v>50</c:v>
                </c:pt>
                <c:pt idx="2">
                  <c:v>100</c:v>
                </c:pt>
                <c:pt idx="3">
                  <c:v>0</c:v>
                </c:pt>
                <c:pt idx="4">
                  <c:v>80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FD-487F-A053-592CBED79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1680800"/>
        <c:axId val="331680144"/>
      </c:radarChart>
      <c:catAx>
        <c:axId val="33168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80144"/>
        <c:crosses val="autoZero"/>
        <c:auto val="1"/>
        <c:lblAlgn val="ctr"/>
        <c:lblOffset val="100"/>
        <c:noMultiLvlLbl val="0"/>
      </c:catAx>
      <c:valAx>
        <c:axId val="33168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8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1740</c:v>
                </c:pt>
                <c:pt idx="1">
                  <c:v>1742</c:v>
                </c:pt>
                <c:pt idx="2">
                  <c:v>1747</c:v>
                </c:pt>
                <c:pt idx="3">
                  <c:v>1749</c:v>
                </c:pt>
                <c:pt idx="4">
                  <c:v>1752</c:v>
                </c:pt>
                <c:pt idx="5">
                  <c:v>1753</c:v>
                </c:pt>
                <c:pt idx="6">
                  <c:v>1759</c:v>
                </c:pt>
                <c:pt idx="7">
                  <c:v>1763</c:v>
                </c:pt>
                <c:pt idx="8">
                  <c:v>1768</c:v>
                </c:pt>
                <c:pt idx="9">
                  <c:v>1772</c:v>
                </c:pt>
                <c:pt idx="10">
                  <c:v>1774</c:v>
                </c:pt>
                <c:pt idx="11">
                  <c:v>1778</c:v>
                </c:pt>
                <c:pt idx="12">
                  <c:v>1782</c:v>
                </c:pt>
                <c:pt idx="13">
                  <c:v>1787</c:v>
                </c:pt>
                <c:pt idx="14">
                  <c:v>1792</c:v>
                </c:pt>
                <c:pt idx="15">
                  <c:v>1794</c:v>
                </c:pt>
                <c:pt idx="16">
                  <c:v>1796</c:v>
                </c:pt>
                <c:pt idx="17">
                  <c:v>1798</c:v>
                </c:pt>
                <c:pt idx="18">
                  <c:v>1798</c:v>
                </c:pt>
                <c:pt idx="19">
                  <c:v>1798</c:v>
                </c:pt>
                <c:pt idx="20">
                  <c:v>1802</c:v>
                </c:pt>
                <c:pt idx="21">
                  <c:v>1806</c:v>
                </c:pt>
                <c:pt idx="22">
                  <c:v>1811</c:v>
                </c:pt>
                <c:pt idx="23">
                  <c:v>1815</c:v>
                </c:pt>
                <c:pt idx="24">
                  <c:v>1821</c:v>
                </c:pt>
                <c:pt idx="25">
                  <c:v>1826</c:v>
                </c:pt>
                <c:pt idx="26">
                  <c:v>1831</c:v>
                </c:pt>
                <c:pt idx="27">
                  <c:v>1837</c:v>
                </c:pt>
                <c:pt idx="28">
                  <c:v>1846</c:v>
                </c:pt>
                <c:pt idx="29">
                  <c:v>1850</c:v>
                </c:pt>
                <c:pt idx="30">
                  <c:v>1853</c:v>
                </c:pt>
                <c:pt idx="31">
                  <c:v>1856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B9-4957-B998-0FBF1F5A31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2861</c:v>
                </c:pt>
                <c:pt idx="1">
                  <c:v>2860</c:v>
                </c:pt>
                <c:pt idx="2">
                  <c:v>2860</c:v>
                </c:pt>
                <c:pt idx="3">
                  <c:v>2862</c:v>
                </c:pt>
                <c:pt idx="4">
                  <c:v>2865</c:v>
                </c:pt>
                <c:pt idx="5">
                  <c:v>2867</c:v>
                </c:pt>
                <c:pt idx="6">
                  <c:v>2867</c:v>
                </c:pt>
                <c:pt idx="7">
                  <c:v>2866</c:v>
                </c:pt>
                <c:pt idx="8">
                  <c:v>2867</c:v>
                </c:pt>
                <c:pt idx="9">
                  <c:v>2870</c:v>
                </c:pt>
                <c:pt idx="10">
                  <c:v>2871</c:v>
                </c:pt>
                <c:pt idx="11">
                  <c:v>2872</c:v>
                </c:pt>
                <c:pt idx="12">
                  <c:v>2874</c:v>
                </c:pt>
                <c:pt idx="13">
                  <c:v>2875</c:v>
                </c:pt>
                <c:pt idx="14">
                  <c:v>2873</c:v>
                </c:pt>
                <c:pt idx="15">
                  <c:v>2875</c:v>
                </c:pt>
                <c:pt idx="16">
                  <c:v>2877</c:v>
                </c:pt>
                <c:pt idx="17">
                  <c:v>2877</c:v>
                </c:pt>
                <c:pt idx="18">
                  <c:v>2878</c:v>
                </c:pt>
                <c:pt idx="19">
                  <c:v>2879</c:v>
                </c:pt>
                <c:pt idx="20">
                  <c:v>2880</c:v>
                </c:pt>
                <c:pt idx="21">
                  <c:v>2881</c:v>
                </c:pt>
                <c:pt idx="22">
                  <c:v>2884</c:v>
                </c:pt>
                <c:pt idx="23">
                  <c:v>2885</c:v>
                </c:pt>
                <c:pt idx="24">
                  <c:v>2887</c:v>
                </c:pt>
                <c:pt idx="25">
                  <c:v>2886</c:v>
                </c:pt>
                <c:pt idx="26">
                  <c:v>2888</c:v>
                </c:pt>
                <c:pt idx="27">
                  <c:v>2892</c:v>
                </c:pt>
                <c:pt idx="28">
                  <c:v>2892</c:v>
                </c:pt>
                <c:pt idx="29">
                  <c:v>2890</c:v>
                </c:pt>
                <c:pt idx="30">
                  <c:v>2891</c:v>
                </c:pt>
                <c:pt idx="31">
                  <c:v>2892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B9-4957-B998-0FBF1F5A31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2303</c:v>
                </c:pt>
                <c:pt idx="1">
                  <c:v>2312</c:v>
                </c:pt>
                <c:pt idx="2">
                  <c:v>2329</c:v>
                </c:pt>
                <c:pt idx="3">
                  <c:v>2339</c:v>
                </c:pt>
                <c:pt idx="4">
                  <c:v>2353</c:v>
                </c:pt>
                <c:pt idx="5">
                  <c:v>2362</c:v>
                </c:pt>
                <c:pt idx="6">
                  <c:v>2371</c:v>
                </c:pt>
                <c:pt idx="7">
                  <c:v>2384</c:v>
                </c:pt>
                <c:pt idx="8">
                  <c:v>2387</c:v>
                </c:pt>
                <c:pt idx="9">
                  <c:v>2408</c:v>
                </c:pt>
                <c:pt idx="10">
                  <c:v>2426</c:v>
                </c:pt>
                <c:pt idx="11">
                  <c:v>2432</c:v>
                </c:pt>
                <c:pt idx="12">
                  <c:v>2444</c:v>
                </c:pt>
                <c:pt idx="13">
                  <c:v>2448</c:v>
                </c:pt>
                <c:pt idx="14">
                  <c:v>2461</c:v>
                </c:pt>
                <c:pt idx="15">
                  <c:v>2477</c:v>
                </c:pt>
                <c:pt idx="16">
                  <c:v>2479</c:v>
                </c:pt>
                <c:pt idx="17">
                  <c:v>2480</c:v>
                </c:pt>
                <c:pt idx="18">
                  <c:v>2479</c:v>
                </c:pt>
                <c:pt idx="19">
                  <c:v>2477</c:v>
                </c:pt>
                <c:pt idx="20">
                  <c:v>2479</c:v>
                </c:pt>
                <c:pt idx="21">
                  <c:v>2487</c:v>
                </c:pt>
                <c:pt idx="22">
                  <c:v>2501</c:v>
                </c:pt>
                <c:pt idx="23">
                  <c:v>2513</c:v>
                </c:pt>
                <c:pt idx="24">
                  <c:v>2523</c:v>
                </c:pt>
                <c:pt idx="25">
                  <c:v>2532</c:v>
                </c:pt>
                <c:pt idx="26">
                  <c:v>2540</c:v>
                </c:pt>
                <c:pt idx="27">
                  <c:v>2545</c:v>
                </c:pt>
                <c:pt idx="28">
                  <c:v>2560</c:v>
                </c:pt>
                <c:pt idx="29">
                  <c:v>2567</c:v>
                </c:pt>
                <c:pt idx="30">
                  <c:v>2577</c:v>
                </c:pt>
                <c:pt idx="31">
                  <c:v>2583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B9-4957-B998-0FBF1F5A3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286368"/>
        <c:axId val="62283744"/>
      </c:lineChart>
      <c:dateAx>
        <c:axId val="62286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283744"/>
        <c:crosses val="autoZero"/>
        <c:auto val="1"/>
        <c:lblOffset val="100"/>
        <c:baseTimeUnit val="days"/>
      </c:dateAx>
      <c:valAx>
        <c:axId val="6228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28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6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4</c:v>
                </c:pt>
                <c:pt idx="13">
                  <c:v>5</c:v>
                </c:pt>
                <c:pt idx="14">
                  <c:v>5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4</c:v>
                </c:pt>
                <c:pt idx="22">
                  <c:v>5</c:v>
                </c:pt>
                <c:pt idx="23">
                  <c:v>4</c:v>
                </c:pt>
                <c:pt idx="24">
                  <c:v>6</c:v>
                </c:pt>
                <c:pt idx="25">
                  <c:v>5</c:v>
                </c:pt>
                <c:pt idx="26">
                  <c:v>5</c:v>
                </c:pt>
                <c:pt idx="27">
                  <c:v>6</c:v>
                </c:pt>
                <c:pt idx="28">
                  <c:v>9</c:v>
                </c:pt>
                <c:pt idx="29">
                  <c:v>4</c:v>
                </c:pt>
                <c:pt idx="30">
                  <c:v>3</c:v>
                </c:pt>
                <c:pt idx="3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19-44F7-BF9B-446DE72E98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</c:v>
                </c:pt>
                <c:pt idx="1">
                  <c:v>-1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  <c:pt idx="7">
                  <c:v>-1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-2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  <c:pt idx="24">
                  <c:v>2</c:v>
                </c:pt>
                <c:pt idx="25">
                  <c:v>-1</c:v>
                </c:pt>
                <c:pt idx="26">
                  <c:v>2</c:v>
                </c:pt>
                <c:pt idx="27">
                  <c:v>4</c:v>
                </c:pt>
                <c:pt idx="28">
                  <c:v>0</c:v>
                </c:pt>
                <c:pt idx="29">
                  <c:v>-2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19-44F7-BF9B-446DE72E98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10</c:v>
                </c:pt>
                <c:pt idx="1">
                  <c:v>9</c:v>
                </c:pt>
                <c:pt idx="2">
                  <c:v>17</c:v>
                </c:pt>
                <c:pt idx="3">
                  <c:v>10</c:v>
                </c:pt>
                <c:pt idx="4">
                  <c:v>14</c:v>
                </c:pt>
                <c:pt idx="5">
                  <c:v>9</c:v>
                </c:pt>
                <c:pt idx="6">
                  <c:v>9</c:v>
                </c:pt>
                <c:pt idx="7">
                  <c:v>13</c:v>
                </c:pt>
                <c:pt idx="8">
                  <c:v>3</c:v>
                </c:pt>
                <c:pt idx="9">
                  <c:v>21</c:v>
                </c:pt>
                <c:pt idx="10">
                  <c:v>18</c:v>
                </c:pt>
                <c:pt idx="11">
                  <c:v>6</c:v>
                </c:pt>
                <c:pt idx="12">
                  <c:v>12</c:v>
                </c:pt>
                <c:pt idx="13">
                  <c:v>4</c:v>
                </c:pt>
                <c:pt idx="14">
                  <c:v>13</c:v>
                </c:pt>
                <c:pt idx="15">
                  <c:v>16</c:v>
                </c:pt>
                <c:pt idx="16">
                  <c:v>2</c:v>
                </c:pt>
                <c:pt idx="17">
                  <c:v>1</c:v>
                </c:pt>
                <c:pt idx="18">
                  <c:v>-1</c:v>
                </c:pt>
                <c:pt idx="19">
                  <c:v>-2</c:v>
                </c:pt>
                <c:pt idx="20">
                  <c:v>2</c:v>
                </c:pt>
                <c:pt idx="21">
                  <c:v>8</c:v>
                </c:pt>
                <c:pt idx="22">
                  <c:v>14</c:v>
                </c:pt>
                <c:pt idx="23">
                  <c:v>12</c:v>
                </c:pt>
                <c:pt idx="24">
                  <c:v>10</c:v>
                </c:pt>
                <c:pt idx="25">
                  <c:v>9</c:v>
                </c:pt>
                <c:pt idx="26">
                  <c:v>8</c:v>
                </c:pt>
                <c:pt idx="27">
                  <c:v>5</c:v>
                </c:pt>
                <c:pt idx="28">
                  <c:v>15</c:v>
                </c:pt>
                <c:pt idx="29">
                  <c:v>7</c:v>
                </c:pt>
                <c:pt idx="30">
                  <c:v>10</c:v>
                </c:pt>
                <c:pt idx="3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19-44F7-BF9B-446DE72E98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81480"/>
        <c:axId val="333184432"/>
      </c:lineChart>
      <c:dateAx>
        <c:axId val="333181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4432"/>
        <c:crosses val="autoZero"/>
        <c:auto val="1"/>
        <c:lblOffset val="100"/>
        <c:baseTimeUnit val="days"/>
      </c:dateAx>
      <c:valAx>
        <c:axId val="33318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50-4844-96AA-2088255E82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50-4844-96AA-2088255E82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50-4844-96AA-2088255E8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185744"/>
        <c:axId val="333183448"/>
      </c:barChart>
      <c:catAx>
        <c:axId val="33318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3448"/>
        <c:crosses val="autoZero"/>
        <c:auto val="1"/>
        <c:lblAlgn val="ctr"/>
        <c:lblOffset val="100"/>
        <c:noMultiLvlLbl val="0"/>
      </c:catAx>
      <c:valAx>
        <c:axId val="33318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88-4A5C-ADA7-CD6380F68E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88-4A5C-ADA7-CD6380F68E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12</c:v>
                </c:pt>
                <c:pt idx="2">
                  <c:v>10</c:v>
                </c:pt>
                <c:pt idx="3">
                  <c:v>12</c:v>
                </c:pt>
                <c:pt idx="4">
                  <c:v>9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88-4A5C-ADA7-CD6380F68E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192632"/>
        <c:axId val="333189024"/>
      </c:barChart>
      <c:catAx>
        <c:axId val="33319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9024"/>
        <c:crosses val="autoZero"/>
        <c:auto val="1"/>
        <c:lblAlgn val="ctr"/>
        <c:lblOffset val="100"/>
        <c:noMultiLvlLbl val="0"/>
      </c:catAx>
      <c:valAx>
        <c:axId val="33318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9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FF-405C-A52F-2667EA0263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FF-405C-A52F-2667EA0263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FF-405C-A52F-2667EA0263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89680"/>
        <c:axId val="333190664"/>
      </c:lineChart>
      <c:catAx>
        <c:axId val="33318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90664"/>
        <c:crosses val="autoZero"/>
        <c:auto val="1"/>
        <c:lblAlgn val="ctr"/>
        <c:lblOffset val="100"/>
        <c:noMultiLvlLbl val="0"/>
      </c:catAx>
      <c:valAx>
        <c:axId val="33319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1.3904338153503899</c:v>
                </c:pt>
                <c:pt idx="1">
                  <c:v>2.5027808676307002</c:v>
                </c:pt>
                <c:pt idx="3">
                  <c:v>2.8921023359288101</c:v>
                </c:pt>
                <c:pt idx="4">
                  <c:v>3.1145717463848701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34-4C6F-A6B0-C75EE5F2A0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6">
                  <c:v>1.7385257301808099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34-4C6F-A6B0-C75EE5F2A0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3.5066175467321599</c:v>
                </c:pt>
                <c:pt idx="4">
                  <c:v>1.71919770773639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34-4C6F-A6B0-C75EE5F2A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281120"/>
        <c:axId val="62284072"/>
      </c:barChart>
      <c:catAx>
        <c:axId val="6228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284072"/>
        <c:crosses val="autoZero"/>
        <c:auto val="1"/>
        <c:lblAlgn val="ctr"/>
        <c:lblOffset val="100"/>
        <c:noMultiLvlLbl val="0"/>
      </c:catAx>
      <c:valAx>
        <c:axId val="6228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28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3.1180400890868598</c:v>
                </c:pt>
                <c:pt idx="15">
                  <c:v>1.3919821826280601</c:v>
                </c:pt>
                <c:pt idx="16">
                  <c:v>0</c:v>
                </c:pt>
                <c:pt idx="17">
                  <c:v>2.5055679287305099</c:v>
                </c:pt>
                <c:pt idx="18">
                  <c:v>1.94877505567929</c:v>
                </c:pt>
                <c:pt idx="19">
                  <c:v>3.84187082405345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2C-4677-BDC0-7B8FE8B2F6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1.7385257301808099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2C-4677-BDC0-7B8FE8B2F6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4.1393442622950802</c:v>
                </c:pt>
                <c:pt idx="16">
                  <c:v>0</c:v>
                </c:pt>
                <c:pt idx="17">
                  <c:v>1.72131147540984</c:v>
                </c:pt>
                <c:pt idx="18">
                  <c:v>2.2540983606557399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2C-4677-BDC0-7B8FE8B2F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88696"/>
        <c:axId val="324441336"/>
      </c:lineChart>
      <c:catAx>
        <c:axId val="33318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41336"/>
        <c:crosses val="autoZero"/>
        <c:auto val="1"/>
        <c:lblAlgn val="ctr"/>
        <c:lblOffset val="100"/>
        <c:noMultiLvlLbl val="0"/>
      </c:catAx>
      <c:valAx>
        <c:axId val="32444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7B-40AA-96D5-018ED29B89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7B-40AA-96D5-018ED29B89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7B-40AA-96D5-018ED29B8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362520"/>
        <c:axId val="324359240"/>
      </c:barChart>
      <c:catAx>
        <c:axId val="32436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9240"/>
        <c:crosses val="autoZero"/>
        <c:auto val="1"/>
        <c:lblAlgn val="ctr"/>
        <c:lblOffset val="100"/>
        <c:noMultiLvlLbl val="0"/>
      </c:catAx>
      <c:valAx>
        <c:axId val="32435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6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161</c:v>
                </c:pt>
                <c:pt idx="1">
                  <c:v>0</c:v>
                </c:pt>
                <c:pt idx="2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74-4E41-9983-33001E688E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69</c:v>
                </c:pt>
                <c:pt idx="1">
                  <c:v>50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74-4E41-9983-33001E688E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74-4E41-9983-33001E688E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362192"/>
        <c:axId val="324363176"/>
      </c:barChart>
      <c:catAx>
        <c:axId val="32436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63176"/>
        <c:crosses val="autoZero"/>
        <c:auto val="1"/>
        <c:lblAlgn val="ctr"/>
        <c:lblOffset val="100"/>
        <c:noMultiLvlLbl val="0"/>
      </c:catAx>
      <c:valAx>
        <c:axId val="32436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6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2.2658238337372998</c:v>
                </c:pt>
                <c:pt idx="1">
                  <c:v>3.9496279336005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BA-469A-B319-5F7AD7886D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1.7439832577607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BA-469A-B319-5F7AD7886D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3.4925854322885499</c:v>
                </c:pt>
                <c:pt idx="1">
                  <c:v>0</c:v>
                </c:pt>
                <c:pt idx="2">
                  <c:v>2.5710632088687002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BA-469A-B319-5F7AD7886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355632"/>
        <c:axId val="324351368"/>
      </c:barChart>
      <c:catAx>
        <c:axId val="32435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1368"/>
        <c:crosses val="autoZero"/>
        <c:auto val="1"/>
        <c:lblAlgn val="ctr"/>
        <c:lblOffset val="100"/>
        <c:noMultiLvlLbl val="0"/>
      </c:catAx>
      <c:valAx>
        <c:axId val="32435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208</c:v>
                </c:pt>
                <c:pt idx="1">
                  <c:v>50</c:v>
                </c:pt>
                <c:pt idx="2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A5-4017-B430-D4777D26AD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22</c:v>
                </c:pt>
                <c:pt idx="1">
                  <c:v>0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A5-4017-B430-D4777D26AD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348416"/>
        <c:axId val="324356616"/>
      </c:barChart>
      <c:catAx>
        <c:axId val="32434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6616"/>
        <c:crosses val="autoZero"/>
        <c:auto val="1"/>
        <c:lblAlgn val="ctr"/>
        <c:lblOffset val="100"/>
        <c:noMultiLvlLbl val="0"/>
      </c:catAx>
      <c:valAx>
        <c:axId val="32435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4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C5E85-D8E4-45EB-873F-803A1DB642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6406EB-5708-45A7-AC01-2B971D94EB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61517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682F0-361D-404A-A722-D02597CA0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C44F1-8896-41F0-82B4-5AC9F33119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9826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8825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3941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753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382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4898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277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7566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0599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0979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178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297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1.7385 %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35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3.0660 %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50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2.5612 %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928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7F46E-0643-424D-8B16-B089758EB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132415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E0D20-93EA-445B-A835-4784FF95D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FCD8B7-F1CE-43E2-A68F-1EB94633A3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5729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A9BAB-8A1E-4C12-9A83-089AA6DE7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8DA06-9213-4BAE-9C15-2D5682CC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426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B62E4-0FA4-4420-88E5-EFD079D1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5FAE8C-8FB6-473A-89C7-4FE4185D20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1575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481E1-6E20-490F-95DA-EFF97BB3E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784C9-5E8C-4000-BDFE-0D18F7EB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946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DE2F9-ACBE-4E6D-BC2A-E10261ED5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11C3F0-6422-4843-8799-E43AC9A781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1047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6D02F-EFE4-40AE-BDAC-77EE53D08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843AC-DDB5-4BC8-9979-A680B8F01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89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A3C4B-8616-4D74-AE0A-0F9AE4C4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7AA863-CD06-4210-866D-35C56CE687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9347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56A62-D653-46B5-8D14-1EC47DA0E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07387-955E-4EE0-A8A7-1B38BFF27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95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EEC61-93DE-45F4-929E-D9F34A3A8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0189DB-ED75-4D2B-9F61-75AD647E7F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1382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C58C8-238B-4EAB-B1D5-49B924D4F2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AC1D9-2063-4DD4-8C85-494CF0ABC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074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F109A-1D69-48A2-96A9-4D86D8BA1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F59156-40DB-4704-8DA4-9AEE82448A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1863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BFC5E-380A-4611-A916-53976E65B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E02B3-1E6D-4138-A514-23FDBE485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407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E893D-E3D4-4DCA-914C-0C2862277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370B4D-3EE1-4987-A564-AEC03C5528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5935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36BDF-FB01-4176-A585-504C86A4C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C9CAD-8B58-4E6A-B936-3C82D4481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935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9B8FC-2264-422C-86AB-D775F00A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F5B315-B2DF-47FE-99E8-0300C51DEA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8292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C9887-0698-4582-BD61-F6465409F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0E893-9885-4CA5-9F0A-2B8BE1D0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917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C3DCC-6DBD-419B-9D0B-4F17BFA8A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DC0569-0F49-4993-A57F-5621DAFA6F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1517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8192E-853F-4D25-BB4A-8C0193781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F27A3-4675-4678-AD37-9F2F04C8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480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B29AD-9E24-475C-85D4-5C966C9B5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645E29-DC10-40A8-BACA-0428B427C7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9657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EF402-6A1D-46C6-B237-10449CFF8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D2D27-E9A5-41FE-84DC-B4D746CEA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240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76223-9A57-4113-862D-E98E93D03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CD87E6-5D21-4F0A-B627-5563CA40BF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4454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BADB5-48AB-49C5-818E-014A44DDD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5188A-E48E-4B7F-A655-C4631DC31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47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CF0BA-CAF3-4A8B-B5C1-F03B0EFFE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9D6052-F5D5-4C31-9220-4E1CD8D2B4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088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FDED6-3DCE-4FD6-8915-4B36AF23E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A81EE-8406-4E18-8545-B3549FC6D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62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49274-7050-464D-A4A7-50D59AFF5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DBAABC-1DD2-489F-B847-D091DC72E0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7207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705AD-08D2-43A7-BB30-651906AF9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2B4E6-458E-4056-9271-3199EAB1D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459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C1AB1-5B23-4D3D-A70B-4B827F52A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BB0239-039C-4C5B-9C1C-0F5DDCBD1C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90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628494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443542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968481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3439766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78915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8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30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86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47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66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#𝐑𝐊𝟏𝟓𝟎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03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#RK150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98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56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93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976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579BA-6450-4A56-8170-78434E19F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831464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59D30-BB56-48D5-8B18-8C4CD1C05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4EDFB7-24CC-4003-BF24-E40493A55E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611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16442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11432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0725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1109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1963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1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83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- 2021-03-24 15:50:08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#KLight es una motocicleta de estilo retro construida en el garage, pero con increíble diseño retro.⁣
Pura adrenalina y un rendimiento alucinante. Se un rider.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97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- 2021-04-14 15:27:19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Conseguí tu #RK150 en el Keepoint más cercano.
⁣
Rompé tus propios límites.⁣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86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- 2021-04-02 14:40:06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finde largo es perfecto para salidas en moto. Sentir el camino, el viento en la cara y el disfrute de andar. con el mejor scooter del mercado,
⁣
¿A dónde salís hoy con tu #scooter 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028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5D30D-A883-45E5-B589-F659FC1F0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761375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01511-C173-4500-9334-001774C3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0515FC-7D0C-448A-B961-8AFAA95FF2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0570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91236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03725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7543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53785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58071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9891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409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- 2021-03-18 19:00:38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de calidad, que te acompaña a recorrer la ciudad.⁣
⁣
La marca de scooters con mayor proyección de Europa. ⁣
⁣
#SymArgentina⁣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735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35E549-FC47-4DE6-961E-FCF195D38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97349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284F-5AD3-45D3-8932-DBE2741DA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D959FB-2188-41BB-B625-3EC61307C1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8566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11382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2146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7812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24661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32597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6430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14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- 2021-03-21 12:55:08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tvmotos.news
• • • • • •
📽Test Drive de la kymcoargentinaoficial AK550I Maxiscooter, del grupo corvenmotos ✅
Máxima resistencia y mínimo peso gracias a su estructura de aluminio liviano que otorga rigidez y se traduce en una suave conducción.
¡La nota completa con ianinazanazziok, en nuestro canal de youtube: TVMotos News! TVMotos News
No te lo pierdas por:
uclplay canal 567 de flow_Cablevision sabados 20.30 hs.
somos norte canal 7 Cablevision, 517 flow_Cablevision
Seguinos en:
Facebook: TVMotos News
Instagram: TVMOTOS.NEWS
Twitter: TVMotos
tvmotos.news
carburandotv
ianinazanazziok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073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045B9-0761-4C79-A1F4-7581F78F9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48846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51F20-1803-4A5D-804A-28BEF3D75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8E8B1-2B2B-46EC-8C6C-1C1976363F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269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083094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8858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55965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1169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70590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92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600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- 2021-03-31 18:22:27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#𝐑𝐊𝟏𝟓𝟎 de Keeway es tu compañera ideal tanto para explorar la ciudad como para hacer un viaje de fin de semana. ⁣
⁣⁣
⁣
Su motor de cuatro tiempos refrigerado por aire de 149cc, su suspensión que suaviza las imperfecciones del asfalto y su ágil manejo te mantendrá sonriendo todo el día. ⁣
⁣
¡Conocela en profundidad en su Ficha Técnica o en nuestra web en el link de nuestra bio!😎⁣
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85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- 2021-03-16 17:10:07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Rodá seguro. Con #Sym tenés la garantía que te merecés.⁣
⁣
Te garantizamos 24 meses o 24.000 km de tranquilidad. Tenemos más de 60 años de experiencia. ⁣
⁣
👉Obtené tu nueva Sym y disfrutá de la ciudad.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855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70B24-9587-4FDB-B7DA-99C79F0A4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64404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EFA12-0A2A-4F6B-9306-ECB58D26B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EA38C3-BADF-4A9D-9160-B6DFDDFC85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098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01303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6865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4846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0977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7617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1337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25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- 2021-04-09 17:00:41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la pasión de las dos ruedas: por ruta, autopistas, caminos de tierra o por ciudad. Todo es mejor en tu motocicleta favorita.⁣
⁣
Y a vos, ¿a dónde te gustaría que te lleve tu #Keeway?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91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- 2021-03-25 18:00:06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práctico, con diseño de formas “retro” pero actuales a la vez, equipado con ruedas de 16 pulgadas más grandes que las habituales, generan un plus de estabilidad y seguridad, confiere un diseño esbelto y atractivo. ⁣
⁣
Su motor 125cc de cuatro tiempos le brinda un excepcional rendimiento en los desplazamientos urbanos.⁣
⁣
¿A dónde te lleva hoy tu scooter #Sym?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463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FCD72-00FD-464C-9E66-7B85B3672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829254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B2771-E14D-49F4-8B52-1DC6C4EBC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D9344C-8572-4171-A352-3A6E88BA14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925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70204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972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30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8805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5975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2908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41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- 2021-04-05 15:30:52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práctico y de calidad, que acompaña a recorrer la ciudad de forma segura.⁣
⁣
La #Symphony 125 posee un práctico interruptor de corriente que nos servirá de antirrobo. Respecto a su seguridad en el uso, cuenta con freno de disco delantero y trasero, para un frenado más rápido y preciso.⁣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826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9D47C-8855-4E9C-817D-586EFEC3B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617706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574</Words>
  <Application>Microsoft Office PowerPoint</Application>
  <PresentationFormat>On-screen Show (4:3)</PresentationFormat>
  <Paragraphs>243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 - 1 of 6</vt:lpstr>
      <vt:lpstr>Instagram Posts Table | SYM - 2 of 6</vt:lpstr>
      <vt:lpstr>Instagram Posts Table | SYM - 3 of 6</vt:lpstr>
      <vt:lpstr>Instagram Posts Table | SYM - 4 of 6</vt:lpstr>
      <vt:lpstr>Instagram Posts Table | SYM - 5 of 6</vt:lpstr>
      <vt:lpstr>Instagram Posts Table | SYM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2021-04-16T14:16:51Z</dcterms:created>
  <dcterms:modified xsi:type="dcterms:W3CDTF">2021-04-16T14:17:21Z</dcterms:modified>
</cp:coreProperties>
</file>