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163532</c:v>
                </c:pt>
                <c:pt idx="1">
                  <c:v>160499</c:v>
                </c:pt>
                <c:pt idx="2">
                  <c:v>55935</c:v>
                </c:pt>
                <c:pt idx="3">
                  <c:v>41267</c:v>
                </c:pt>
              </c:numCache>
            </c:numRef>
          </c:val>
          <c:extLst>
            <c:ext xmlns:c16="http://schemas.microsoft.com/office/drawing/2014/chart" uri="{C3380CC4-5D6E-409C-BE32-E72D297353CC}">
              <c16:uniqueId val="{00000000-5FA5-45A9-B83B-42CA5311B3F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12.5</c:v>
                </c:pt>
                <c:pt idx="2">
                  <c:v>5.2632000000000003</c:v>
                </c:pt>
                <c:pt idx="3">
                  <c:v>50</c:v>
                </c:pt>
                <c:pt idx="4">
                  <c:v>14.0351</c:v>
                </c:pt>
                <c:pt idx="5">
                  <c:v>24.499400000000001</c:v>
                </c:pt>
                <c:pt idx="6">
                  <c:v>44.499899999999997</c:v>
                </c:pt>
                <c:pt idx="7">
                  <c:v>45.703499999999998</c:v>
                </c:pt>
              </c:numCache>
            </c:numRef>
          </c:val>
          <c:extLst>
            <c:ext xmlns:c16="http://schemas.microsoft.com/office/drawing/2014/chart" uri="{C3380CC4-5D6E-409C-BE32-E72D297353CC}">
              <c16:uniqueId val="{00000000-3375-444A-8732-773EF5E21239}"/>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98.145300000000006</c:v>
                </c:pt>
                <c:pt idx="1">
                  <c:v>100</c:v>
                </c:pt>
                <c:pt idx="2">
                  <c:v>100</c:v>
                </c:pt>
                <c:pt idx="3">
                  <c:v>100</c:v>
                </c:pt>
                <c:pt idx="4">
                  <c:v>100</c:v>
                </c:pt>
                <c:pt idx="5">
                  <c:v>100</c:v>
                </c:pt>
                <c:pt idx="6">
                  <c:v>26.4849</c:v>
                </c:pt>
                <c:pt idx="7">
                  <c:v>70.307100000000005</c:v>
                </c:pt>
              </c:numCache>
            </c:numRef>
          </c:val>
          <c:extLst>
            <c:ext xmlns:c16="http://schemas.microsoft.com/office/drawing/2014/chart" uri="{C3380CC4-5D6E-409C-BE32-E72D297353CC}">
              <c16:uniqueId val="{00000001-3375-444A-8732-773EF5E21239}"/>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25.2348</c:v>
                </c:pt>
                <c:pt idx="1">
                  <c:v>0</c:v>
                </c:pt>
                <c:pt idx="2">
                  <c:v>47.368400000000001</c:v>
                </c:pt>
                <c:pt idx="3">
                  <c:v>0</c:v>
                </c:pt>
                <c:pt idx="4">
                  <c:v>15.7895</c:v>
                </c:pt>
                <c:pt idx="5">
                  <c:v>8.9883000000000006</c:v>
                </c:pt>
                <c:pt idx="6">
                  <c:v>100</c:v>
                </c:pt>
                <c:pt idx="7">
                  <c:v>47.743299999999998</c:v>
                </c:pt>
              </c:numCache>
            </c:numRef>
          </c:val>
          <c:extLst>
            <c:ext xmlns:c16="http://schemas.microsoft.com/office/drawing/2014/chart" uri="{C3380CC4-5D6E-409C-BE32-E72D297353CC}">
              <c16:uniqueId val="{00000002-3375-444A-8732-773EF5E21239}"/>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34.204300000000003</c:v>
                </c:pt>
                <c:pt idx="1">
                  <c:v>50</c:v>
                </c:pt>
                <c:pt idx="2">
                  <c:v>26.315799999999999</c:v>
                </c:pt>
                <c:pt idx="3">
                  <c:v>66.666700000000006</c:v>
                </c:pt>
                <c:pt idx="4">
                  <c:v>43.8596</c:v>
                </c:pt>
                <c:pt idx="5">
                  <c:v>51.420900000000003</c:v>
                </c:pt>
                <c:pt idx="6">
                  <c:v>68.997799999999998</c:v>
                </c:pt>
                <c:pt idx="7">
                  <c:v>100</c:v>
                </c:pt>
              </c:numCache>
            </c:numRef>
          </c:val>
          <c:extLst>
            <c:ext xmlns:c16="http://schemas.microsoft.com/office/drawing/2014/chart" uri="{C3380CC4-5D6E-409C-BE32-E72D297353CC}">
              <c16:uniqueId val="{00000003-3375-444A-8732-773EF5E21239}"/>
            </c:ext>
          </c:extLst>
        </c:ser>
        <c:dLbls>
          <c:showLegendKey val="0"/>
          <c:showVal val="0"/>
          <c:showCatName val="0"/>
          <c:showSerName val="0"/>
          <c:showPercent val="0"/>
          <c:showBubbleSize val="0"/>
        </c:dLbls>
        <c:axId val="48953008"/>
        <c:axId val="316869640"/>
      </c:radarChart>
      <c:catAx>
        <c:axId val="4895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869640"/>
        <c:crosses val="autoZero"/>
        <c:auto val="1"/>
        <c:lblAlgn val="ctr"/>
        <c:lblOffset val="100"/>
        <c:noMultiLvlLbl val="0"/>
      </c:catAx>
      <c:valAx>
        <c:axId val="31686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5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161093</c:v>
                </c:pt>
                <c:pt idx="1">
                  <c:v>161203</c:v>
                </c:pt>
                <c:pt idx="2">
                  <c:v>161316</c:v>
                </c:pt>
                <c:pt idx="3">
                  <c:v>161373</c:v>
                </c:pt>
                <c:pt idx="4">
                  <c:v>161463</c:v>
                </c:pt>
                <c:pt idx="5">
                  <c:v>161551</c:v>
                </c:pt>
                <c:pt idx="6">
                  <c:v>161619</c:v>
                </c:pt>
                <c:pt idx="7">
                  <c:v>161706</c:v>
                </c:pt>
                <c:pt idx="8">
                  <c:v>161791</c:v>
                </c:pt>
                <c:pt idx="9">
                  <c:v>161893</c:v>
                </c:pt>
                <c:pt idx="10">
                  <c:v>162021</c:v>
                </c:pt>
                <c:pt idx="11">
                  <c:v>162096</c:v>
                </c:pt>
                <c:pt idx="12">
                  <c:v>162160</c:v>
                </c:pt>
                <c:pt idx="13">
                  <c:v>162247</c:v>
                </c:pt>
                <c:pt idx="14">
                  <c:v>162312</c:v>
                </c:pt>
                <c:pt idx="15">
                  <c:v>162374</c:v>
                </c:pt>
                <c:pt idx="16">
                  <c:v>162444</c:v>
                </c:pt>
                <c:pt idx="17">
                  <c:v>162531</c:v>
                </c:pt>
                <c:pt idx="18">
                  <c:v>162592</c:v>
                </c:pt>
                <c:pt idx="19">
                  <c:v>162637</c:v>
                </c:pt>
                <c:pt idx="20">
                  <c:v>162687</c:v>
                </c:pt>
                <c:pt idx="21">
                  <c:v>162753</c:v>
                </c:pt>
                <c:pt idx="22">
                  <c:v>162838</c:v>
                </c:pt>
                <c:pt idx="23">
                  <c:v>162917</c:v>
                </c:pt>
                <c:pt idx="24">
                  <c:v>162950</c:v>
                </c:pt>
                <c:pt idx="25">
                  <c:v>163025</c:v>
                </c:pt>
                <c:pt idx="26">
                  <c:v>163115</c:v>
                </c:pt>
                <c:pt idx="27">
                  <c:v>163188</c:v>
                </c:pt>
                <c:pt idx="28">
                  <c:v>163257</c:v>
                </c:pt>
                <c:pt idx="29">
                  <c:v>163310</c:v>
                </c:pt>
                <c:pt idx="30">
                  <c:v>163478</c:v>
                </c:pt>
                <c:pt idx="31">
                  <c:v>163532</c:v>
                </c:pt>
              </c:numCache>
            </c:numRef>
          </c:val>
          <c:smooth val="0"/>
          <c:extLst>
            <c:ext xmlns:c16="http://schemas.microsoft.com/office/drawing/2014/chart" uri="{C3380CC4-5D6E-409C-BE32-E72D297353CC}">
              <c16:uniqueId val="{00000000-4D22-4403-BE2F-D7BC8B1F4732}"/>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156894</c:v>
                </c:pt>
                <c:pt idx="1">
                  <c:v>157035</c:v>
                </c:pt>
                <c:pt idx="2">
                  <c:v>157162</c:v>
                </c:pt>
                <c:pt idx="3">
                  <c:v>157268</c:v>
                </c:pt>
                <c:pt idx="4">
                  <c:v>157390</c:v>
                </c:pt>
                <c:pt idx="5">
                  <c:v>157524</c:v>
                </c:pt>
                <c:pt idx="6">
                  <c:v>157641</c:v>
                </c:pt>
                <c:pt idx="7">
                  <c:v>157776</c:v>
                </c:pt>
                <c:pt idx="8">
                  <c:v>157971</c:v>
                </c:pt>
                <c:pt idx="9">
                  <c:v>158167</c:v>
                </c:pt>
                <c:pt idx="10">
                  <c:v>158350</c:v>
                </c:pt>
                <c:pt idx="11">
                  <c:v>158489</c:v>
                </c:pt>
                <c:pt idx="12">
                  <c:v>158629</c:v>
                </c:pt>
                <c:pt idx="13">
                  <c:v>158773</c:v>
                </c:pt>
                <c:pt idx="14">
                  <c:v>158883</c:v>
                </c:pt>
                <c:pt idx="15">
                  <c:v>158999</c:v>
                </c:pt>
                <c:pt idx="16">
                  <c:v>159062</c:v>
                </c:pt>
                <c:pt idx="17">
                  <c:v>159096</c:v>
                </c:pt>
                <c:pt idx="18">
                  <c:v>159159</c:v>
                </c:pt>
                <c:pt idx="19">
                  <c:v>159226</c:v>
                </c:pt>
                <c:pt idx="20">
                  <c:v>159278</c:v>
                </c:pt>
                <c:pt idx="21">
                  <c:v>159348</c:v>
                </c:pt>
                <c:pt idx="22">
                  <c:v>159433</c:v>
                </c:pt>
                <c:pt idx="23">
                  <c:v>159576</c:v>
                </c:pt>
                <c:pt idx="24">
                  <c:v>159699</c:v>
                </c:pt>
                <c:pt idx="25">
                  <c:v>159824</c:v>
                </c:pt>
                <c:pt idx="26">
                  <c:v>159955</c:v>
                </c:pt>
                <c:pt idx="27">
                  <c:v>160094</c:v>
                </c:pt>
                <c:pt idx="28">
                  <c:v>160205</c:v>
                </c:pt>
                <c:pt idx="29">
                  <c:v>160299</c:v>
                </c:pt>
                <c:pt idx="30">
                  <c:v>160444</c:v>
                </c:pt>
                <c:pt idx="31">
                  <c:v>160499</c:v>
                </c:pt>
              </c:numCache>
            </c:numRef>
          </c:val>
          <c:smooth val="0"/>
          <c:extLst>
            <c:ext xmlns:c16="http://schemas.microsoft.com/office/drawing/2014/chart" uri="{C3380CC4-5D6E-409C-BE32-E72D297353CC}">
              <c16:uniqueId val="{00000001-4D22-4403-BE2F-D7BC8B1F4732}"/>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40640</c:v>
                </c:pt>
                <c:pt idx="1">
                  <c:v>40676</c:v>
                </c:pt>
                <c:pt idx="2">
                  <c:v>40702</c:v>
                </c:pt>
                <c:pt idx="3">
                  <c:v>40720</c:v>
                </c:pt>
                <c:pt idx="4">
                  <c:v>40750</c:v>
                </c:pt>
                <c:pt idx="5">
                  <c:v>40779</c:v>
                </c:pt>
                <c:pt idx="6">
                  <c:v>40804</c:v>
                </c:pt>
                <c:pt idx="7">
                  <c:v>40827</c:v>
                </c:pt>
                <c:pt idx="8">
                  <c:v>40858</c:v>
                </c:pt>
                <c:pt idx="9">
                  <c:v>40893</c:v>
                </c:pt>
                <c:pt idx="10">
                  <c:v>40921</c:v>
                </c:pt>
                <c:pt idx="11">
                  <c:v>40924</c:v>
                </c:pt>
                <c:pt idx="12">
                  <c:v>40939</c:v>
                </c:pt>
                <c:pt idx="13">
                  <c:v>40960</c:v>
                </c:pt>
                <c:pt idx="14">
                  <c:v>40977</c:v>
                </c:pt>
                <c:pt idx="15">
                  <c:v>40998</c:v>
                </c:pt>
                <c:pt idx="16">
                  <c:v>41028</c:v>
                </c:pt>
                <c:pt idx="17">
                  <c:v>41042</c:v>
                </c:pt>
                <c:pt idx="18">
                  <c:v>41060</c:v>
                </c:pt>
                <c:pt idx="19">
                  <c:v>41082</c:v>
                </c:pt>
                <c:pt idx="20">
                  <c:v>41100</c:v>
                </c:pt>
                <c:pt idx="21">
                  <c:v>41101</c:v>
                </c:pt>
                <c:pt idx="22">
                  <c:v>41112</c:v>
                </c:pt>
                <c:pt idx="23">
                  <c:v>41133</c:v>
                </c:pt>
                <c:pt idx="24">
                  <c:v>41148</c:v>
                </c:pt>
                <c:pt idx="25">
                  <c:v>41168</c:v>
                </c:pt>
                <c:pt idx="26">
                  <c:v>41178</c:v>
                </c:pt>
                <c:pt idx="27">
                  <c:v>41197</c:v>
                </c:pt>
                <c:pt idx="28">
                  <c:v>41220</c:v>
                </c:pt>
                <c:pt idx="29">
                  <c:v>41241</c:v>
                </c:pt>
                <c:pt idx="30">
                  <c:v>41251</c:v>
                </c:pt>
                <c:pt idx="31">
                  <c:v>41267</c:v>
                </c:pt>
              </c:numCache>
            </c:numRef>
          </c:val>
          <c:smooth val="0"/>
          <c:extLst>
            <c:ext xmlns:c16="http://schemas.microsoft.com/office/drawing/2014/chart" uri="{C3380CC4-5D6E-409C-BE32-E72D297353CC}">
              <c16:uniqueId val="{00000002-4D22-4403-BE2F-D7BC8B1F4732}"/>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54145</c:v>
                </c:pt>
                <c:pt idx="1">
                  <c:v>54202</c:v>
                </c:pt>
                <c:pt idx="2">
                  <c:v>54272</c:v>
                </c:pt>
                <c:pt idx="3">
                  <c:v>54326</c:v>
                </c:pt>
                <c:pt idx="4">
                  <c:v>54406</c:v>
                </c:pt>
                <c:pt idx="5">
                  <c:v>54506</c:v>
                </c:pt>
                <c:pt idx="6">
                  <c:v>54580</c:v>
                </c:pt>
                <c:pt idx="7">
                  <c:v>54645</c:v>
                </c:pt>
                <c:pt idx="8">
                  <c:v>54737</c:v>
                </c:pt>
                <c:pt idx="9">
                  <c:v>54814</c:v>
                </c:pt>
                <c:pt idx="10">
                  <c:v>54911</c:v>
                </c:pt>
                <c:pt idx="11">
                  <c:v>54988</c:v>
                </c:pt>
                <c:pt idx="12">
                  <c:v>55069</c:v>
                </c:pt>
                <c:pt idx="13">
                  <c:v>55118</c:v>
                </c:pt>
                <c:pt idx="14">
                  <c:v>55182</c:v>
                </c:pt>
                <c:pt idx="15">
                  <c:v>55219</c:v>
                </c:pt>
                <c:pt idx="16">
                  <c:v>55260</c:v>
                </c:pt>
                <c:pt idx="17">
                  <c:v>55301</c:v>
                </c:pt>
                <c:pt idx="18">
                  <c:v>55328</c:v>
                </c:pt>
                <c:pt idx="19">
                  <c:v>55373</c:v>
                </c:pt>
                <c:pt idx="20">
                  <c:v>55423</c:v>
                </c:pt>
                <c:pt idx="21">
                  <c:v>55470</c:v>
                </c:pt>
                <c:pt idx="22">
                  <c:v>55528</c:v>
                </c:pt>
                <c:pt idx="23">
                  <c:v>55559</c:v>
                </c:pt>
                <c:pt idx="24">
                  <c:v>55601</c:v>
                </c:pt>
                <c:pt idx="25">
                  <c:v>55659</c:v>
                </c:pt>
                <c:pt idx="26">
                  <c:v>55706</c:v>
                </c:pt>
                <c:pt idx="27">
                  <c:v>55752</c:v>
                </c:pt>
                <c:pt idx="28">
                  <c:v>55817</c:v>
                </c:pt>
                <c:pt idx="29">
                  <c:v>55862</c:v>
                </c:pt>
                <c:pt idx="30">
                  <c:v>55905</c:v>
                </c:pt>
                <c:pt idx="31">
                  <c:v>55935</c:v>
                </c:pt>
              </c:numCache>
            </c:numRef>
          </c:val>
          <c:smooth val="0"/>
          <c:extLst>
            <c:ext xmlns:c16="http://schemas.microsoft.com/office/drawing/2014/chart" uri="{C3380CC4-5D6E-409C-BE32-E72D297353CC}">
              <c16:uniqueId val="{00000003-4D22-4403-BE2F-D7BC8B1F4732}"/>
            </c:ext>
          </c:extLst>
        </c:ser>
        <c:dLbls>
          <c:showLegendKey val="0"/>
          <c:showVal val="0"/>
          <c:showCatName val="0"/>
          <c:showSerName val="0"/>
          <c:showPercent val="0"/>
          <c:showBubbleSize val="0"/>
        </c:dLbls>
        <c:smooth val="0"/>
        <c:axId val="322931552"/>
        <c:axId val="322927616"/>
      </c:lineChart>
      <c:dateAx>
        <c:axId val="322931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27616"/>
        <c:crosses val="autoZero"/>
        <c:auto val="1"/>
        <c:lblOffset val="100"/>
        <c:baseTimeUnit val="days"/>
      </c:dateAx>
      <c:valAx>
        <c:axId val="32292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3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74</c:v>
                </c:pt>
                <c:pt idx="1">
                  <c:v>110</c:v>
                </c:pt>
                <c:pt idx="2">
                  <c:v>113</c:v>
                </c:pt>
                <c:pt idx="3">
                  <c:v>57</c:v>
                </c:pt>
                <c:pt idx="4">
                  <c:v>90</c:v>
                </c:pt>
                <c:pt idx="5">
                  <c:v>88</c:v>
                </c:pt>
                <c:pt idx="6">
                  <c:v>68</c:v>
                </c:pt>
                <c:pt idx="7">
                  <c:v>87</c:v>
                </c:pt>
                <c:pt idx="8">
                  <c:v>85</c:v>
                </c:pt>
                <c:pt idx="9">
                  <c:v>102</c:v>
                </c:pt>
                <c:pt idx="10">
                  <c:v>128</c:v>
                </c:pt>
                <c:pt idx="11">
                  <c:v>75</c:v>
                </c:pt>
                <c:pt idx="12">
                  <c:v>64</c:v>
                </c:pt>
                <c:pt idx="13">
                  <c:v>87</c:v>
                </c:pt>
                <c:pt idx="14">
                  <c:v>65</c:v>
                </c:pt>
                <c:pt idx="15">
                  <c:v>62</c:v>
                </c:pt>
                <c:pt idx="16">
                  <c:v>70</c:v>
                </c:pt>
                <c:pt idx="17">
                  <c:v>87</c:v>
                </c:pt>
                <c:pt idx="18">
                  <c:v>61</c:v>
                </c:pt>
                <c:pt idx="19">
                  <c:v>45</c:v>
                </c:pt>
                <c:pt idx="20">
                  <c:v>50</c:v>
                </c:pt>
                <c:pt idx="21">
                  <c:v>66</c:v>
                </c:pt>
                <c:pt idx="22">
                  <c:v>85</c:v>
                </c:pt>
                <c:pt idx="23">
                  <c:v>79</c:v>
                </c:pt>
                <c:pt idx="24">
                  <c:v>33</c:v>
                </c:pt>
                <c:pt idx="25">
                  <c:v>75</c:v>
                </c:pt>
                <c:pt idx="26">
                  <c:v>90</c:v>
                </c:pt>
                <c:pt idx="27">
                  <c:v>73</c:v>
                </c:pt>
                <c:pt idx="28">
                  <c:v>69</c:v>
                </c:pt>
                <c:pt idx="29">
                  <c:v>53</c:v>
                </c:pt>
                <c:pt idx="30">
                  <c:v>168</c:v>
                </c:pt>
                <c:pt idx="31">
                  <c:v>54</c:v>
                </c:pt>
              </c:numCache>
            </c:numRef>
          </c:val>
          <c:smooth val="0"/>
          <c:extLst>
            <c:ext xmlns:c16="http://schemas.microsoft.com/office/drawing/2014/chart" uri="{C3380CC4-5D6E-409C-BE32-E72D297353CC}">
              <c16:uniqueId val="{00000000-41C2-4903-BB4A-77CDFEECCCB7}"/>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158</c:v>
                </c:pt>
                <c:pt idx="1">
                  <c:v>141</c:v>
                </c:pt>
                <c:pt idx="2">
                  <c:v>127</c:v>
                </c:pt>
                <c:pt idx="3">
                  <c:v>106</c:v>
                </c:pt>
                <c:pt idx="4">
                  <c:v>122</c:v>
                </c:pt>
                <c:pt idx="5">
                  <c:v>134</c:v>
                </c:pt>
                <c:pt idx="6">
                  <c:v>117</c:v>
                </c:pt>
                <c:pt idx="7">
                  <c:v>135</c:v>
                </c:pt>
                <c:pt idx="8">
                  <c:v>195</c:v>
                </c:pt>
                <c:pt idx="9">
                  <c:v>196</c:v>
                </c:pt>
                <c:pt idx="10">
                  <c:v>183</c:v>
                </c:pt>
                <c:pt idx="11">
                  <c:v>139</c:v>
                </c:pt>
                <c:pt idx="12">
                  <c:v>140</c:v>
                </c:pt>
                <c:pt idx="13">
                  <c:v>144</c:v>
                </c:pt>
                <c:pt idx="14">
                  <c:v>110</c:v>
                </c:pt>
                <c:pt idx="15">
                  <c:v>116</c:v>
                </c:pt>
                <c:pt idx="16">
                  <c:v>63</c:v>
                </c:pt>
                <c:pt idx="17">
                  <c:v>34</c:v>
                </c:pt>
                <c:pt idx="18">
                  <c:v>63</c:v>
                </c:pt>
                <c:pt idx="19">
                  <c:v>67</c:v>
                </c:pt>
                <c:pt idx="20">
                  <c:v>52</c:v>
                </c:pt>
                <c:pt idx="21">
                  <c:v>70</c:v>
                </c:pt>
                <c:pt idx="22">
                  <c:v>85</c:v>
                </c:pt>
                <c:pt idx="23">
                  <c:v>143</c:v>
                </c:pt>
                <c:pt idx="24">
                  <c:v>123</c:v>
                </c:pt>
                <c:pt idx="25">
                  <c:v>125</c:v>
                </c:pt>
                <c:pt idx="26">
                  <c:v>131</c:v>
                </c:pt>
                <c:pt idx="27">
                  <c:v>139</c:v>
                </c:pt>
                <c:pt idx="28">
                  <c:v>111</c:v>
                </c:pt>
                <c:pt idx="29">
                  <c:v>94</c:v>
                </c:pt>
                <c:pt idx="30">
                  <c:v>145</c:v>
                </c:pt>
                <c:pt idx="31">
                  <c:v>55</c:v>
                </c:pt>
              </c:numCache>
            </c:numRef>
          </c:val>
          <c:smooth val="0"/>
          <c:extLst>
            <c:ext xmlns:c16="http://schemas.microsoft.com/office/drawing/2014/chart" uri="{C3380CC4-5D6E-409C-BE32-E72D297353CC}">
              <c16:uniqueId val="{00000001-41C2-4903-BB4A-77CDFEECCCB7}"/>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35</c:v>
                </c:pt>
                <c:pt idx="1">
                  <c:v>36</c:v>
                </c:pt>
                <c:pt idx="2">
                  <c:v>26</c:v>
                </c:pt>
                <c:pt idx="3">
                  <c:v>18</c:v>
                </c:pt>
                <c:pt idx="4">
                  <c:v>30</c:v>
                </c:pt>
                <c:pt idx="5">
                  <c:v>29</c:v>
                </c:pt>
                <c:pt idx="6">
                  <c:v>25</c:v>
                </c:pt>
                <c:pt idx="7">
                  <c:v>23</c:v>
                </c:pt>
                <c:pt idx="8">
                  <c:v>31</c:v>
                </c:pt>
                <c:pt idx="9">
                  <c:v>35</c:v>
                </c:pt>
                <c:pt idx="10">
                  <c:v>28</c:v>
                </c:pt>
                <c:pt idx="11">
                  <c:v>3</c:v>
                </c:pt>
                <c:pt idx="12">
                  <c:v>15</c:v>
                </c:pt>
                <c:pt idx="13">
                  <c:v>21</c:v>
                </c:pt>
                <c:pt idx="14">
                  <c:v>17</c:v>
                </c:pt>
                <c:pt idx="15">
                  <c:v>21</c:v>
                </c:pt>
                <c:pt idx="16">
                  <c:v>30</c:v>
                </c:pt>
                <c:pt idx="17">
                  <c:v>14</c:v>
                </c:pt>
                <c:pt idx="18">
                  <c:v>18</c:v>
                </c:pt>
                <c:pt idx="19">
                  <c:v>22</c:v>
                </c:pt>
                <c:pt idx="20">
                  <c:v>18</c:v>
                </c:pt>
                <c:pt idx="21">
                  <c:v>1</c:v>
                </c:pt>
                <c:pt idx="22">
                  <c:v>11</c:v>
                </c:pt>
                <c:pt idx="23">
                  <c:v>21</c:v>
                </c:pt>
                <c:pt idx="24">
                  <c:v>15</c:v>
                </c:pt>
                <c:pt idx="25">
                  <c:v>20</c:v>
                </c:pt>
                <c:pt idx="26">
                  <c:v>10</c:v>
                </c:pt>
                <c:pt idx="27">
                  <c:v>19</c:v>
                </c:pt>
                <c:pt idx="28">
                  <c:v>23</c:v>
                </c:pt>
                <c:pt idx="29">
                  <c:v>21</c:v>
                </c:pt>
                <c:pt idx="30">
                  <c:v>10</c:v>
                </c:pt>
                <c:pt idx="31">
                  <c:v>16</c:v>
                </c:pt>
              </c:numCache>
            </c:numRef>
          </c:val>
          <c:smooth val="0"/>
          <c:extLst>
            <c:ext xmlns:c16="http://schemas.microsoft.com/office/drawing/2014/chart" uri="{C3380CC4-5D6E-409C-BE32-E72D297353CC}">
              <c16:uniqueId val="{00000002-41C2-4903-BB4A-77CDFEECCCB7}"/>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57</c:v>
                </c:pt>
                <c:pt idx="1">
                  <c:v>57</c:v>
                </c:pt>
                <c:pt idx="2">
                  <c:v>70</c:v>
                </c:pt>
                <c:pt idx="3">
                  <c:v>54</c:v>
                </c:pt>
                <c:pt idx="4">
                  <c:v>80</c:v>
                </c:pt>
                <c:pt idx="5">
                  <c:v>100</c:v>
                </c:pt>
                <c:pt idx="6">
                  <c:v>74</c:v>
                </c:pt>
                <c:pt idx="7">
                  <c:v>65</c:v>
                </c:pt>
                <c:pt idx="8">
                  <c:v>92</c:v>
                </c:pt>
                <c:pt idx="9">
                  <c:v>77</c:v>
                </c:pt>
                <c:pt idx="10">
                  <c:v>97</c:v>
                </c:pt>
                <c:pt idx="11">
                  <c:v>77</c:v>
                </c:pt>
                <c:pt idx="12">
                  <c:v>81</c:v>
                </c:pt>
                <c:pt idx="13">
                  <c:v>49</c:v>
                </c:pt>
                <c:pt idx="14">
                  <c:v>64</c:v>
                </c:pt>
                <c:pt idx="15">
                  <c:v>37</c:v>
                </c:pt>
                <c:pt idx="16">
                  <c:v>41</c:v>
                </c:pt>
                <c:pt idx="17">
                  <c:v>41</c:v>
                </c:pt>
                <c:pt idx="18">
                  <c:v>27</c:v>
                </c:pt>
                <c:pt idx="19">
                  <c:v>45</c:v>
                </c:pt>
                <c:pt idx="20">
                  <c:v>50</c:v>
                </c:pt>
                <c:pt idx="21">
                  <c:v>47</c:v>
                </c:pt>
                <c:pt idx="22">
                  <c:v>58</c:v>
                </c:pt>
                <c:pt idx="23">
                  <c:v>31</c:v>
                </c:pt>
                <c:pt idx="24">
                  <c:v>42</c:v>
                </c:pt>
                <c:pt idx="25">
                  <c:v>58</c:v>
                </c:pt>
                <c:pt idx="26">
                  <c:v>47</c:v>
                </c:pt>
                <c:pt idx="27">
                  <c:v>46</c:v>
                </c:pt>
                <c:pt idx="28">
                  <c:v>65</c:v>
                </c:pt>
                <c:pt idx="29">
                  <c:v>45</c:v>
                </c:pt>
                <c:pt idx="30">
                  <c:v>43</c:v>
                </c:pt>
                <c:pt idx="31">
                  <c:v>30</c:v>
                </c:pt>
              </c:numCache>
            </c:numRef>
          </c:val>
          <c:smooth val="0"/>
          <c:extLst>
            <c:ext xmlns:c16="http://schemas.microsoft.com/office/drawing/2014/chart" uri="{C3380CC4-5D6E-409C-BE32-E72D297353CC}">
              <c16:uniqueId val="{00000003-41C2-4903-BB4A-77CDFEECCCB7}"/>
            </c:ext>
          </c:extLst>
        </c:ser>
        <c:dLbls>
          <c:showLegendKey val="0"/>
          <c:showVal val="0"/>
          <c:showCatName val="0"/>
          <c:showSerName val="0"/>
          <c:showPercent val="0"/>
          <c:showBubbleSize val="0"/>
        </c:dLbls>
        <c:smooth val="0"/>
        <c:axId val="323798976"/>
        <c:axId val="323802584"/>
      </c:lineChart>
      <c:dateAx>
        <c:axId val="323798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02584"/>
        <c:crosses val="autoZero"/>
        <c:auto val="1"/>
        <c:lblOffset val="100"/>
        <c:baseTimeUnit val="days"/>
      </c:dateAx>
      <c:valAx>
        <c:axId val="32380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79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1</c:v>
                </c:pt>
                <c:pt idx="3">
                  <c:v>2</c:v>
                </c:pt>
                <c:pt idx="4">
                  <c:v>0</c:v>
                </c:pt>
                <c:pt idx="5">
                  <c:v>2</c:v>
                </c:pt>
                <c:pt idx="6">
                  <c:v>0</c:v>
                </c:pt>
              </c:numCache>
            </c:numRef>
          </c:val>
          <c:extLst>
            <c:ext xmlns:c16="http://schemas.microsoft.com/office/drawing/2014/chart" uri="{C3380CC4-5D6E-409C-BE32-E72D297353CC}">
              <c16:uniqueId val="{00000000-23CB-4984-8339-D5928933E0DF}"/>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13</c:v>
                </c:pt>
                <c:pt idx="2">
                  <c:v>13</c:v>
                </c:pt>
                <c:pt idx="3">
                  <c:v>13</c:v>
                </c:pt>
                <c:pt idx="4">
                  <c:v>8</c:v>
                </c:pt>
                <c:pt idx="5">
                  <c:v>0</c:v>
                </c:pt>
                <c:pt idx="6">
                  <c:v>2</c:v>
                </c:pt>
              </c:numCache>
            </c:numRef>
          </c:val>
          <c:extLst>
            <c:ext xmlns:c16="http://schemas.microsoft.com/office/drawing/2014/chart" uri="{C3380CC4-5D6E-409C-BE32-E72D297353CC}">
              <c16:uniqueId val="{00000001-23CB-4984-8339-D5928933E0DF}"/>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0</c:v>
                </c:pt>
                <c:pt idx="2">
                  <c:v>3</c:v>
                </c:pt>
                <c:pt idx="3">
                  <c:v>0</c:v>
                </c:pt>
                <c:pt idx="4">
                  <c:v>2</c:v>
                </c:pt>
                <c:pt idx="5">
                  <c:v>3</c:v>
                </c:pt>
                <c:pt idx="6">
                  <c:v>1</c:v>
                </c:pt>
              </c:numCache>
            </c:numRef>
          </c:val>
          <c:extLst>
            <c:ext xmlns:c16="http://schemas.microsoft.com/office/drawing/2014/chart" uri="{C3380CC4-5D6E-409C-BE32-E72D297353CC}">
              <c16:uniqueId val="{00000002-23CB-4984-8339-D5928933E0DF}"/>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8</c:v>
                </c:pt>
                <c:pt idx="2">
                  <c:v>6</c:v>
                </c:pt>
                <c:pt idx="3">
                  <c:v>5</c:v>
                </c:pt>
                <c:pt idx="4">
                  <c:v>5</c:v>
                </c:pt>
                <c:pt idx="5">
                  <c:v>0</c:v>
                </c:pt>
                <c:pt idx="6">
                  <c:v>2</c:v>
                </c:pt>
              </c:numCache>
            </c:numRef>
          </c:val>
          <c:extLst>
            <c:ext xmlns:c16="http://schemas.microsoft.com/office/drawing/2014/chart" uri="{C3380CC4-5D6E-409C-BE32-E72D297353CC}">
              <c16:uniqueId val="{00000003-23CB-4984-8339-D5928933E0DF}"/>
            </c:ext>
          </c:extLst>
        </c:ser>
        <c:dLbls>
          <c:showLegendKey val="0"/>
          <c:showVal val="0"/>
          <c:showCatName val="0"/>
          <c:showSerName val="0"/>
          <c:showPercent val="0"/>
          <c:showBubbleSize val="0"/>
        </c:dLbls>
        <c:gapWidth val="219"/>
        <c:overlap val="-27"/>
        <c:axId val="323809800"/>
        <c:axId val="323813080"/>
      </c:barChart>
      <c:catAx>
        <c:axId val="323809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13080"/>
        <c:crosses val="autoZero"/>
        <c:auto val="1"/>
        <c:lblAlgn val="ctr"/>
        <c:lblOffset val="100"/>
        <c:noMultiLvlLbl val="0"/>
      </c:catAx>
      <c:valAx>
        <c:axId val="32381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0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70</c:v>
                </c:pt>
                <c:pt idx="1">
                  <c:v>72</c:v>
                </c:pt>
                <c:pt idx="2">
                  <c:v>79</c:v>
                </c:pt>
                <c:pt idx="3">
                  <c:v>106</c:v>
                </c:pt>
                <c:pt idx="4">
                  <c:v>72</c:v>
                </c:pt>
                <c:pt idx="5">
                  <c:v>75</c:v>
                </c:pt>
                <c:pt idx="6">
                  <c:v>72</c:v>
                </c:pt>
              </c:numCache>
            </c:numRef>
          </c:val>
          <c:extLst>
            <c:ext xmlns:c16="http://schemas.microsoft.com/office/drawing/2014/chart" uri="{C3380CC4-5D6E-409C-BE32-E72D297353CC}">
              <c16:uniqueId val="{00000000-4B02-4E6F-94E6-8B2078E82666}"/>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113</c:v>
                </c:pt>
                <c:pt idx="1">
                  <c:v>117</c:v>
                </c:pt>
                <c:pt idx="2">
                  <c:v>126</c:v>
                </c:pt>
                <c:pt idx="3">
                  <c:v>135</c:v>
                </c:pt>
                <c:pt idx="4">
                  <c:v>100</c:v>
                </c:pt>
                <c:pt idx="5">
                  <c:v>112</c:v>
                </c:pt>
                <c:pt idx="6">
                  <c:v>118</c:v>
                </c:pt>
              </c:numCache>
            </c:numRef>
          </c:val>
          <c:extLst>
            <c:ext xmlns:c16="http://schemas.microsoft.com/office/drawing/2014/chart" uri="{C3380CC4-5D6E-409C-BE32-E72D297353CC}">
              <c16:uniqueId val="{00000001-4B02-4E6F-94E6-8B2078E82666}"/>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21</c:v>
                </c:pt>
                <c:pt idx="1">
                  <c:v>20</c:v>
                </c:pt>
                <c:pt idx="2">
                  <c:v>24</c:v>
                </c:pt>
                <c:pt idx="3">
                  <c:v>24</c:v>
                </c:pt>
                <c:pt idx="4">
                  <c:v>18</c:v>
                </c:pt>
                <c:pt idx="5">
                  <c:v>18</c:v>
                </c:pt>
                <c:pt idx="6">
                  <c:v>19</c:v>
                </c:pt>
              </c:numCache>
            </c:numRef>
          </c:val>
          <c:extLst>
            <c:ext xmlns:c16="http://schemas.microsoft.com/office/drawing/2014/chart" uri="{C3380CC4-5D6E-409C-BE32-E72D297353CC}">
              <c16:uniqueId val="{00000002-4B02-4E6F-94E6-8B2078E82666}"/>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55</c:v>
                </c:pt>
                <c:pt idx="1">
                  <c:v>60</c:v>
                </c:pt>
                <c:pt idx="2">
                  <c:v>58</c:v>
                </c:pt>
                <c:pt idx="3">
                  <c:v>52</c:v>
                </c:pt>
                <c:pt idx="4">
                  <c:v>53</c:v>
                </c:pt>
                <c:pt idx="5">
                  <c:v>61</c:v>
                </c:pt>
                <c:pt idx="6">
                  <c:v>68</c:v>
                </c:pt>
              </c:numCache>
            </c:numRef>
          </c:val>
          <c:extLst>
            <c:ext xmlns:c16="http://schemas.microsoft.com/office/drawing/2014/chart" uri="{C3380CC4-5D6E-409C-BE32-E72D297353CC}">
              <c16:uniqueId val="{00000003-4B02-4E6F-94E6-8B2078E82666}"/>
            </c:ext>
          </c:extLst>
        </c:ser>
        <c:dLbls>
          <c:showLegendKey val="0"/>
          <c:showVal val="0"/>
          <c:showCatName val="0"/>
          <c:showSerName val="0"/>
          <c:showPercent val="0"/>
          <c:showBubbleSize val="0"/>
        </c:dLbls>
        <c:gapWidth val="219"/>
        <c:overlap val="-27"/>
        <c:axId val="323800944"/>
        <c:axId val="323807176"/>
      </c:barChart>
      <c:catAx>
        <c:axId val="32380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07176"/>
        <c:crosses val="autoZero"/>
        <c:auto val="1"/>
        <c:lblAlgn val="ctr"/>
        <c:lblOffset val="100"/>
        <c:noMultiLvlLbl val="0"/>
      </c:catAx>
      <c:valAx>
        <c:axId val="32380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0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1</c:v>
                </c:pt>
                <c:pt idx="12">
                  <c:v>1</c:v>
                </c:pt>
                <c:pt idx="13">
                  <c:v>0</c:v>
                </c:pt>
                <c:pt idx="14">
                  <c:v>0</c:v>
                </c:pt>
                <c:pt idx="15">
                  <c:v>0</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3A9-4DEA-98F0-C3E2F9B6EB6B}"/>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7</c:v>
                </c:pt>
                <c:pt idx="11">
                  <c:v>1</c:v>
                </c:pt>
                <c:pt idx="12">
                  <c:v>9</c:v>
                </c:pt>
                <c:pt idx="13">
                  <c:v>1</c:v>
                </c:pt>
                <c:pt idx="14">
                  <c:v>5</c:v>
                </c:pt>
                <c:pt idx="15">
                  <c:v>1</c:v>
                </c:pt>
                <c:pt idx="16">
                  <c:v>8</c:v>
                </c:pt>
                <c:pt idx="17">
                  <c:v>2</c:v>
                </c:pt>
                <c:pt idx="18">
                  <c:v>2</c:v>
                </c:pt>
                <c:pt idx="19">
                  <c:v>2</c:v>
                </c:pt>
                <c:pt idx="20">
                  <c:v>2</c:v>
                </c:pt>
                <c:pt idx="21">
                  <c:v>0</c:v>
                </c:pt>
                <c:pt idx="22">
                  <c:v>0</c:v>
                </c:pt>
                <c:pt idx="23">
                  <c:v>0</c:v>
                </c:pt>
              </c:numCache>
            </c:numRef>
          </c:val>
          <c:smooth val="0"/>
          <c:extLst>
            <c:ext xmlns:c16="http://schemas.microsoft.com/office/drawing/2014/chart" uri="{C3380CC4-5D6E-409C-BE32-E72D297353CC}">
              <c16:uniqueId val="{00000001-E3A9-4DEA-98F0-C3E2F9B6EB6B}"/>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E3A9-4DEA-98F0-C3E2F9B6EB6B}"/>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4</c:v>
                </c:pt>
                <c:pt idx="15">
                  <c:v>3</c:v>
                </c:pt>
                <c:pt idx="16">
                  <c:v>2</c:v>
                </c:pt>
                <c:pt idx="17">
                  <c:v>5</c:v>
                </c:pt>
                <c:pt idx="18">
                  <c:v>2</c:v>
                </c:pt>
                <c:pt idx="19">
                  <c:v>1</c:v>
                </c:pt>
                <c:pt idx="20">
                  <c:v>4</c:v>
                </c:pt>
                <c:pt idx="21">
                  <c:v>0</c:v>
                </c:pt>
                <c:pt idx="22">
                  <c:v>1</c:v>
                </c:pt>
                <c:pt idx="23">
                  <c:v>0</c:v>
                </c:pt>
              </c:numCache>
            </c:numRef>
          </c:val>
          <c:smooth val="0"/>
          <c:extLst>
            <c:ext xmlns:c16="http://schemas.microsoft.com/office/drawing/2014/chart" uri="{C3380CC4-5D6E-409C-BE32-E72D297353CC}">
              <c16:uniqueId val="{00000003-E3A9-4DEA-98F0-C3E2F9B6EB6B}"/>
            </c:ext>
          </c:extLst>
        </c:ser>
        <c:dLbls>
          <c:showLegendKey val="0"/>
          <c:showVal val="0"/>
          <c:showCatName val="0"/>
          <c:showSerName val="0"/>
          <c:showPercent val="0"/>
          <c:showBubbleSize val="0"/>
        </c:dLbls>
        <c:smooth val="0"/>
        <c:axId val="323807504"/>
        <c:axId val="323804880"/>
      </c:lineChart>
      <c:catAx>
        <c:axId val="32380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04880"/>
        <c:crosses val="autoZero"/>
        <c:auto val="1"/>
        <c:lblAlgn val="ctr"/>
        <c:lblOffset val="100"/>
        <c:noMultiLvlLbl val="0"/>
      </c:catAx>
      <c:valAx>
        <c:axId val="32380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0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0.40970476612943002</c:v>
                </c:pt>
                <c:pt idx="1">
                  <c:v>0.24705505446300999</c:v>
                </c:pt>
                <c:pt idx="2">
                  <c:v>0.234117009216817</c:v>
                </c:pt>
                <c:pt idx="3">
                  <c:v>0.73962491990733903</c:v>
                </c:pt>
                <c:pt idx="5">
                  <c:v>0.25568041796047097</c:v>
                </c:pt>
              </c:numCache>
            </c:numRef>
          </c:val>
          <c:extLst>
            <c:ext xmlns:c16="http://schemas.microsoft.com/office/drawing/2014/chart" uri="{C3380CC4-5D6E-409C-BE32-E72D297353CC}">
              <c16:uniqueId val="{00000000-9791-44FD-B93E-80C7134C2A95}"/>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0.20456493146415999</c:v>
                </c:pt>
                <c:pt idx="1">
                  <c:v>0.13509137935714499</c:v>
                </c:pt>
                <c:pt idx="2">
                  <c:v>0.34303612906728298</c:v>
                </c:pt>
                <c:pt idx="3">
                  <c:v>0.144640357374138</c:v>
                </c:pt>
                <c:pt idx="4">
                  <c:v>0.26536585673236901</c:v>
                </c:pt>
                <c:pt idx="6">
                  <c:v>0.37178000705751901</c:v>
                </c:pt>
              </c:numCache>
            </c:numRef>
          </c:val>
          <c:extLst>
            <c:ext xmlns:c16="http://schemas.microsoft.com/office/drawing/2014/chart" uri="{C3380CC4-5D6E-409C-BE32-E72D297353CC}">
              <c16:uniqueId val="{00000001-9791-44FD-B93E-80C7134C2A95}"/>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0.20999682562937999</c:v>
                </c:pt>
                <c:pt idx="2">
                  <c:v>0.35325047412074001</c:v>
                </c:pt>
                <c:pt idx="4">
                  <c:v>0.68371059507239995</c:v>
                </c:pt>
                <c:pt idx="5">
                  <c:v>0.70975671297992005</c:v>
                </c:pt>
                <c:pt idx="6">
                  <c:v>1.3259101897296901</c:v>
                </c:pt>
              </c:numCache>
            </c:numRef>
          </c:val>
          <c:extLst>
            <c:ext xmlns:c16="http://schemas.microsoft.com/office/drawing/2014/chart" uri="{C3380CC4-5D6E-409C-BE32-E72D297353CC}">
              <c16:uniqueId val="{00000002-9791-44FD-B93E-80C7134C2A95}"/>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1.2390988372092999</c:v>
                </c:pt>
                <c:pt idx="1">
                  <c:v>0.72220203488372103</c:v>
                </c:pt>
                <c:pt idx="2">
                  <c:v>0.47813711240310097</c:v>
                </c:pt>
                <c:pt idx="3">
                  <c:v>0.74781976744186096</c:v>
                </c:pt>
                <c:pt idx="4">
                  <c:v>0.70421511627906996</c:v>
                </c:pt>
                <c:pt idx="6">
                  <c:v>0.90207122093023295</c:v>
                </c:pt>
              </c:numCache>
            </c:numRef>
          </c:val>
          <c:extLst>
            <c:ext xmlns:c16="http://schemas.microsoft.com/office/drawing/2014/chart" uri="{C3380CC4-5D6E-409C-BE32-E72D297353CC}">
              <c16:uniqueId val="{00000003-9791-44FD-B93E-80C7134C2A95}"/>
            </c:ext>
          </c:extLst>
        </c:ser>
        <c:dLbls>
          <c:showLegendKey val="0"/>
          <c:showVal val="0"/>
          <c:showCatName val="0"/>
          <c:showSerName val="0"/>
          <c:showPercent val="0"/>
          <c:showBubbleSize val="0"/>
        </c:dLbls>
        <c:gapWidth val="219"/>
        <c:overlap val="-27"/>
        <c:axId val="322928928"/>
        <c:axId val="322929584"/>
      </c:barChart>
      <c:catAx>
        <c:axId val="32292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29584"/>
        <c:crosses val="autoZero"/>
        <c:auto val="1"/>
        <c:lblAlgn val="ctr"/>
        <c:lblOffset val="100"/>
        <c:noMultiLvlLbl val="0"/>
      </c:catAx>
      <c:valAx>
        <c:axId val="32292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2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0.331100663228314</c:v>
                </c:pt>
                <c:pt idx="11">
                  <c:v>1.00993918181986</c:v>
                </c:pt>
                <c:pt idx="12">
                  <c:v>0.37495301533702602</c:v>
                </c:pt>
                <c:pt idx="13">
                  <c:v>0</c:v>
                </c:pt>
                <c:pt idx="14">
                  <c:v>0</c:v>
                </c:pt>
                <c:pt idx="15">
                  <c:v>0</c:v>
                </c:pt>
                <c:pt idx="16">
                  <c:v>0.14172422929747899</c:v>
                </c:pt>
                <c:pt idx="17">
                  <c:v>0.23415307449148701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C68-4B61-B046-15E27617912E}"/>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0.115350432091373</c:v>
                </c:pt>
                <c:pt idx="10">
                  <c:v>0.18571820685948301</c:v>
                </c:pt>
                <c:pt idx="11">
                  <c:v>0.10904712979129801</c:v>
                </c:pt>
                <c:pt idx="12">
                  <c:v>0.204130020640891</c:v>
                </c:pt>
                <c:pt idx="13">
                  <c:v>8.7615901971042603E-2</c:v>
                </c:pt>
                <c:pt idx="14">
                  <c:v>0.25566194129104203</c:v>
                </c:pt>
                <c:pt idx="15">
                  <c:v>0.13867265060164999</c:v>
                </c:pt>
                <c:pt idx="16">
                  <c:v>0.34668162650412598</c:v>
                </c:pt>
                <c:pt idx="17">
                  <c:v>0.225343057227682</c:v>
                </c:pt>
                <c:pt idx="18">
                  <c:v>7.8791278750937596E-2</c:v>
                </c:pt>
                <c:pt idx="19">
                  <c:v>0.23007053395273799</c:v>
                </c:pt>
                <c:pt idx="20">
                  <c:v>0.72487976450862601</c:v>
                </c:pt>
                <c:pt idx="21">
                  <c:v>0</c:v>
                </c:pt>
                <c:pt idx="22">
                  <c:v>0</c:v>
                </c:pt>
                <c:pt idx="23">
                  <c:v>0</c:v>
                </c:pt>
              </c:numCache>
            </c:numRef>
          </c:val>
          <c:smooth val="0"/>
          <c:extLst>
            <c:ext xmlns:c16="http://schemas.microsoft.com/office/drawing/2014/chart" uri="{C3380CC4-5D6E-409C-BE32-E72D297353CC}">
              <c16:uniqueId val="{00000001-BC68-4B61-B046-15E27617912E}"/>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0.35501705873252398</c:v>
                </c:pt>
                <c:pt idx="13">
                  <c:v>0.170994454894106</c:v>
                </c:pt>
                <c:pt idx="14">
                  <c:v>0</c:v>
                </c:pt>
                <c:pt idx="15">
                  <c:v>0.51786892053643396</c:v>
                </c:pt>
                <c:pt idx="16">
                  <c:v>0.46657058406820201</c:v>
                </c:pt>
                <c:pt idx="17">
                  <c:v>0</c:v>
                </c:pt>
                <c:pt idx="18">
                  <c:v>1.2360456310916801</c:v>
                </c:pt>
                <c:pt idx="19">
                  <c:v>1.32642841439285</c:v>
                </c:pt>
                <c:pt idx="20">
                  <c:v>0.50728354951917998</c:v>
                </c:pt>
                <c:pt idx="21">
                  <c:v>0</c:v>
                </c:pt>
                <c:pt idx="22">
                  <c:v>0</c:v>
                </c:pt>
                <c:pt idx="23">
                  <c:v>0</c:v>
                </c:pt>
              </c:numCache>
            </c:numRef>
          </c:val>
          <c:smooth val="0"/>
          <c:extLst>
            <c:ext xmlns:c16="http://schemas.microsoft.com/office/drawing/2014/chart" uri="{C3380CC4-5D6E-409C-BE32-E72D297353CC}">
              <c16:uniqueId val="{00000002-BC68-4B61-B046-15E27617912E}"/>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1.0470062165994101</c:v>
                </c:pt>
                <c:pt idx="11">
                  <c:v>1.92859999272912</c:v>
                </c:pt>
                <c:pt idx="12">
                  <c:v>0</c:v>
                </c:pt>
                <c:pt idx="13">
                  <c:v>0</c:v>
                </c:pt>
                <c:pt idx="14">
                  <c:v>0.58575998836659804</c:v>
                </c:pt>
                <c:pt idx="15">
                  <c:v>0.87523175918856999</c:v>
                </c:pt>
                <c:pt idx="16">
                  <c:v>0.71436361653397296</c:v>
                </c:pt>
                <c:pt idx="17">
                  <c:v>0.64650210249512297</c:v>
                </c:pt>
                <c:pt idx="18">
                  <c:v>0.69800414439960701</c:v>
                </c:pt>
                <c:pt idx="19">
                  <c:v>0.89189418451060898</c:v>
                </c:pt>
                <c:pt idx="20">
                  <c:v>0.26629585196495398</c:v>
                </c:pt>
                <c:pt idx="21">
                  <c:v>0</c:v>
                </c:pt>
                <c:pt idx="22">
                  <c:v>0.93430763078489099</c:v>
                </c:pt>
                <c:pt idx="23">
                  <c:v>0</c:v>
                </c:pt>
              </c:numCache>
            </c:numRef>
          </c:val>
          <c:smooth val="0"/>
          <c:extLst>
            <c:ext xmlns:c16="http://schemas.microsoft.com/office/drawing/2014/chart" uri="{C3380CC4-5D6E-409C-BE32-E72D297353CC}">
              <c16:uniqueId val="{00000003-BC68-4B61-B046-15E27617912E}"/>
            </c:ext>
          </c:extLst>
        </c:ser>
        <c:dLbls>
          <c:showLegendKey val="0"/>
          <c:showVal val="0"/>
          <c:showCatName val="0"/>
          <c:showSerName val="0"/>
          <c:showPercent val="0"/>
          <c:showBubbleSize val="0"/>
        </c:dLbls>
        <c:smooth val="0"/>
        <c:axId val="326570040"/>
        <c:axId val="326576928"/>
      </c:lineChart>
      <c:catAx>
        <c:axId val="32657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76928"/>
        <c:crosses val="autoZero"/>
        <c:auto val="1"/>
        <c:lblAlgn val="ctr"/>
        <c:lblOffset val="100"/>
        <c:noMultiLvlLbl val="0"/>
      </c:catAx>
      <c:valAx>
        <c:axId val="32657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7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c:v>
                </c:pt>
                <c:pt idx="1">
                  <c:v>19</c:v>
                </c:pt>
                <c:pt idx="2">
                  <c:v>9</c:v>
                </c:pt>
                <c:pt idx="3">
                  <c:v>5</c:v>
                </c:pt>
              </c:numCache>
            </c:numRef>
          </c:val>
          <c:extLst>
            <c:ext xmlns:c16="http://schemas.microsoft.com/office/drawing/2014/chart" uri="{C3380CC4-5D6E-409C-BE32-E72D297353CC}">
              <c16:uniqueId val="{00000000-37F8-4060-98D3-C9EBB0A1C2DF}"/>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4</c:v>
                </c:pt>
                <c:pt idx="1">
                  <c:v>32</c:v>
                </c:pt>
                <c:pt idx="2">
                  <c:v>0</c:v>
                </c:pt>
                <c:pt idx="3">
                  <c:v>16</c:v>
                </c:pt>
              </c:numCache>
            </c:numRef>
          </c:val>
          <c:extLst>
            <c:ext xmlns:c16="http://schemas.microsoft.com/office/drawing/2014/chart" uri="{C3380CC4-5D6E-409C-BE32-E72D297353CC}">
              <c16:uniqueId val="{00000001-37F8-4060-98D3-C9EBB0A1C2DF}"/>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3</c:v>
                </c:pt>
                <c:pt idx="1">
                  <c:v>6</c:v>
                </c:pt>
                <c:pt idx="2">
                  <c:v>0</c:v>
                </c:pt>
                <c:pt idx="3">
                  <c:v>4</c:v>
                </c:pt>
              </c:numCache>
            </c:numRef>
          </c:val>
          <c:extLst>
            <c:ext xmlns:c16="http://schemas.microsoft.com/office/drawing/2014/chart" uri="{C3380CC4-5D6E-409C-BE32-E72D297353CC}">
              <c16:uniqueId val="{00000002-37F8-4060-98D3-C9EBB0A1C2DF}"/>
            </c:ext>
          </c:extLst>
        </c:ser>
        <c:dLbls>
          <c:showLegendKey val="0"/>
          <c:showVal val="0"/>
          <c:showCatName val="0"/>
          <c:showSerName val="0"/>
          <c:showPercent val="0"/>
          <c:showBubbleSize val="0"/>
        </c:dLbls>
        <c:gapWidth val="150"/>
        <c:overlap val="100"/>
        <c:axId val="326578568"/>
        <c:axId val="326578896"/>
      </c:barChart>
      <c:catAx>
        <c:axId val="32657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78896"/>
        <c:crosses val="autoZero"/>
        <c:auto val="1"/>
        <c:lblAlgn val="ctr"/>
        <c:lblOffset val="100"/>
        <c:noMultiLvlLbl val="0"/>
      </c:catAx>
      <c:valAx>
        <c:axId val="326578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7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2379</c:v>
                </c:pt>
                <c:pt idx="1">
                  <c:v>13970</c:v>
                </c:pt>
                <c:pt idx="2">
                  <c:v>0</c:v>
                </c:pt>
                <c:pt idx="3">
                  <c:v>5777</c:v>
                </c:pt>
              </c:numCache>
            </c:numRef>
          </c:val>
          <c:extLst>
            <c:ext xmlns:c16="http://schemas.microsoft.com/office/drawing/2014/chart" uri="{C3380CC4-5D6E-409C-BE32-E72D297353CC}">
              <c16:uniqueId val="{00000000-A3C1-4BEE-922A-D500CD6E9B71}"/>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2054</c:v>
                </c:pt>
                <c:pt idx="1">
                  <c:v>1135</c:v>
                </c:pt>
                <c:pt idx="2">
                  <c:v>718</c:v>
                </c:pt>
                <c:pt idx="3">
                  <c:v>1879</c:v>
                </c:pt>
              </c:numCache>
            </c:numRef>
          </c:val>
          <c:extLst>
            <c:ext xmlns:c16="http://schemas.microsoft.com/office/drawing/2014/chart" uri="{C3380CC4-5D6E-409C-BE32-E72D297353CC}">
              <c16:uniqueId val="{00000001-A3C1-4BEE-922A-D500CD6E9B71}"/>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645</c:v>
                </c:pt>
                <c:pt idx="1">
                  <c:v>5863</c:v>
                </c:pt>
                <c:pt idx="2">
                  <c:v>1863</c:v>
                </c:pt>
                <c:pt idx="3">
                  <c:v>3456</c:v>
                </c:pt>
              </c:numCache>
            </c:numRef>
          </c:val>
          <c:extLst>
            <c:ext xmlns:c16="http://schemas.microsoft.com/office/drawing/2014/chart" uri="{C3380CC4-5D6E-409C-BE32-E72D297353CC}">
              <c16:uniqueId val="{00000002-A3C1-4BEE-922A-D500CD6E9B71}"/>
            </c:ext>
          </c:extLst>
        </c:ser>
        <c:dLbls>
          <c:showLegendKey val="0"/>
          <c:showVal val="0"/>
          <c:showCatName val="0"/>
          <c:showSerName val="0"/>
          <c:showPercent val="0"/>
          <c:showBubbleSize val="0"/>
        </c:dLbls>
        <c:gapWidth val="150"/>
        <c:overlap val="100"/>
        <c:axId val="326575616"/>
        <c:axId val="326579552"/>
      </c:barChart>
      <c:catAx>
        <c:axId val="32657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79552"/>
        <c:crosses val="autoZero"/>
        <c:auto val="1"/>
        <c:lblAlgn val="ctr"/>
        <c:lblOffset val="100"/>
        <c:noMultiLvlLbl val="0"/>
      </c:catAx>
      <c:valAx>
        <c:axId val="326579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7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0.39564483974850001</c:v>
                </c:pt>
                <c:pt idx="1">
                  <c:v>0.367776236387788</c:v>
                </c:pt>
                <c:pt idx="2">
                  <c:v>0.41971259783622999</c:v>
                </c:pt>
              </c:numCache>
            </c:numRef>
          </c:val>
          <c:extLst>
            <c:ext xmlns:c16="http://schemas.microsoft.com/office/drawing/2014/chart" uri="{C3380CC4-5D6E-409C-BE32-E72D297353CC}">
              <c16:uniqueId val="{00000000-01FD-4C8C-AC74-D4E7CC25D3E3}"/>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0.19441860389069501</c:v>
                </c:pt>
                <c:pt idx="1">
                  <c:v>0.275339501255079</c:v>
                </c:pt>
                <c:pt idx="2">
                  <c:v>9.3603857245724204E-2</c:v>
                </c:pt>
              </c:numCache>
            </c:numRef>
          </c:val>
          <c:extLst>
            <c:ext xmlns:c16="http://schemas.microsoft.com/office/drawing/2014/chart" uri="{C3380CC4-5D6E-409C-BE32-E72D297353CC}">
              <c16:uniqueId val="{00000001-01FD-4C8C-AC74-D4E7CC25D3E3}"/>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0.50574760346609304</c:v>
                </c:pt>
                <c:pt idx="1">
                  <c:v>0</c:v>
                </c:pt>
                <c:pt idx="2">
                  <c:v>0</c:v>
                </c:pt>
              </c:numCache>
            </c:numRef>
          </c:val>
          <c:extLst>
            <c:ext xmlns:c16="http://schemas.microsoft.com/office/drawing/2014/chart" uri="{C3380CC4-5D6E-409C-BE32-E72D297353CC}">
              <c16:uniqueId val="{00000002-01FD-4C8C-AC74-D4E7CC25D3E3}"/>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1.26423954891251</c:v>
                </c:pt>
                <c:pt idx="1">
                  <c:v>0.65630609733374801</c:v>
                </c:pt>
                <c:pt idx="2">
                  <c:v>0.64826483402725199</c:v>
                </c:pt>
              </c:numCache>
            </c:numRef>
          </c:val>
          <c:extLst>
            <c:ext xmlns:c16="http://schemas.microsoft.com/office/drawing/2014/chart" uri="{C3380CC4-5D6E-409C-BE32-E72D297353CC}">
              <c16:uniqueId val="{00000003-01FD-4C8C-AC74-D4E7CC25D3E3}"/>
            </c:ext>
          </c:extLst>
        </c:ser>
        <c:dLbls>
          <c:showLegendKey val="0"/>
          <c:showVal val="0"/>
          <c:showCatName val="0"/>
          <c:showSerName val="0"/>
          <c:showPercent val="0"/>
          <c:showBubbleSize val="0"/>
        </c:dLbls>
        <c:gapWidth val="219"/>
        <c:overlap val="-27"/>
        <c:axId val="326581848"/>
        <c:axId val="326585456"/>
      </c:barChart>
      <c:catAx>
        <c:axId val="32658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85456"/>
        <c:crosses val="autoZero"/>
        <c:auto val="1"/>
        <c:lblAlgn val="ctr"/>
        <c:lblOffset val="100"/>
        <c:noMultiLvlLbl val="0"/>
      </c:catAx>
      <c:valAx>
        <c:axId val="32658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8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4932</c:v>
                </c:pt>
                <c:pt idx="1">
                  <c:v>20464</c:v>
                </c:pt>
                <c:pt idx="2">
                  <c:v>2466</c:v>
                </c:pt>
                <c:pt idx="3">
                  <c:v>10739</c:v>
                </c:pt>
              </c:numCache>
            </c:numRef>
          </c:val>
          <c:extLst>
            <c:ext xmlns:c16="http://schemas.microsoft.com/office/drawing/2014/chart" uri="{C3380CC4-5D6E-409C-BE32-E72D297353CC}">
              <c16:uniqueId val="{00000000-83A4-4D60-AF30-E3AC59A665D6}"/>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146</c:v>
                </c:pt>
                <c:pt idx="1">
                  <c:v>504</c:v>
                </c:pt>
                <c:pt idx="2">
                  <c:v>115</c:v>
                </c:pt>
                <c:pt idx="3">
                  <c:v>373</c:v>
                </c:pt>
              </c:numCache>
            </c:numRef>
          </c:val>
          <c:extLst>
            <c:ext xmlns:c16="http://schemas.microsoft.com/office/drawing/2014/chart" uri="{C3380CC4-5D6E-409C-BE32-E72D297353CC}">
              <c16:uniqueId val="{00000001-83A4-4D60-AF30-E3AC59A665D6}"/>
            </c:ext>
          </c:extLst>
        </c:ser>
        <c:dLbls>
          <c:showLegendKey val="0"/>
          <c:showVal val="0"/>
          <c:showCatName val="0"/>
          <c:showSerName val="0"/>
          <c:showPercent val="0"/>
          <c:showBubbleSize val="0"/>
        </c:dLbls>
        <c:gapWidth val="150"/>
        <c:overlap val="100"/>
        <c:axId val="326580536"/>
        <c:axId val="326580864"/>
      </c:barChart>
      <c:catAx>
        <c:axId val="326580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80864"/>
        <c:crosses val="autoZero"/>
        <c:auto val="1"/>
        <c:lblAlgn val="ctr"/>
        <c:lblOffset val="100"/>
        <c:noMultiLvlLbl val="0"/>
      </c:catAx>
      <c:valAx>
        <c:axId val="326580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8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8D0F4-22FF-4A73-98A3-BEEB4001B46D}"/>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32116C54-44A1-4005-B92A-511CA030643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34619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CFF2A-4C39-4BC8-B22C-B3D06BC18733}"/>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31839085-5411-4121-B3E0-70D53D542B9F}"/>
              </a:ext>
            </a:extLst>
          </p:cNvPr>
          <p:cNvGraphicFramePr>
            <a:graphicFrameLocks noGrp="1"/>
          </p:cNvGraphicFramePr>
          <p:nvPr>
            <p:ph type="tbl" sz="quarter" idx="13"/>
            <p:extLst>
              <p:ext uri="{D42A27DB-BD31-4B8C-83A1-F6EECF244321}">
                <p14:modId xmlns:p14="http://schemas.microsoft.com/office/powerpoint/2010/main" val="3783186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4803905"/>
                    </a:ext>
                  </a:extLst>
                </a:gridCol>
                <a:gridCol w="658368">
                  <a:extLst>
                    <a:ext uri="{9D8B030D-6E8A-4147-A177-3AD203B41FA5}">
                      <a16:colId xmlns:a16="http://schemas.microsoft.com/office/drawing/2014/main" val="1829408221"/>
                    </a:ext>
                  </a:extLst>
                </a:gridCol>
                <a:gridCol w="658368">
                  <a:extLst>
                    <a:ext uri="{9D8B030D-6E8A-4147-A177-3AD203B41FA5}">
                      <a16:colId xmlns:a16="http://schemas.microsoft.com/office/drawing/2014/main" val="1653541588"/>
                    </a:ext>
                  </a:extLst>
                </a:gridCol>
                <a:gridCol w="658368">
                  <a:extLst>
                    <a:ext uri="{9D8B030D-6E8A-4147-A177-3AD203B41FA5}">
                      <a16:colId xmlns:a16="http://schemas.microsoft.com/office/drawing/2014/main" val="3858502366"/>
                    </a:ext>
                  </a:extLst>
                </a:gridCol>
                <a:gridCol w="658368">
                  <a:extLst>
                    <a:ext uri="{9D8B030D-6E8A-4147-A177-3AD203B41FA5}">
                      <a16:colId xmlns:a16="http://schemas.microsoft.com/office/drawing/2014/main" val="1386459237"/>
                    </a:ext>
                  </a:extLst>
                </a:gridCol>
                <a:gridCol w="658368">
                  <a:extLst>
                    <a:ext uri="{9D8B030D-6E8A-4147-A177-3AD203B41FA5}">
                      <a16:colId xmlns:a16="http://schemas.microsoft.com/office/drawing/2014/main" val="3701480575"/>
                    </a:ext>
                  </a:extLst>
                </a:gridCol>
                <a:gridCol w="658368">
                  <a:extLst>
                    <a:ext uri="{9D8B030D-6E8A-4147-A177-3AD203B41FA5}">
                      <a16:colId xmlns:a16="http://schemas.microsoft.com/office/drawing/2014/main" val="1641177027"/>
                    </a:ext>
                  </a:extLst>
                </a:gridCol>
                <a:gridCol w="658368">
                  <a:extLst>
                    <a:ext uri="{9D8B030D-6E8A-4147-A177-3AD203B41FA5}">
                      <a16:colId xmlns:a16="http://schemas.microsoft.com/office/drawing/2014/main" val="2952868473"/>
                    </a:ext>
                  </a:extLst>
                </a:gridCol>
                <a:gridCol w="658368">
                  <a:extLst>
                    <a:ext uri="{9D8B030D-6E8A-4147-A177-3AD203B41FA5}">
                      <a16:colId xmlns:a16="http://schemas.microsoft.com/office/drawing/2014/main" val="565682348"/>
                    </a:ext>
                  </a:extLst>
                </a:gridCol>
                <a:gridCol w="658368">
                  <a:extLst>
                    <a:ext uri="{9D8B030D-6E8A-4147-A177-3AD203B41FA5}">
                      <a16:colId xmlns:a16="http://schemas.microsoft.com/office/drawing/2014/main" val="17200189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90092195"/>
                  </a:ext>
                </a:extLst>
              </a:tr>
              <a:tr h="370840">
                <a:tc>
                  <a:txBody>
                    <a:bodyPr/>
                    <a:lstStyle/>
                    <a:p>
                      <a:r>
                        <a:rPr lang="en-US" sz="1000"/>
                        <a:t>hondamotosargentina</a:t>
                      </a:r>
                    </a:p>
                  </a:txBody>
                  <a:tcPr/>
                </a:tc>
                <a:tc>
                  <a:txBody>
                    <a:bodyPr/>
                    <a:lstStyle/>
                    <a:p>
                      <a:r>
                        <a:rPr lang="en-US" sz="1000"/>
                        <a:t>163532</a:t>
                      </a:r>
                    </a:p>
                  </a:txBody>
                  <a:tcPr/>
                </a:tc>
                <a:tc>
                  <a:txBody>
                    <a:bodyPr/>
                    <a:lstStyle/>
                    <a:p>
                      <a:r>
                        <a:rPr lang="en-US" sz="1000"/>
                        <a:t>2513</a:t>
                      </a:r>
                    </a:p>
                  </a:txBody>
                  <a:tcPr/>
                </a:tc>
                <a:tc>
                  <a:txBody>
                    <a:bodyPr/>
                    <a:lstStyle/>
                    <a:p>
                      <a:r>
                        <a:rPr lang="en-US" sz="1000"/>
                        <a:t>4</a:t>
                      </a:r>
                    </a:p>
                  </a:txBody>
                  <a:tcPr/>
                </a:tc>
                <a:tc>
                  <a:txBody>
                    <a:bodyPr/>
                    <a:lstStyle/>
                    <a:p>
                      <a:r>
                        <a:rPr lang="en-US" sz="1000"/>
                        <a:t>1</a:t>
                      </a:r>
                    </a:p>
                  </a:txBody>
                  <a:tcPr/>
                </a:tc>
                <a:tc>
                  <a:txBody>
                    <a:bodyPr/>
                    <a:lstStyle/>
                    <a:p>
                      <a:r>
                        <a:rPr lang="en-US" sz="1000"/>
                        <a:t>3</a:t>
                      </a:r>
                    </a:p>
                  </a:txBody>
                  <a:tcPr/>
                </a:tc>
                <a:tc>
                  <a:txBody>
                    <a:bodyPr/>
                    <a:lstStyle/>
                    <a:p>
                      <a:r>
                        <a:rPr lang="en-US" sz="1000"/>
                        <a:t>8</a:t>
                      </a:r>
                    </a:p>
                  </a:txBody>
                  <a:tcPr/>
                </a:tc>
                <a:tc>
                  <a:txBody>
                    <a:bodyPr/>
                    <a:lstStyle/>
                    <a:p>
                      <a:r>
                        <a:rPr lang="en-US" sz="1000"/>
                        <a:t>4932</a:t>
                      </a:r>
                    </a:p>
                  </a:txBody>
                  <a:tcPr/>
                </a:tc>
                <a:tc>
                  <a:txBody>
                    <a:bodyPr/>
                    <a:lstStyle/>
                    <a:p>
                      <a:r>
                        <a:rPr lang="en-US" sz="1000"/>
                        <a:t>146</a:t>
                      </a:r>
                    </a:p>
                  </a:txBody>
                  <a:tcPr/>
                </a:tc>
                <a:tc>
                  <a:txBody>
                    <a:bodyPr/>
                    <a:lstStyle/>
                    <a:p>
                      <a:r>
                        <a:rPr lang="en-US" sz="1000"/>
                        <a:t>0.3912 %</a:t>
                      </a:r>
                    </a:p>
                  </a:txBody>
                  <a:tcPr/>
                </a:tc>
                <a:extLst>
                  <a:ext uri="{0D108BD9-81ED-4DB2-BD59-A6C34878D82A}">
                    <a16:rowId xmlns:a16="http://schemas.microsoft.com/office/drawing/2014/main" val="963748153"/>
                  </a:ext>
                </a:extLst>
              </a:tr>
              <a:tr h="370840">
                <a:tc>
                  <a:txBody>
                    <a:bodyPr/>
                    <a:lstStyle/>
                    <a:p>
                      <a:r>
                        <a:rPr lang="en-US" sz="1000"/>
                        <a:t>yamahamotorarg</a:t>
                      </a:r>
                    </a:p>
                  </a:txBody>
                  <a:tcPr/>
                </a:tc>
                <a:tc>
                  <a:txBody>
                    <a:bodyPr/>
                    <a:lstStyle/>
                    <a:p>
                      <a:r>
                        <a:rPr lang="en-US" sz="1000"/>
                        <a:t>160499</a:t>
                      </a:r>
                    </a:p>
                  </a:txBody>
                  <a:tcPr/>
                </a:tc>
                <a:tc>
                  <a:txBody>
                    <a:bodyPr/>
                    <a:lstStyle/>
                    <a:p>
                      <a:r>
                        <a:rPr lang="en-US" sz="1000"/>
                        <a:t>3763</a:t>
                      </a:r>
                    </a:p>
                  </a:txBody>
                  <a:tcPr/>
                </a:tc>
                <a:tc>
                  <a:txBody>
                    <a:bodyPr/>
                    <a:lstStyle/>
                    <a:p>
                      <a:r>
                        <a:rPr lang="en-US" sz="1000"/>
                        <a:t>32</a:t>
                      </a:r>
                    </a:p>
                  </a:txBody>
                  <a:tcPr/>
                </a:tc>
                <a:tc>
                  <a:txBody>
                    <a:bodyPr/>
                    <a:lstStyle/>
                    <a:p>
                      <a:r>
                        <a:rPr lang="en-US" sz="1000"/>
                        <a:t>19</a:t>
                      </a:r>
                    </a:p>
                  </a:txBody>
                  <a:tcPr/>
                </a:tc>
                <a:tc>
                  <a:txBody>
                    <a:bodyPr/>
                    <a:lstStyle/>
                    <a:p>
                      <a:r>
                        <a:rPr lang="en-US" sz="1000"/>
                        <a:t>9</a:t>
                      </a:r>
                    </a:p>
                  </a:txBody>
                  <a:tcPr/>
                </a:tc>
                <a:tc>
                  <a:txBody>
                    <a:bodyPr/>
                    <a:lstStyle/>
                    <a:p>
                      <a:r>
                        <a:rPr lang="en-US" sz="1000"/>
                        <a:t>60</a:t>
                      </a:r>
                    </a:p>
                  </a:txBody>
                  <a:tcPr/>
                </a:tc>
                <a:tc>
                  <a:txBody>
                    <a:bodyPr/>
                    <a:lstStyle/>
                    <a:p>
                      <a:r>
                        <a:rPr lang="en-US" sz="1000"/>
                        <a:t>20464</a:t>
                      </a:r>
                    </a:p>
                  </a:txBody>
                  <a:tcPr/>
                </a:tc>
                <a:tc>
                  <a:txBody>
                    <a:bodyPr/>
                    <a:lstStyle/>
                    <a:p>
                      <a:r>
                        <a:rPr lang="en-US" sz="1000"/>
                        <a:t>504</a:t>
                      </a:r>
                    </a:p>
                  </a:txBody>
                  <a:tcPr/>
                </a:tc>
                <a:tc>
                  <a:txBody>
                    <a:bodyPr/>
                    <a:lstStyle/>
                    <a:p>
                      <a:r>
                        <a:rPr lang="en-US" sz="1000"/>
                        <a:t>0.2203 %</a:t>
                      </a:r>
                    </a:p>
                  </a:txBody>
                  <a:tcPr/>
                </a:tc>
                <a:extLst>
                  <a:ext uri="{0D108BD9-81ED-4DB2-BD59-A6C34878D82A}">
                    <a16:rowId xmlns:a16="http://schemas.microsoft.com/office/drawing/2014/main" val="161098494"/>
                  </a:ext>
                </a:extLst>
              </a:tr>
              <a:tr h="370840">
                <a:tc>
                  <a:txBody>
                    <a:bodyPr/>
                    <a:lstStyle/>
                    <a:p>
                      <a:r>
                        <a:rPr lang="en-US" sz="1000"/>
                        <a:t>benelliarg</a:t>
                      </a:r>
                    </a:p>
                  </a:txBody>
                  <a:tcPr/>
                </a:tc>
                <a:tc>
                  <a:txBody>
                    <a:bodyPr/>
                    <a:lstStyle/>
                    <a:p>
                      <a:r>
                        <a:rPr lang="en-US" sz="1000"/>
                        <a:t>55935</a:t>
                      </a:r>
                    </a:p>
                  </a:txBody>
                  <a:tcPr/>
                </a:tc>
                <a:tc>
                  <a:txBody>
                    <a:bodyPr/>
                    <a:lstStyle/>
                    <a:p>
                      <a:r>
                        <a:rPr lang="en-US" sz="1000"/>
                        <a:t>1847</a:t>
                      </a:r>
                    </a:p>
                  </a:txBody>
                  <a:tcPr/>
                </a:tc>
                <a:tc>
                  <a:txBody>
                    <a:bodyPr/>
                    <a:lstStyle/>
                    <a:p>
                      <a:r>
                        <a:rPr lang="en-US" sz="1000"/>
                        <a:t>16</a:t>
                      </a:r>
                    </a:p>
                  </a:txBody>
                  <a:tcPr/>
                </a:tc>
                <a:tc>
                  <a:txBody>
                    <a:bodyPr/>
                    <a:lstStyle/>
                    <a:p>
                      <a:r>
                        <a:rPr lang="en-US" sz="1000"/>
                        <a:t>5</a:t>
                      </a:r>
                    </a:p>
                  </a:txBody>
                  <a:tcPr/>
                </a:tc>
                <a:tc>
                  <a:txBody>
                    <a:bodyPr/>
                    <a:lstStyle/>
                    <a:p>
                      <a:r>
                        <a:rPr lang="en-US" sz="1000"/>
                        <a:t>7</a:t>
                      </a:r>
                    </a:p>
                  </a:txBody>
                  <a:tcPr/>
                </a:tc>
                <a:tc>
                  <a:txBody>
                    <a:bodyPr/>
                    <a:lstStyle/>
                    <a:p>
                      <a:r>
                        <a:rPr lang="en-US" sz="1000"/>
                        <a:t>28</a:t>
                      </a:r>
                    </a:p>
                  </a:txBody>
                  <a:tcPr/>
                </a:tc>
                <a:tc>
                  <a:txBody>
                    <a:bodyPr/>
                    <a:lstStyle/>
                    <a:p>
                      <a:r>
                        <a:rPr lang="en-US" sz="1000"/>
                        <a:t>10739</a:t>
                      </a:r>
                    </a:p>
                  </a:txBody>
                  <a:tcPr/>
                </a:tc>
                <a:tc>
                  <a:txBody>
                    <a:bodyPr/>
                    <a:lstStyle/>
                    <a:p>
                      <a:r>
                        <a:rPr lang="en-US" sz="1000"/>
                        <a:t>373</a:t>
                      </a:r>
                    </a:p>
                  </a:txBody>
                  <a:tcPr/>
                </a:tc>
                <a:tc>
                  <a:txBody>
                    <a:bodyPr/>
                    <a:lstStyle/>
                    <a:p>
                      <a:r>
                        <a:rPr lang="en-US" sz="1000"/>
                        <a:t>0.7214 %</a:t>
                      </a:r>
                    </a:p>
                  </a:txBody>
                  <a:tcPr/>
                </a:tc>
                <a:extLst>
                  <a:ext uri="{0D108BD9-81ED-4DB2-BD59-A6C34878D82A}">
                    <a16:rowId xmlns:a16="http://schemas.microsoft.com/office/drawing/2014/main" val="813249369"/>
                  </a:ext>
                </a:extLst>
              </a:tr>
              <a:tr h="370840">
                <a:tc>
                  <a:txBody>
                    <a:bodyPr/>
                    <a:lstStyle/>
                    <a:p>
                      <a:r>
                        <a:rPr lang="en-US" sz="1000"/>
                        <a:t>bajajarg</a:t>
                      </a:r>
                    </a:p>
                  </a:txBody>
                  <a:tcPr/>
                </a:tc>
                <a:tc>
                  <a:txBody>
                    <a:bodyPr/>
                    <a:lstStyle/>
                    <a:p>
                      <a:r>
                        <a:rPr lang="en-US" sz="1000"/>
                        <a:t>41267</a:t>
                      </a:r>
                    </a:p>
                  </a:txBody>
                  <a:tcPr/>
                </a:tc>
                <a:tc>
                  <a:txBody>
                    <a:bodyPr/>
                    <a:lstStyle/>
                    <a:p>
                      <a:r>
                        <a:rPr lang="en-US" sz="1000"/>
                        <a:t>662</a:t>
                      </a:r>
                    </a:p>
                  </a:txBody>
                  <a:tcPr/>
                </a:tc>
                <a:tc>
                  <a:txBody>
                    <a:bodyPr/>
                    <a:lstStyle/>
                    <a:p>
                      <a:r>
                        <a:rPr lang="en-US" sz="1000"/>
                        <a:t>0</a:t>
                      </a:r>
                    </a:p>
                  </a:txBody>
                  <a:tcPr/>
                </a:tc>
                <a:tc>
                  <a:txBody>
                    <a:bodyPr/>
                    <a:lstStyle/>
                    <a:p>
                      <a:r>
                        <a:rPr lang="en-US" sz="1000"/>
                        <a:t>9</a:t>
                      </a:r>
                    </a:p>
                  </a:txBody>
                  <a:tcPr/>
                </a:tc>
                <a:tc>
                  <a:txBody>
                    <a:bodyPr/>
                    <a:lstStyle/>
                    <a:p>
                      <a:r>
                        <a:rPr lang="en-US" sz="1000"/>
                        <a:t>2</a:t>
                      </a:r>
                    </a:p>
                  </a:txBody>
                  <a:tcPr/>
                </a:tc>
                <a:tc>
                  <a:txBody>
                    <a:bodyPr/>
                    <a:lstStyle/>
                    <a:p>
                      <a:r>
                        <a:rPr lang="en-US" sz="1000"/>
                        <a:t>11</a:t>
                      </a:r>
                    </a:p>
                  </a:txBody>
                  <a:tcPr/>
                </a:tc>
                <a:tc>
                  <a:txBody>
                    <a:bodyPr/>
                    <a:lstStyle/>
                    <a:p>
                      <a:r>
                        <a:rPr lang="en-US" sz="1000"/>
                        <a:t>2466</a:t>
                      </a:r>
                    </a:p>
                  </a:txBody>
                  <a:tcPr/>
                </a:tc>
                <a:tc>
                  <a:txBody>
                    <a:bodyPr/>
                    <a:lstStyle/>
                    <a:p>
                      <a:r>
                        <a:rPr lang="en-US" sz="1000"/>
                        <a:t>115</a:t>
                      </a:r>
                    </a:p>
                  </a:txBody>
                  <a:tcPr/>
                </a:tc>
                <a:tc>
                  <a:txBody>
                    <a:bodyPr/>
                    <a:lstStyle/>
                    <a:p>
                      <a:r>
                        <a:rPr lang="en-US" sz="1000"/>
                        <a:t>0.5732 %</a:t>
                      </a:r>
                    </a:p>
                  </a:txBody>
                  <a:tcPr/>
                </a:tc>
                <a:extLst>
                  <a:ext uri="{0D108BD9-81ED-4DB2-BD59-A6C34878D82A}">
                    <a16:rowId xmlns:a16="http://schemas.microsoft.com/office/drawing/2014/main" val="3381029891"/>
                  </a:ext>
                </a:extLst>
              </a:tr>
            </a:tbl>
          </a:graphicData>
        </a:graphic>
      </p:graphicFrame>
      <p:sp>
        <p:nvSpPr>
          <p:cNvPr id="4" name="Text Placeholder 3">
            <a:extLst>
              <a:ext uri="{FF2B5EF4-FFF2-40B4-BE49-F238E27FC236}">
                <a16:creationId xmlns:a16="http://schemas.microsoft.com/office/drawing/2014/main" id="{F3D9B614-B1F2-45A4-9982-9D74E1ED2E5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517713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526D-843A-4FBF-8839-DE59BF26780C}"/>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2DF403CC-D485-4A0C-8AE8-DC840641914C}"/>
              </a:ext>
            </a:extLst>
          </p:cNvPr>
          <p:cNvGraphicFramePr>
            <a:graphicFrameLocks noGrp="1"/>
          </p:cNvGraphicFramePr>
          <p:nvPr>
            <p:ph type="chart" sz="quarter" idx="13"/>
            <p:extLst>
              <p:ext uri="{D42A27DB-BD31-4B8C-83A1-F6EECF244321}">
                <p14:modId xmlns:p14="http://schemas.microsoft.com/office/powerpoint/2010/main" val="87216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24BB63-4DA2-4606-B4C7-8286BEB5424B}"/>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8BBEE6E8-F0B1-4D49-9DDC-AB2D547387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2007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B41F1-C6A9-4E64-9816-997DF2BC15C1}"/>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E9E9F641-5E36-461A-8E47-DB60C24E01FA}"/>
              </a:ext>
            </a:extLst>
          </p:cNvPr>
          <p:cNvGraphicFramePr>
            <a:graphicFrameLocks noGrp="1"/>
          </p:cNvGraphicFramePr>
          <p:nvPr>
            <p:ph type="chart" sz="quarter" idx="13"/>
            <p:extLst>
              <p:ext uri="{D42A27DB-BD31-4B8C-83A1-F6EECF244321}">
                <p14:modId xmlns:p14="http://schemas.microsoft.com/office/powerpoint/2010/main" val="3922462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3BBAB3-D6A0-45CB-A11F-08CA432CFA26}"/>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1B34C413-7311-4E5C-9E24-08DF32B528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3917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66AC1-C60D-4749-8079-3E111ECCFA71}"/>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6879D7BD-4CF6-4CE4-B635-A8195F11F2C5}"/>
              </a:ext>
            </a:extLst>
          </p:cNvPr>
          <p:cNvGraphicFramePr>
            <a:graphicFrameLocks noGrp="1"/>
          </p:cNvGraphicFramePr>
          <p:nvPr>
            <p:ph type="chart" sz="quarter" idx="13"/>
            <p:extLst>
              <p:ext uri="{D42A27DB-BD31-4B8C-83A1-F6EECF244321}">
                <p14:modId xmlns:p14="http://schemas.microsoft.com/office/powerpoint/2010/main" val="3323001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CB12FA-FA42-4F22-894C-D5B6F159CECB}"/>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B072C980-4189-441C-8541-DC6F3B0A6A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6340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C859D-97DA-4F48-920E-8F8B96656D53}"/>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566D1775-79E6-4564-B16B-2A75D04FEE0F}"/>
              </a:ext>
            </a:extLst>
          </p:cNvPr>
          <p:cNvGraphicFramePr>
            <a:graphicFrameLocks noGrp="1"/>
          </p:cNvGraphicFramePr>
          <p:nvPr>
            <p:ph type="chart" sz="quarter" idx="13"/>
            <p:extLst>
              <p:ext uri="{D42A27DB-BD31-4B8C-83A1-F6EECF244321}">
                <p14:modId xmlns:p14="http://schemas.microsoft.com/office/powerpoint/2010/main" val="3676119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E34B46-CB47-4AD8-99FD-23B6ADEC6376}"/>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DD22F950-4AD6-4436-8F89-96386D4DFA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2651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B8730-1479-4CF4-9A1B-19A54FEE7F2C}"/>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BFFF7471-DC25-477F-B8F8-C39A56A59A35}"/>
              </a:ext>
            </a:extLst>
          </p:cNvPr>
          <p:cNvGraphicFramePr>
            <a:graphicFrameLocks noGrp="1"/>
          </p:cNvGraphicFramePr>
          <p:nvPr>
            <p:ph type="chart" sz="quarter" idx="13"/>
            <p:extLst>
              <p:ext uri="{D42A27DB-BD31-4B8C-83A1-F6EECF244321}">
                <p14:modId xmlns:p14="http://schemas.microsoft.com/office/powerpoint/2010/main" val="2654779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CF219A-4818-4508-8FA2-7C2A745EB474}"/>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2893AE58-0CD2-4E60-9421-5280151274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5218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19E84-6D66-459D-80BC-DB674E8A32D9}"/>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D10FF85C-2EDD-4DF2-A4B1-9E689D3E294B}"/>
              </a:ext>
            </a:extLst>
          </p:cNvPr>
          <p:cNvGraphicFramePr>
            <a:graphicFrameLocks noGrp="1"/>
          </p:cNvGraphicFramePr>
          <p:nvPr>
            <p:ph type="chart" sz="quarter" idx="13"/>
            <p:extLst>
              <p:ext uri="{D42A27DB-BD31-4B8C-83A1-F6EECF244321}">
                <p14:modId xmlns:p14="http://schemas.microsoft.com/office/powerpoint/2010/main" val="3253939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B63E3D-96EF-4192-B42C-C33732FAE039}"/>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15D13901-9E06-4BC9-9CCB-4D053CE844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8220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AA7C1-B912-4A37-B0AC-4B7FE47F259F}"/>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8FA79BE6-9E27-4397-9900-69CF8E910467}"/>
              </a:ext>
            </a:extLst>
          </p:cNvPr>
          <p:cNvGraphicFramePr>
            <a:graphicFrameLocks noGrp="1"/>
          </p:cNvGraphicFramePr>
          <p:nvPr>
            <p:ph type="chart" sz="quarter" idx="13"/>
            <p:extLst>
              <p:ext uri="{D42A27DB-BD31-4B8C-83A1-F6EECF244321}">
                <p14:modId xmlns:p14="http://schemas.microsoft.com/office/powerpoint/2010/main" val="54666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9C83BC-EF9E-460B-B6AE-7F07897D99D2}"/>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0ABA809D-F575-493D-B3DB-CFC7E00468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9777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D2E0-8D4C-4D96-BB62-5822BBC7F818}"/>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7BC7DB16-1B0A-4034-9949-8BCC35C5A830}"/>
              </a:ext>
            </a:extLst>
          </p:cNvPr>
          <p:cNvGraphicFramePr>
            <a:graphicFrameLocks noGrp="1"/>
          </p:cNvGraphicFramePr>
          <p:nvPr>
            <p:ph type="chart" sz="quarter" idx="13"/>
            <p:extLst>
              <p:ext uri="{D42A27DB-BD31-4B8C-83A1-F6EECF244321}">
                <p14:modId xmlns:p14="http://schemas.microsoft.com/office/powerpoint/2010/main" val="315190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78D5FF-6166-4BC2-A428-A7CC297D039B}"/>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C039027C-0246-4982-B8DE-1884CAC14F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6154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27863-DE96-4ECA-94FC-401D4BC5BE5B}"/>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A013B94E-4E2F-48D4-B41D-534A04BA51B1}"/>
              </a:ext>
            </a:extLst>
          </p:cNvPr>
          <p:cNvGraphicFramePr>
            <a:graphicFrameLocks noGrp="1"/>
          </p:cNvGraphicFramePr>
          <p:nvPr>
            <p:ph type="chart" sz="quarter" idx="13"/>
            <p:extLst>
              <p:ext uri="{D42A27DB-BD31-4B8C-83A1-F6EECF244321}">
                <p14:modId xmlns:p14="http://schemas.microsoft.com/office/powerpoint/2010/main" val="2503888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04FF25-2557-4537-B325-2C4F1A225DFB}"/>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871797E7-8050-49EB-BFE5-E692137DA9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6404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AB19A-FA8A-4831-AAC8-CCB6F380AE1C}"/>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4C194057-A8F7-418A-9093-7F7EC845CEF0}"/>
              </a:ext>
            </a:extLst>
          </p:cNvPr>
          <p:cNvGraphicFramePr>
            <a:graphicFrameLocks noGrp="1"/>
          </p:cNvGraphicFramePr>
          <p:nvPr>
            <p:ph type="chart" sz="quarter" idx="13"/>
            <p:extLst>
              <p:ext uri="{D42A27DB-BD31-4B8C-83A1-F6EECF244321}">
                <p14:modId xmlns:p14="http://schemas.microsoft.com/office/powerpoint/2010/main" val="2409203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394AEC-4D46-426D-A72E-F6006168E8AD}"/>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EBE6A584-EB41-439E-BB8B-DAF24FDC1B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5993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1B713-D4F1-4F4C-9441-FB8B9F3F80AB}"/>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56C20A8F-8943-4136-AF73-8A85CCB12EF4}"/>
              </a:ext>
            </a:extLst>
          </p:cNvPr>
          <p:cNvGraphicFramePr>
            <a:graphicFrameLocks noGrp="1"/>
          </p:cNvGraphicFramePr>
          <p:nvPr>
            <p:ph type="chart" sz="quarter" idx="13"/>
            <p:extLst>
              <p:ext uri="{D42A27DB-BD31-4B8C-83A1-F6EECF244321}">
                <p14:modId xmlns:p14="http://schemas.microsoft.com/office/powerpoint/2010/main" val="1346502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46E527-1C1D-4D15-9655-B3E8449FF565}"/>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F159C4AB-4B1A-4EC2-AA03-097515D586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1824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2C3F-2189-40BD-B529-D7700DDF3FB6}"/>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921532C9-6E8F-43A0-AF56-39843BD3EABE}"/>
              </a:ext>
            </a:extLst>
          </p:cNvPr>
          <p:cNvGraphicFramePr>
            <a:graphicFrameLocks noGrp="1"/>
          </p:cNvGraphicFramePr>
          <p:nvPr>
            <p:ph type="chart" sz="quarter" idx="13"/>
            <p:extLst>
              <p:ext uri="{D42A27DB-BD31-4B8C-83A1-F6EECF244321}">
                <p14:modId xmlns:p14="http://schemas.microsoft.com/office/powerpoint/2010/main" val="2323386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C74FBC-F1B5-46F2-ABD4-A12FD479D7EB}"/>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394DE554-93B6-4A6C-BB70-6FB6242F8D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2680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E69C8-9457-4A8B-AF39-991D511F9874}"/>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0165FF9B-1C63-497A-A67A-91124656325F}"/>
              </a:ext>
            </a:extLst>
          </p:cNvPr>
          <p:cNvGraphicFramePr>
            <a:graphicFrameLocks noGrp="1"/>
          </p:cNvGraphicFramePr>
          <p:nvPr>
            <p:ph type="chart" sz="quarter" idx="13"/>
            <p:extLst>
              <p:ext uri="{D42A27DB-BD31-4B8C-83A1-F6EECF244321}">
                <p14:modId xmlns:p14="http://schemas.microsoft.com/office/powerpoint/2010/main" val="2138015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4AAFD4-32E3-432D-B752-BB02D1F38397}"/>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1DE412B8-4A15-4D26-8372-2F73B054CD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0771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E22B-8231-4A1C-AED1-068399954B11}"/>
              </a:ext>
            </a:extLst>
          </p:cNvPr>
          <p:cNvSpPr>
            <a:spLocks noGrp="1"/>
          </p:cNvSpPr>
          <p:nvPr>
            <p:ph type="title"/>
          </p:nvPr>
        </p:nvSpPr>
        <p:spPr/>
        <p:txBody>
          <a:bodyPr/>
          <a:lstStyle/>
          <a:p>
            <a:r>
              <a:rPr lang="en-US"/>
              <a:t>Instagram Hashtag Detection | La Emilia - 1 of 3</a:t>
            </a:r>
          </a:p>
        </p:txBody>
      </p:sp>
      <p:graphicFrame>
        <p:nvGraphicFramePr>
          <p:cNvPr id="5" name="Table Placeholder 4">
            <a:extLst>
              <a:ext uri="{FF2B5EF4-FFF2-40B4-BE49-F238E27FC236}">
                <a16:creationId xmlns:a16="http://schemas.microsoft.com/office/drawing/2014/main" id="{46BDE570-19FB-4517-81A7-42F18A79B80E}"/>
              </a:ext>
            </a:extLst>
          </p:cNvPr>
          <p:cNvGraphicFramePr>
            <a:graphicFrameLocks noGrp="1"/>
          </p:cNvGraphicFramePr>
          <p:nvPr>
            <p:ph type="tbl" sz="quarter" idx="13"/>
            <p:extLst>
              <p:ext uri="{D42A27DB-BD31-4B8C-83A1-F6EECF244321}">
                <p14:modId xmlns:p14="http://schemas.microsoft.com/office/powerpoint/2010/main" val="2437435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1416517"/>
                    </a:ext>
                  </a:extLst>
                </a:gridCol>
                <a:gridCol w="1399032">
                  <a:extLst>
                    <a:ext uri="{9D8B030D-6E8A-4147-A177-3AD203B41FA5}">
                      <a16:colId xmlns:a16="http://schemas.microsoft.com/office/drawing/2014/main" val="4041108520"/>
                    </a:ext>
                  </a:extLst>
                </a:gridCol>
                <a:gridCol w="1399032">
                  <a:extLst>
                    <a:ext uri="{9D8B030D-6E8A-4147-A177-3AD203B41FA5}">
                      <a16:colId xmlns:a16="http://schemas.microsoft.com/office/drawing/2014/main" val="2044971531"/>
                    </a:ext>
                  </a:extLst>
                </a:gridCol>
                <a:gridCol w="1399032">
                  <a:extLst>
                    <a:ext uri="{9D8B030D-6E8A-4147-A177-3AD203B41FA5}">
                      <a16:colId xmlns:a16="http://schemas.microsoft.com/office/drawing/2014/main" val="4220798920"/>
                    </a:ext>
                  </a:extLst>
                </a:gridCol>
                <a:gridCol w="1399032">
                  <a:extLst>
                    <a:ext uri="{9D8B030D-6E8A-4147-A177-3AD203B41FA5}">
                      <a16:colId xmlns:a16="http://schemas.microsoft.com/office/drawing/2014/main" val="1242515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420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470.25925925926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14.37037037037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484.62962962963</a:t>
                      </a:r>
                    </a:p>
                  </a:txBody>
                  <a:tcPr/>
                </a:tc>
                <a:extLst>
                  <a:ext uri="{0D108BD9-81ED-4DB2-BD59-A6C34878D82A}">
                    <a16:rowId xmlns:a16="http://schemas.microsoft.com/office/drawing/2014/main" val="4032910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470.25925925926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14.37037037037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484.62962962963</a:t>
                      </a:r>
                    </a:p>
                  </a:txBody>
                  <a:tcPr/>
                </a:tc>
                <a:extLst>
                  <a:ext uri="{0D108BD9-81ED-4DB2-BD59-A6C34878D82A}">
                    <a16:rowId xmlns:a16="http://schemas.microsoft.com/office/drawing/2014/main" val="1472135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470.25925925926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14.37037037037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484.62962962963</a:t>
                      </a:r>
                    </a:p>
                  </a:txBody>
                  <a:tcPr/>
                </a:tc>
                <a:extLst>
                  <a:ext uri="{0D108BD9-81ED-4DB2-BD59-A6C34878D82A}">
                    <a16:rowId xmlns:a16="http://schemas.microsoft.com/office/drawing/2014/main" val="2946509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397.93333333333</a:t>
                      </a:r>
                    </a:p>
                  </a:txBody>
                  <a:tcPr/>
                </a:tc>
                <a:extLst>
                  <a:ext uri="{0D108BD9-81ED-4DB2-BD59-A6C34878D82A}">
                    <a16:rowId xmlns:a16="http://schemas.microsoft.com/office/drawing/2014/main" val="136539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315.08333333333</a:t>
                      </a:r>
                    </a:p>
                  </a:txBody>
                  <a:tcPr/>
                </a:tc>
                <a:extLst>
                  <a:ext uri="{0D108BD9-81ED-4DB2-BD59-A6C34878D82A}">
                    <a16:rowId xmlns:a16="http://schemas.microsoft.com/office/drawing/2014/main" val="428310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634.18181818182</a:t>
                      </a:r>
                    </a:p>
                  </a:txBody>
                  <a:tcPr/>
                </a:tc>
                <a:extLst>
                  <a:ext uri="{0D108BD9-81ED-4DB2-BD59-A6C34878D82A}">
                    <a16:rowId xmlns:a16="http://schemas.microsoft.com/office/drawing/2014/main" val="81258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extLst>
                  <a:ext uri="{0D108BD9-81ED-4DB2-BD59-A6C34878D82A}">
                    <a16:rowId xmlns:a16="http://schemas.microsoft.com/office/drawing/2014/main" val="1202784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extLst>
                  <a:ext uri="{0D108BD9-81ED-4DB2-BD59-A6C34878D82A}">
                    <a16:rowId xmlns:a16="http://schemas.microsoft.com/office/drawing/2014/main" val="3992231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extLst>
                  <a:ext uri="{0D108BD9-81ED-4DB2-BD59-A6C34878D82A}">
                    <a16:rowId xmlns:a16="http://schemas.microsoft.com/office/drawing/2014/main" val="3612400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225.33333333333</a:t>
                      </a:r>
                    </a:p>
                  </a:txBody>
                  <a:tcPr/>
                </a:tc>
                <a:extLst>
                  <a:ext uri="{0D108BD9-81ED-4DB2-BD59-A6C34878D82A}">
                    <a16:rowId xmlns:a16="http://schemas.microsoft.com/office/drawing/2014/main" val="1126602457"/>
                  </a:ext>
                </a:extLst>
              </a:tr>
            </a:tbl>
          </a:graphicData>
        </a:graphic>
      </p:graphicFrame>
      <p:sp>
        <p:nvSpPr>
          <p:cNvPr id="4" name="Text Placeholder 3">
            <a:extLst>
              <a:ext uri="{FF2B5EF4-FFF2-40B4-BE49-F238E27FC236}">
                <a16:creationId xmlns:a16="http://schemas.microsoft.com/office/drawing/2014/main" id="{71A66B5F-232E-4ABB-A529-4529D1E0735A}"/>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530824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C4657-3438-48AE-873B-E93E6EF30B82}"/>
              </a:ext>
            </a:extLst>
          </p:cNvPr>
          <p:cNvSpPr>
            <a:spLocks noGrp="1"/>
          </p:cNvSpPr>
          <p:nvPr>
            <p:ph type="title"/>
          </p:nvPr>
        </p:nvSpPr>
        <p:spPr/>
        <p:txBody>
          <a:bodyPr/>
          <a:lstStyle/>
          <a:p>
            <a:r>
              <a:rPr lang="en-US"/>
              <a:t>Instagram Hashtag Detection | La Emilia - 2 of 3</a:t>
            </a:r>
          </a:p>
        </p:txBody>
      </p:sp>
      <p:graphicFrame>
        <p:nvGraphicFramePr>
          <p:cNvPr id="5" name="Table Placeholder 4">
            <a:extLst>
              <a:ext uri="{FF2B5EF4-FFF2-40B4-BE49-F238E27FC236}">
                <a16:creationId xmlns:a16="http://schemas.microsoft.com/office/drawing/2014/main" id="{2CC8621A-A138-4685-BC1D-BF08A5317F94}"/>
              </a:ext>
            </a:extLst>
          </p:cNvPr>
          <p:cNvGraphicFramePr>
            <a:graphicFrameLocks noGrp="1"/>
          </p:cNvGraphicFramePr>
          <p:nvPr>
            <p:ph type="tbl" sz="quarter" idx="13"/>
            <p:extLst>
              <p:ext uri="{D42A27DB-BD31-4B8C-83A1-F6EECF244321}">
                <p14:modId xmlns:p14="http://schemas.microsoft.com/office/powerpoint/2010/main" val="3504281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71763451"/>
                    </a:ext>
                  </a:extLst>
                </a:gridCol>
                <a:gridCol w="1399032">
                  <a:extLst>
                    <a:ext uri="{9D8B030D-6E8A-4147-A177-3AD203B41FA5}">
                      <a16:colId xmlns:a16="http://schemas.microsoft.com/office/drawing/2014/main" val="820034990"/>
                    </a:ext>
                  </a:extLst>
                </a:gridCol>
                <a:gridCol w="1399032">
                  <a:extLst>
                    <a:ext uri="{9D8B030D-6E8A-4147-A177-3AD203B41FA5}">
                      <a16:colId xmlns:a16="http://schemas.microsoft.com/office/drawing/2014/main" val="1952793044"/>
                    </a:ext>
                  </a:extLst>
                </a:gridCol>
                <a:gridCol w="1399032">
                  <a:extLst>
                    <a:ext uri="{9D8B030D-6E8A-4147-A177-3AD203B41FA5}">
                      <a16:colId xmlns:a16="http://schemas.microsoft.com/office/drawing/2014/main" val="1793276479"/>
                    </a:ext>
                  </a:extLst>
                </a:gridCol>
                <a:gridCol w="1399032">
                  <a:extLst>
                    <a:ext uri="{9D8B030D-6E8A-4147-A177-3AD203B41FA5}">
                      <a16:colId xmlns:a16="http://schemas.microsoft.com/office/drawing/2014/main" val="2189569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83193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506.2</a:t>
                      </a:r>
                    </a:p>
                  </a:txBody>
                  <a:tcPr/>
                </a:tc>
                <a:extLst>
                  <a:ext uri="{0D108BD9-81ED-4DB2-BD59-A6C34878D82A}">
                    <a16:rowId xmlns:a16="http://schemas.microsoft.com/office/drawing/2014/main" val="241879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#𝐈𝐦𝐩𝐞𝐫𝐢𝐚𝐥𝐞𝟒𝟎𝟎</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486.25</a:t>
                      </a:r>
                    </a:p>
                  </a:txBody>
                  <a:tcPr/>
                </a:tc>
                <a:extLst>
                  <a:ext uri="{0D108BD9-81ED-4DB2-BD59-A6C34878D82A}">
                    <a16:rowId xmlns:a16="http://schemas.microsoft.com/office/drawing/2014/main" val="324181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extLst>
                  <a:ext uri="{0D108BD9-81ED-4DB2-BD59-A6C34878D82A}">
                    <a16:rowId xmlns:a16="http://schemas.microsoft.com/office/drawing/2014/main" val="396934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extLst>
                  <a:ext uri="{0D108BD9-81ED-4DB2-BD59-A6C34878D82A}">
                    <a16:rowId xmlns:a16="http://schemas.microsoft.com/office/drawing/2014/main" val="2802811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521.75</a:t>
                      </a:r>
                    </a:p>
                  </a:txBody>
                  <a:tcPr/>
                </a:tc>
                <a:extLst>
                  <a:ext uri="{0D108BD9-81ED-4DB2-BD59-A6C34878D82A}">
                    <a16:rowId xmlns:a16="http://schemas.microsoft.com/office/drawing/2014/main" val="1562838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3107351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3255283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425132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#bluCru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387999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3258471480"/>
                  </a:ext>
                </a:extLst>
              </a:tr>
            </a:tbl>
          </a:graphicData>
        </a:graphic>
      </p:graphicFrame>
      <p:sp>
        <p:nvSpPr>
          <p:cNvPr id="4" name="Text Placeholder 3">
            <a:extLst>
              <a:ext uri="{FF2B5EF4-FFF2-40B4-BE49-F238E27FC236}">
                <a16:creationId xmlns:a16="http://schemas.microsoft.com/office/drawing/2014/main" id="{8D57E108-1737-472F-AAFC-9A74AE8A4306}"/>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554601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97969-27DA-4EA6-9736-E55482A5BDDF}"/>
              </a:ext>
            </a:extLst>
          </p:cNvPr>
          <p:cNvSpPr>
            <a:spLocks noGrp="1"/>
          </p:cNvSpPr>
          <p:nvPr>
            <p:ph type="title"/>
          </p:nvPr>
        </p:nvSpPr>
        <p:spPr/>
        <p:txBody>
          <a:bodyPr/>
          <a:lstStyle/>
          <a:p>
            <a:r>
              <a:rPr lang="en-US"/>
              <a:t>Instagram Hashtag Detection | La Emilia - 3 of 3</a:t>
            </a:r>
          </a:p>
        </p:txBody>
      </p:sp>
      <p:graphicFrame>
        <p:nvGraphicFramePr>
          <p:cNvPr id="5" name="Table Placeholder 4">
            <a:extLst>
              <a:ext uri="{FF2B5EF4-FFF2-40B4-BE49-F238E27FC236}">
                <a16:creationId xmlns:a16="http://schemas.microsoft.com/office/drawing/2014/main" id="{88D972D5-4DF6-487E-85B9-94F985FA2A3C}"/>
              </a:ext>
            </a:extLst>
          </p:cNvPr>
          <p:cNvGraphicFramePr>
            <a:graphicFrameLocks noGrp="1"/>
          </p:cNvGraphicFramePr>
          <p:nvPr>
            <p:ph type="tbl" sz="quarter" idx="13"/>
            <p:extLst>
              <p:ext uri="{D42A27DB-BD31-4B8C-83A1-F6EECF244321}">
                <p14:modId xmlns:p14="http://schemas.microsoft.com/office/powerpoint/2010/main" val="1929816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53090198"/>
                    </a:ext>
                  </a:extLst>
                </a:gridCol>
                <a:gridCol w="1399032">
                  <a:extLst>
                    <a:ext uri="{9D8B030D-6E8A-4147-A177-3AD203B41FA5}">
                      <a16:colId xmlns:a16="http://schemas.microsoft.com/office/drawing/2014/main" val="3310549087"/>
                    </a:ext>
                  </a:extLst>
                </a:gridCol>
                <a:gridCol w="1399032">
                  <a:extLst>
                    <a:ext uri="{9D8B030D-6E8A-4147-A177-3AD203B41FA5}">
                      <a16:colId xmlns:a16="http://schemas.microsoft.com/office/drawing/2014/main" val="356838511"/>
                    </a:ext>
                  </a:extLst>
                </a:gridCol>
                <a:gridCol w="1399032">
                  <a:extLst>
                    <a:ext uri="{9D8B030D-6E8A-4147-A177-3AD203B41FA5}">
                      <a16:colId xmlns:a16="http://schemas.microsoft.com/office/drawing/2014/main" val="1985685651"/>
                    </a:ext>
                  </a:extLst>
                </a:gridCol>
                <a:gridCol w="1399032">
                  <a:extLst>
                    <a:ext uri="{9D8B030D-6E8A-4147-A177-3AD203B41FA5}">
                      <a16:colId xmlns:a16="http://schemas.microsoft.com/office/drawing/2014/main" val="3432502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84576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#RepuestosBajaj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82.333333333333</a:t>
                      </a:r>
                    </a:p>
                  </a:txBody>
                  <a:tcPr/>
                </a:tc>
                <a:extLst>
                  <a:ext uri="{0D108BD9-81ED-4DB2-BD59-A6C34878D82A}">
                    <a16:rowId xmlns:a16="http://schemas.microsoft.com/office/drawing/2014/main" val="164111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#VivoBenelli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137.33333333333</a:t>
                      </a:r>
                    </a:p>
                  </a:txBody>
                  <a:tcPr/>
                </a:tc>
                <a:extLst>
                  <a:ext uri="{0D108BD9-81ED-4DB2-BD59-A6C34878D82A}">
                    <a16:rowId xmlns:a16="http://schemas.microsoft.com/office/drawing/2014/main" val="2786411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145.66666666667</a:t>
                      </a:r>
                    </a:p>
                  </a:txBody>
                  <a:tcPr/>
                </a:tc>
                <a:extLst>
                  <a:ext uri="{0D108BD9-81ED-4DB2-BD59-A6C34878D82A}">
                    <a16:rowId xmlns:a16="http://schemas.microsoft.com/office/drawing/2014/main" val="144579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2862955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#lubricantes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3017487"/>
                  </a:ext>
                </a:extLst>
              </a:tr>
            </a:tbl>
          </a:graphicData>
        </a:graphic>
      </p:graphicFrame>
      <p:sp>
        <p:nvSpPr>
          <p:cNvPr id="4" name="Text Placeholder 3">
            <a:extLst>
              <a:ext uri="{FF2B5EF4-FFF2-40B4-BE49-F238E27FC236}">
                <a16:creationId xmlns:a16="http://schemas.microsoft.com/office/drawing/2014/main" id="{D429E83A-D537-4AE8-A0C6-4AC7A4B28FA4}"/>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473075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D7DF3-9184-4C82-A2CD-B30F3751350D}"/>
              </a:ext>
            </a:extLst>
          </p:cNvPr>
          <p:cNvSpPr>
            <a:spLocks noGrp="1"/>
          </p:cNvSpPr>
          <p:nvPr>
            <p:ph type="title"/>
          </p:nvPr>
        </p:nvSpPr>
        <p:spPr/>
        <p:txBody>
          <a:bodyPr/>
          <a:lstStyle/>
          <a:p>
            <a:r>
              <a:rPr lang="en-US"/>
              <a:t>Instagram Posts Table | La Emilia - 1 of 9</a:t>
            </a:r>
          </a:p>
        </p:txBody>
      </p:sp>
      <p:graphicFrame>
        <p:nvGraphicFramePr>
          <p:cNvPr id="5" name="Table Placeholder 4">
            <a:extLst>
              <a:ext uri="{FF2B5EF4-FFF2-40B4-BE49-F238E27FC236}">
                <a16:creationId xmlns:a16="http://schemas.microsoft.com/office/drawing/2014/main" id="{03C025EE-183E-4BD6-9678-4AE31F9C5CEC}"/>
              </a:ext>
            </a:extLst>
          </p:cNvPr>
          <p:cNvGraphicFramePr>
            <a:graphicFrameLocks noGrp="1"/>
          </p:cNvGraphicFramePr>
          <p:nvPr>
            <p:ph type="tbl" sz="quarter" idx="13"/>
            <p:extLst>
              <p:ext uri="{D42A27DB-BD31-4B8C-83A1-F6EECF244321}">
                <p14:modId xmlns:p14="http://schemas.microsoft.com/office/powerpoint/2010/main" val="2307837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9976302"/>
                    </a:ext>
                  </a:extLst>
                </a:gridCol>
                <a:gridCol w="987552">
                  <a:extLst>
                    <a:ext uri="{9D8B030D-6E8A-4147-A177-3AD203B41FA5}">
                      <a16:colId xmlns:a16="http://schemas.microsoft.com/office/drawing/2014/main" val="2120814626"/>
                    </a:ext>
                  </a:extLst>
                </a:gridCol>
                <a:gridCol w="987552">
                  <a:extLst>
                    <a:ext uri="{9D8B030D-6E8A-4147-A177-3AD203B41FA5}">
                      <a16:colId xmlns:a16="http://schemas.microsoft.com/office/drawing/2014/main" val="3780115545"/>
                    </a:ext>
                  </a:extLst>
                </a:gridCol>
                <a:gridCol w="987552">
                  <a:extLst>
                    <a:ext uri="{9D8B030D-6E8A-4147-A177-3AD203B41FA5}">
                      <a16:colId xmlns:a16="http://schemas.microsoft.com/office/drawing/2014/main" val="1259407066"/>
                    </a:ext>
                  </a:extLst>
                </a:gridCol>
                <a:gridCol w="987552">
                  <a:extLst>
                    <a:ext uri="{9D8B030D-6E8A-4147-A177-3AD203B41FA5}">
                      <a16:colId xmlns:a16="http://schemas.microsoft.com/office/drawing/2014/main" val="2578609526"/>
                    </a:ext>
                  </a:extLst>
                </a:gridCol>
                <a:gridCol w="987552">
                  <a:extLst>
                    <a:ext uri="{9D8B030D-6E8A-4147-A177-3AD203B41FA5}">
                      <a16:colId xmlns:a16="http://schemas.microsoft.com/office/drawing/2014/main" val="3179819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6409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- 2021-03-24 20:00:58</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33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- 2021-04-15 11:37:57</a:t>
                      </a:r>
                      <a:r>
                        <a:rPr kumimoji="0" lang="es-ES" sz="1000" b="0" i="0" u="none" strike="noStrike" kern="1200" cap="none" spc="0" normalizeH="0" baseline="0" noProof="0">
                          <a:ln>
                            <a:noFill/>
                          </a:ln>
                          <a:solidFill>
                            <a:prstClr val="black"/>
                          </a:solidFill>
                          <a:effectLst/>
                          <a:uLnTx/>
                          <a:uFillTx/>
                          <a:latin typeface="+mn-lt"/>
                          <a:ea typeface="+mn-ea"/>
                          <a:cs typeface="+mn-cs"/>
                        </a:rPr>
                        <a:t>
 Compartimos una acción de concientización que hicimos un fin de semana en el Municipio de Campana para que todos tomemos conciencia de la importancia del uso de casco #SemaforoConcientizador #HondaSafety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84895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- 2021-03-17 16:01:50</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(link en BIO).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55325481"/>
                  </a:ext>
                </a:extLst>
              </a:tr>
            </a:tbl>
          </a:graphicData>
        </a:graphic>
      </p:graphicFrame>
      <p:sp>
        <p:nvSpPr>
          <p:cNvPr id="4" name="Text Placeholder 3">
            <a:extLst>
              <a:ext uri="{FF2B5EF4-FFF2-40B4-BE49-F238E27FC236}">
                <a16:creationId xmlns:a16="http://schemas.microsoft.com/office/drawing/2014/main" id="{DB298CC8-17FF-4015-B637-179EF06F703E}"/>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036046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F9C4B-A9BB-40CB-8380-E19E8F475230}"/>
              </a:ext>
            </a:extLst>
          </p:cNvPr>
          <p:cNvSpPr>
            <a:spLocks noGrp="1"/>
          </p:cNvSpPr>
          <p:nvPr>
            <p:ph type="title"/>
          </p:nvPr>
        </p:nvSpPr>
        <p:spPr/>
        <p:txBody>
          <a:bodyPr/>
          <a:lstStyle/>
          <a:p>
            <a:r>
              <a:rPr lang="en-US"/>
              <a:t>Instagram Posts Table | La Emilia - 2 of 9</a:t>
            </a:r>
          </a:p>
        </p:txBody>
      </p:sp>
      <p:graphicFrame>
        <p:nvGraphicFramePr>
          <p:cNvPr id="5" name="Table Placeholder 4">
            <a:extLst>
              <a:ext uri="{FF2B5EF4-FFF2-40B4-BE49-F238E27FC236}">
                <a16:creationId xmlns:a16="http://schemas.microsoft.com/office/drawing/2014/main" id="{6A3C8B11-2921-4F0B-8C1F-948C21867445}"/>
              </a:ext>
            </a:extLst>
          </p:cNvPr>
          <p:cNvGraphicFramePr>
            <a:graphicFrameLocks noGrp="1"/>
          </p:cNvGraphicFramePr>
          <p:nvPr>
            <p:ph type="tbl" sz="quarter" idx="13"/>
            <p:extLst>
              <p:ext uri="{D42A27DB-BD31-4B8C-83A1-F6EECF244321}">
                <p14:modId xmlns:p14="http://schemas.microsoft.com/office/powerpoint/2010/main" val="2781132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05165613"/>
                    </a:ext>
                  </a:extLst>
                </a:gridCol>
                <a:gridCol w="987552">
                  <a:extLst>
                    <a:ext uri="{9D8B030D-6E8A-4147-A177-3AD203B41FA5}">
                      <a16:colId xmlns:a16="http://schemas.microsoft.com/office/drawing/2014/main" val="4013937005"/>
                    </a:ext>
                  </a:extLst>
                </a:gridCol>
                <a:gridCol w="987552">
                  <a:extLst>
                    <a:ext uri="{9D8B030D-6E8A-4147-A177-3AD203B41FA5}">
                      <a16:colId xmlns:a16="http://schemas.microsoft.com/office/drawing/2014/main" val="2585915631"/>
                    </a:ext>
                  </a:extLst>
                </a:gridCol>
                <a:gridCol w="987552">
                  <a:extLst>
                    <a:ext uri="{9D8B030D-6E8A-4147-A177-3AD203B41FA5}">
                      <a16:colId xmlns:a16="http://schemas.microsoft.com/office/drawing/2014/main" val="209550985"/>
                    </a:ext>
                  </a:extLst>
                </a:gridCol>
                <a:gridCol w="987552">
                  <a:extLst>
                    <a:ext uri="{9D8B030D-6E8A-4147-A177-3AD203B41FA5}">
                      <a16:colId xmlns:a16="http://schemas.microsoft.com/office/drawing/2014/main" val="1461311319"/>
                    </a:ext>
                  </a:extLst>
                </a:gridCol>
                <a:gridCol w="987552">
                  <a:extLst>
                    <a:ext uri="{9D8B030D-6E8A-4147-A177-3AD203B41FA5}">
                      <a16:colId xmlns:a16="http://schemas.microsoft.com/office/drawing/2014/main" val="1953142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0586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- 2021-03-31 12:39:32</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99085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- 2021-03-16 11:55:12</a:t>
                      </a:r>
                      <a:r>
                        <a:rPr kumimoji="0" lang="es-ES" sz="1000" b="0" i="0" u="none" strike="noStrike" kern="1200" cap="none" spc="0" normalizeH="0" baseline="0" noProof="0">
                          <a:ln>
                            <a:noFill/>
                          </a:ln>
                          <a:solidFill>
                            <a:prstClr val="black"/>
                          </a:solidFill>
                          <a:effectLst/>
                          <a:uLnTx/>
                          <a:uFillTx/>
                          <a:latin typeface="+mn-lt"/>
                          <a:ea typeface="+mn-ea"/>
                          <a:cs typeface="+mn-cs"/>
                        </a:rPr>
                        <a:t>
 Blanca, verde lima, negra. La #𝐓𝐍𝐓𝟔𝟎𝟎𝐢 se destaca en todas sus versiones.⁣
⁣
¿Cuál es la que más va con tu estilo?⁣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5154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- 2021-04-15 14:02:26</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2804261"/>
                  </a:ext>
                </a:extLst>
              </a:tr>
            </a:tbl>
          </a:graphicData>
        </a:graphic>
      </p:graphicFrame>
      <p:sp>
        <p:nvSpPr>
          <p:cNvPr id="4" name="Text Placeholder 3">
            <a:extLst>
              <a:ext uri="{FF2B5EF4-FFF2-40B4-BE49-F238E27FC236}">
                <a16:creationId xmlns:a16="http://schemas.microsoft.com/office/drawing/2014/main" id="{7C628886-0638-4835-9484-973DB654B7CA}"/>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755224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D5F04-F98F-408E-AC10-636A51CE14D8}"/>
              </a:ext>
            </a:extLst>
          </p:cNvPr>
          <p:cNvSpPr>
            <a:spLocks noGrp="1"/>
          </p:cNvSpPr>
          <p:nvPr>
            <p:ph type="title"/>
          </p:nvPr>
        </p:nvSpPr>
        <p:spPr/>
        <p:txBody>
          <a:bodyPr/>
          <a:lstStyle/>
          <a:p>
            <a:r>
              <a:rPr lang="en-US"/>
              <a:t>Instagram Posts Table | La Emilia - 3 of 9</a:t>
            </a:r>
          </a:p>
        </p:txBody>
      </p:sp>
      <p:graphicFrame>
        <p:nvGraphicFramePr>
          <p:cNvPr id="5" name="Table Placeholder 4">
            <a:extLst>
              <a:ext uri="{FF2B5EF4-FFF2-40B4-BE49-F238E27FC236}">
                <a16:creationId xmlns:a16="http://schemas.microsoft.com/office/drawing/2014/main" id="{681748FD-A3CD-4342-945D-25634993DC6B}"/>
              </a:ext>
            </a:extLst>
          </p:cNvPr>
          <p:cNvGraphicFramePr>
            <a:graphicFrameLocks noGrp="1"/>
          </p:cNvGraphicFramePr>
          <p:nvPr>
            <p:ph type="tbl" sz="quarter" idx="13"/>
            <p:extLst>
              <p:ext uri="{D42A27DB-BD31-4B8C-83A1-F6EECF244321}">
                <p14:modId xmlns:p14="http://schemas.microsoft.com/office/powerpoint/2010/main" val="2176918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55253409"/>
                    </a:ext>
                  </a:extLst>
                </a:gridCol>
                <a:gridCol w="987552">
                  <a:extLst>
                    <a:ext uri="{9D8B030D-6E8A-4147-A177-3AD203B41FA5}">
                      <a16:colId xmlns:a16="http://schemas.microsoft.com/office/drawing/2014/main" val="3886421542"/>
                    </a:ext>
                  </a:extLst>
                </a:gridCol>
                <a:gridCol w="987552">
                  <a:extLst>
                    <a:ext uri="{9D8B030D-6E8A-4147-A177-3AD203B41FA5}">
                      <a16:colId xmlns:a16="http://schemas.microsoft.com/office/drawing/2014/main" val="2219896086"/>
                    </a:ext>
                  </a:extLst>
                </a:gridCol>
                <a:gridCol w="987552">
                  <a:extLst>
                    <a:ext uri="{9D8B030D-6E8A-4147-A177-3AD203B41FA5}">
                      <a16:colId xmlns:a16="http://schemas.microsoft.com/office/drawing/2014/main" val="3900947060"/>
                    </a:ext>
                  </a:extLst>
                </a:gridCol>
                <a:gridCol w="987552">
                  <a:extLst>
                    <a:ext uri="{9D8B030D-6E8A-4147-A177-3AD203B41FA5}">
                      <a16:colId xmlns:a16="http://schemas.microsoft.com/office/drawing/2014/main" val="1532293506"/>
                    </a:ext>
                  </a:extLst>
                </a:gridCol>
                <a:gridCol w="987552">
                  <a:extLst>
                    <a:ext uri="{9D8B030D-6E8A-4147-A177-3AD203B41FA5}">
                      <a16:colId xmlns:a16="http://schemas.microsoft.com/office/drawing/2014/main" val="2420399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938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- 2021-04-14 10:02:43</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29574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- 2021-03-19 10:08:26</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06714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- 2021-03-19 16:01:51</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6885148"/>
                  </a:ext>
                </a:extLst>
              </a:tr>
            </a:tbl>
          </a:graphicData>
        </a:graphic>
      </p:graphicFrame>
      <p:sp>
        <p:nvSpPr>
          <p:cNvPr id="4" name="Text Placeholder 3">
            <a:extLst>
              <a:ext uri="{FF2B5EF4-FFF2-40B4-BE49-F238E27FC236}">
                <a16:creationId xmlns:a16="http://schemas.microsoft.com/office/drawing/2014/main" id="{D3E775D1-02B2-4B22-AA25-7C32B59C5608}"/>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612244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F7A39-9893-4490-80A8-F3FFCCFEDA02}"/>
              </a:ext>
            </a:extLst>
          </p:cNvPr>
          <p:cNvSpPr>
            <a:spLocks noGrp="1"/>
          </p:cNvSpPr>
          <p:nvPr>
            <p:ph type="title"/>
          </p:nvPr>
        </p:nvSpPr>
        <p:spPr/>
        <p:txBody>
          <a:bodyPr/>
          <a:lstStyle/>
          <a:p>
            <a:r>
              <a:rPr lang="en-US"/>
              <a:t>Instagram Posts Table | La Emilia - 4 of 9</a:t>
            </a:r>
          </a:p>
        </p:txBody>
      </p:sp>
      <p:graphicFrame>
        <p:nvGraphicFramePr>
          <p:cNvPr id="5" name="Table Placeholder 4">
            <a:extLst>
              <a:ext uri="{FF2B5EF4-FFF2-40B4-BE49-F238E27FC236}">
                <a16:creationId xmlns:a16="http://schemas.microsoft.com/office/drawing/2014/main" id="{D4F3677D-904B-42D4-832C-048396DD4652}"/>
              </a:ext>
            </a:extLst>
          </p:cNvPr>
          <p:cNvGraphicFramePr>
            <a:graphicFrameLocks noGrp="1"/>
          </p:cNvGraphicFramePr>
          <p:nvPr>
            <p:ph type="tbl" sz="quarter" idx="13"/>
            <p:extLst>
              <p:ext uri="{D42A27DB-BD31-4B8C-83A1-F6EECF244321}">
                <p14:modId xmlns:p14="http://schemas.microsoft.com/office/powerpoint/2010/main" val="2097522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84597166"/>
                    </a:ext>
                  </a:extLst>
                </a:gridCol>
                <a:gridCol w="987552">
                  <a:extLst>
                    <a:ext uri="{9D8B030D-6E8A-4147-A177-3AD203B41FA5}">
                      <a16:colId xmlns:a16="http://schemas.microsoft.com/office/drawing/2014/main" val="724318505"/>
                    </a:ext>
                  </a:extLst>
                </a:gridCol>
                <a:gridCol w="987552">
                  <a:extLst>
                    <a:ext uri="{9D8B030D-6E8A-4147-A177-3AD203B41FA5}">
                      <a16:colId xmlns:a16="http://schemas.microsoft.com/office/drawing/2014/main" val="421042913"/>
                    </a:ext>
                  </a:extLst>
                </a:gridCol>
                <a:gridCol w="987552">
                  <a:extLst>
                    <a:ext uri="{9D8B030D-6E8A-4147-A177-3AD203B41FA5}">
                      <a16:colId xmlns:a16="http://schemas.microsoft.com/office/drawing/2014/main" val="4242959282"/>
                    </a:ext>
                  </a:extLst>
                </a:gridCol>
                <a:gridCol w="987552">
                  <a:extLst>
                    <a:ext uri="{9D8B030D-6E8A-4147-A177-3AD203B41FA5}">
                      <a16:colId xmlns:a16="http://schemas.microsoft.com/office/drawing/2014/main" val="1244700443"/>
                    </a:ext>
                  </a:extLst>
                </a:gridCol>
                <a:gridCol w="987552">
                  <a:extLst>
                    <a:ext uri="{9D8B030D-6E8A-4147-A177-3AD203B41FA5}">
                      <a16:colId xmlns:a16="http://schemas.microsoft.com/office/drawing/2014/main" val="2717177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002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- 2021-03-22 15:33:11</a:t>
                      </a:r>
                      <a:r>
                        <a:rPr kumimoji="0" lang="en-US" sz="1000" b="0" i="0" u="none" strike="noStrike" kern="1200" cap="none" spc="0" normalizeH="0" baseline="0" noProof="0">
                          <a:ln>
                            <a:noFill/>
                          </a:ln>
                          <a:solidFill>
                            <a:prstClr val="black"/>
                          </a:solidFill>
                          <a:effectLst/>
                          <a:uLnTx/>
                          <a:uFillTx/>
                          <a:latin typeface="+mn-lt"/>
                          <a:ea typeface="+mn-ea"/>
                          <a:cs typeface="+mn-cs"/>
                        </a:rPr>
                        <a:t>
 La #𝐈𝐦𝐩𝐞𝐫𝐢𝐚𝐥𝐞𝟒𝟎𝟎 tiene todos los componentes y la tecnología que una moto de estilo clásico y diseño retro necesita.⁣⁣
⁣⁣
✅Frenos a disco en ambas ruedas⁣⁣
✅Sistema ABS ⁣⁣
✅ Tablero con doble indicador gemelo⁣⁣
✅Asiento individual⁣⁣
✅Doble amortiguador trasero regulable con deposito externo de gas⁣⁣
✅Motor con Inyección electrónica⁣⁣
✅Sistema de doble bujía⁣⁣
✅Protector de tanque de combustible⁣⁣
✅Sonido exclusivo Benelli.⁣⁣
⁣⁣
¿Querés ver más? ¡Deslizá y conocela en detalle!⁣⁣
⁣⁣
⁣⁣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9171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- 2021-03-18 10:25:47</a:t>
                      </a:r>
                      <a:r>
                        <a:rPr kumimoji="0" lang="es-ES" sz="1000" b="0" i="0" u="none" strike="noStrike" kern="1200" cap="none" spc="0" normalizeH="0" baseline="0" noProof="0">
                          <a:ln>
                            <a:noFill/>
                          </a:ln>
                          <a:solidFill>
                            <a:prstClr val="black"/>
                          </a:solidFill>
                          <a:effectLst/>
                          <a:uLnTx/>
                          <a:uFillTx/>
                          <a:latin typeface="+mn-lt"/>
                          <a:ea typeface="+mn-ea"/>
                          <a:cs typeface="+mn-cs"/>
                        </a:rPr>
                        <a:t>
 GLH150 + QuieroMiHonda= Match perfecto.
Encontrá el modelo que va con vos, haciendo click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4261739"/>
                  </a:ext>
                </a:extLst>
              </a:tr>
            </a:tbl>
          </a:graphicData>
        </a:graphic>
      </p:graphicFrame>
      <p:sp>
        <p:nvSpPr>
          <p:cNvPr id="4" name="Text Placeholder 3">
            <a:extLst>
              <a:ext uri="{FF2B5EF4-FFF2-40B4-BE49-F238E27FC236}">
                <a16:creationId xmlns:a16="http://schemas.microsoft.com/office/drawing/2014/main" id="{0B3451D6-3A86-47BC-949E-0E253A38C86B}"/>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358012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07E9B-41A8-4F8C-A0D7-E0FA6CCFF848}"/>
              </a:ext>
            </a:extLst>
          </p:cNvPr>
          <p:cNvSpPr>
            <a:spLocks noGrp="1"/>
          </p:cNvSpPr>
          <p:nvPr>
            <p:ph type="title"/>
          </p:nvPr>
        </p:nvSpPr>
        <p:spPr/>
        <p:txBody>
          <a:bodyPr/>
          <a:lstStyle/>
          <a:p>
            <a:r>
              <a:rPr lang="en-US"/>
              <a:t>Instagram Posts Table | La Emilia - 5 of 9</a:t>
            </a:r>
          </a:p>
        </p:txBody>
      </p:sp>
      <p:graphicFrame>
        <p:nvGraphicFramePr>
          <p:cNvPr id="5" name="Table Placeholder 4">
            <a:extLst>
              <a:ext uri="{FF2B5EF4-FFF2-40B4-BE49-F238E27FC236}">
                <a16:creationId xmlns:a16="http://schemas.microsoft.com/office/drawing/2014/main" id="{EB411F9A-7DF7-4DD4-80A4-36E97208AF25}"/>
              </a:ext>
            </a:extLst>
          </p:cNvPr>
          <p:cNvGraphicFramePr>
            <a:graphicFrameLocks noGrp="1"/>
          </p:cNvGraphicFramePr>
          <p:nvPr>
            <p:ph type="tbl" sz="quarter" idx="13"/>
            <p:extLst>
              <p:ext uri="{D42A27DB-BD31-4B8C-83A1-F6EECF244321}">
                <p14:modId xmlns:p14="http://schemas.microsoft.com/office/powerpoint/2010/main" val="144245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29390796"/>
                    </a:ext>
                  </a:extLst>
                </a:gridCol>
                <a:gridCol w="987552">
                  <a:extLst>
                    <a:ext uri="{9D8B030D-6E8A-4147-A177-3AD203B41FA5}">
                      <a16:colId xmlns:a16="http://schemas.microsoft.com/office/drawing/2014/main" val="32966496"/>
                    </a:ext>
                  </a:extLst>
                </a:gridCol>
                <a:gridCol w="987552">
                  <a:extLst>
                    <a:ext uri="{9D8B030D-6E8A-4147-A177-3AD203B41FA5}">
                      <a16:colId xmlns:a16="http://schemas.microsoft.com/office/drawing/2014/main" val="1789636733"/>
                    </a:ext>
                  </a:extLst>
                </a:gridCol>
                <a:gridCol w="987552">
                  <a:extLst>
                    <a:ext uri="{9D8B030D-6E8A-4147-A177-3AD203B41FA5}">
                      <a16:colId xmlns:a16="http://schemas.microsoft.com/office/drawing/2014/main" val="4266543273"/>
                    </a:ext>
                  </a:extLst>
                </a:gridCol>
                <a:gridCol w="987552">
                  <a:extLst>
                    <a:ext uri="{9D8B030D-6E8A-4147-A177-3AD203B41FA5}">
                      <a16:colId xmlns:a16="http://schemas.microsoft.com/office/drawing/2014/main" val="2952523239"/>
                    </a:ext>
                  </a:extLst>
                </a:gridCol>
                <a:gridCol w="987552">
                  <a:extLst>
                    <a:ext uri="{9D8B030D-6E8A-4147-A177-3AD203B41FA5}">
                      <a16:colId xmlns:a16="http://schemas.microsoft.com/office/drawing/2014/main" val="279973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8891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- 2021-03-29 12:03:08</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el link de nuestra bio.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2777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- 2021-03-25 19:00:25</a:t>
                      </a:r>
                      <a:r>
                        <a:rPr kumimoji="0" lang="es-ES" sz="1000" b="0" i="0" u="none" strike="noStrike" kern="1200" cap="none" spc="0" normalizeH="0" baseline="0" noProof="0">
                          <a:ln>
                            <a:noFill/>
                          </a:ln>
                          <a:solidFill>
                            <a:prstClr val="black"/>
                          </a:solidFill>
                          <a:effectLst/>
                          <a:uLnTx/>
                          <a:uFillTx/>
                          <a:latin typeface="+mn-lt"/>
                          <a:ea typeface="+mn-ea"/>
                          <a:cs typeface="+mn-cs"/>
                        </a:rPr>
                        <a:t>
 La nueva #TNT600i incorpora una serie de mejoras tecnológicas y de diseño únicas dentro de su categoría.⁣
⁣
Conocé su ficha completa.⁣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5723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- 2021-03-22 10:59:41</a:t>
                      </a:r>
                      <a:r>
                        <a:rPr kumimoji="0" lang="es-ES" sz="1000" b="0" i="0" u="none" strike="noStrike" kern="1200" cap="none" spc="0" normalizeH="0" baseline="0" noProof="0">
                          <a:ln>
                            <a:noFill/>
                          </a:ln>
                          <a:solidFill>
                            <a:prstClr val="black"/>
                          </a:solidFill>
                          <a:effectLst/>
                          <a:uLnTx/>
                          <a:uFillTx/>
                          <a:latin typeface="+mn-lt"/>
                          <a:ea typeface="+mn-ea"/>
                          <a:cs typeface="+mn-cs"/>
                        </a:rPr>
                        <a:t>
 Su espectacular diseño de corte aerodinámico y formas vanguardistas hacen de la CB125F una moto de estilo sport.
Conoce más haciendo click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0052117"/>
                  </a:ext>
                </a:extLst>
              </a:tr>
            </a:tbl>
          </a:graphicData>
        </a:graphic>
      </p:graphicFrame>
      <p:sp>
        <p:nvSpPr>
          <p:cNvPr id="4" name="Text Placeholder 3">
            <a:extLst>
              <a:ext uri="{FF2B5EF4-FFF2-40B4-BE49-F238E27FC236}">
                <a16:creationId xmlns:a16="http://schemas.microsoft.com/office/drawing/2014/main" id="{CEC8DA30-CD25-49CD-8FE6-035AE5DCFC20}"/>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2108497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61887-E7FA-4F9E-8FF9-A0C077A6D012}"/>
              </a:ext>
            </a:extLst>
          </p:cNvPr>
          <p:cNvSpPr>
            <a:spLocks noGrp="1"/>
          </p:cNvSpPr>
          <p:nvPr>
            <p:ph type="title"/>
          </p:nvPr>
        </p:nvSpPr>
        <p:spPr/>
        <p:txBody>
          <a:bodyPr/>
          <a:lstStyle/>
          <a:p>
            <a:r>
              <a:rPr lang="en-US"/>
              <a:t>Instagram Posts Table | La Emilia - 6 of 9</a:t>
            </a:r>
          </a:p>
        </p:txBody>
      </p:sp>
      <p:graphicFrame>
        <p:nvGraphicFramePr>
          <p:cNvPr id="5" name="Table Placeholder 4">
            <a:extLst>
              <a:ext uri="{FF2B5EF4-FFF2-40B4-BE49-F238E27FC236}">
                <a16:creationId xmlns:a16="http://schemas.microsoft.com/office/drawing/2014/main" id="{41C30ED6-2393-48A8-AB92-432ED44E008A}"/>
              </a:ext>
            </a:extLst>
          </p:cNvPr>
          <p:cNvGraphicFramePr>
            <a:graphicFrameLocks noGrp="1"/>
          </p:cNvGraphicFramePr>
          <p:nvPr>
            <p:ph type="tbl" sz="quarter" idx="13"/>
            <p:extLst>
              <p:ext uri="{D42A27DB-BD31-4B8C-83A1-F6EECF244321}">
                <p14:modId xmlns:p14="http://schemas.microsoft.com/office/powerpoint/2010/main" val="3204460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81016880"/>
                    </a:ext>
                  </a:extLst>
                </a:gridCol>
                <a:gridCol w="987552">
                  <a:extLst>
                    <a:ext uri="{9D8B030D-6E8A-4147-A177-3AD203B41FA5}">
                      <a16:colId xmlns:a16="http://schemas.microsoft.com/office/drawing/2014/main" val="4280541983"/>
                    </a:ext>
                  </a:extLst>
                </a:gridCol>
                <a:gridCol w="987552">
                  <a:extLst>
                    <a:ext uri="{9D8B030D-6E8A-4147-A177-3AD203B41FA5}">
                      <a16:colId xmlns:a16="http://schemas.microsoft.com/office/drawing/2014/main" val="1636928515"/>
                    </a:ext>
                  </a:extLst>
                </a:gridCol>
                <a:gridCol w="987552">
                  <a:extLst>
                    <a:ext uri="{9D8B030D-6E8A-4147-A177-3AD203B41FA5}">
                      <a16:colId xmlns:a16="http://schemas.microsoft.com/office/drawing/2014/main" val="3950191863"/>
                    </a:ext>
                  </a:extLst>
                </a:gridCol>
                <a:gridCol w="987552">
                  <a:extLst>
                    <a:ext uri="{9D8B030D-6E8A-4147-A177-3AD203B41FA5}">
                      <a16:colId xmlns:a16="http://schemas.microsoft.com/office/drawing/2014/main" val="1479317103"/>
                    </a:ext>
                  </a:extLst>
                </a:gridCol>
                <a:gridCol w="987552">
                  <a:extLst>
                    <a:ext uri="{9D8B030D-6E8A-4147-A177-3AD203B41FA5}">
                      <a16:colId xmlns:a16="http://schemas.microsoft.com/office/drawing/2014/main" val="3701113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7918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- 2021-04-10 12:00:13</a:t>
                      </a:r>
                      <a:r>
                        <a:rPr kumimoji="0" lang="es-ES" sz="1000" b="0" i="0" u="none" strike="noStrike" kern="1200" cap="none" spc="0" normalizeH="0" baseline="0" noProof="0">
                          <a:ln>
                            <a:noFill/>
                          </a:ln>
                          <a:solidFill>
                            <a:prstClr val="black"/>
                          </a:solidFill>
                          <a:effectLst/>
                          <a:uLnTx/>
                          <a:uFillTx/>
                          <a:latin typeface="+mn-lt"/>
                          <a:ea typeface="+mn-ea"/>
                          <a:cs typeface="+mn-cs"/>
                        </a:rPr>
                        <a:t>
 Creada para que puedas moverte cómodamente, la nueva GLH150 permite manejar con una postura ergonómica, posee un amplio asiento, ruedas de 18’’ de diámetro y una amortiguación suave.
Su andar se destaca por una excelente maniobrabilidad y por una posición de manejo que permite que las piernas lleguen al suelo en una posición cómoda y estable, y que los brazos estén constantemente relajados al momento de tomar el manubrio tanto para acelerar como para frenar, lo que hace que todos tus movimientos sean armoniosos, asegurando un manejo confortable.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8452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- 2021-04-04 17:47:09</a:t>
                      </a:r>
                      <a:r>
                        <a:rPr kumimoji="0" lang="es-ES" sz="1000" b="0" i="0" u="none" strike="noStrike" kern="1200" cap="none" spc="0" normalizeH="0" baseline="0" noProof="0">
                          <a:ln>
                            <a:noFill/>
                          </a:ln>
                          <a:solidFill>
                            <a:prstClr val="black"/>
                          </a:solidFill>
                          <a:effectLst/>
                          <a:uLnTx/>
                          <a:uFillTx/>
                          <a:latin typeface="+mn-lt"/>
                          <a:ea typeface="+mn-ea"/>
                          <a:cs typeface="+mn-cs"/>
                        </a:rPr>
                        <a:t>
 ¡¡Fabio Quartararo se queda con el Gran Premio de Doha en Losail después de una increible carrera y el team sigue en ascenso!!
Viñales también estaba por un podio pero terminó en 5to lugar.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4972366"/>
                  </a:ext>
                </a:extLst>
              </a:tr>
            </a:tbl>
          </a:graphicData>
        </a:graphic>
      </p:graphicFrame>
      <p:sp>
        <p:nvSpPr>
          <p:cNvPr id="4" name="Text Placeholder 3">
            <a:extLst>
              <a:ext uri="{FF2B5EF4-FFF2-40B4-BE49-F238E27FC236}">
                <a16:creationId xmlns:a16="http://schemas.microsoft.com/office/drawing/2014/main" id="{00DE1E56-7C3F-41F2-9081-22A9E6FFCFDA}"/>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780915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5E7A8-4A44-4112-BDE5-DA7FA0C21BA8}"/>
              </a:ext>
            </a:extLst>
          </p:cNvPr>
          <p:cNvSpPr>
            <a:spLocks noGrp="1"/>
          </p:cNvSpPr>
          <p:nvPr>
            <p:ph type="title"/>
          </p:nvPr>
        </p:nvSpPr>
        <p:spPr/>
        <p:txBody>
          <a:bodyPr/>
          <a:lstStyle/>
          <a:p>
            <a:r>
              <a:rPr lang="en-US"/>
              <a:t>Instagram Posts Table | La Emilia - 7 of 9</a:t>
            </a:r>
          </a:p>
        </p:txBody>
      </p:sp>
      <p:graphicFrame>
        <p:nvGraphicFramePr>
          <p:cNvPr id="5" name="Table Placeholder 4">
            <a:extLst>
              <a:ext uri="{FF2B5EF4-FFF2-40B4-BE49-F238E27FC236}">
                <a16:creationId xmlns:a16="http://schemas.microsoft.com/office/drawing/2014/main" id="{9B014893-DA19-466C-ABEB-07B820F611F3}"/>
              </a:ext>
            </a:extLst>
          </p:cNvPr>
          <p:cNvGraphicFramePr>
            <a:graphicFrameLocks noGrp="1"/>
          </p:cNvGraphicFramePr>
          <p:nvPr>
            <p:ph type="tbl" sz="quarter" idx="13"/>
            <p:extLst>
              <p:ext uri="{D42A27DB-BD31-4B8C-83A1-F6EECF244321}">
                <p14:modId xmlns:p14="http://schemas.microsoft.com/office/powerpoint/2010/main" val="4200901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10005803"/>
                    </a:ext>
                  </a:extLst>
                </a:gridCol>
                <a:gridCol w="987552">
                  <a:extLst>
                    <a:ext uri="{9D8B030D-6E8A-4147-A177-3AD203B41FA5}">
                      <a16:colId xmlns:a16="http://schemas.microsoft.com/office/drawing/2014/main" val="144965725"/>
                    </a:ext>
                  </a:extLst>
                </a:gridCol>
                <a:gridCol w="987552">
                  <a:extLst>
                    <a:ext uri="{9D8B030D-6E8A-4147-A177-3AD203B41FA5}">
                      <a16:colId xmlns:a16="http://schemas.microsoft.com/office/drawing/2014/main" val="3046666453"/>
                    </a:ext>
                  </a:extLst>
                </a:gridCol>
                <a:gridCol w="987552">
                  <a:extLst>
                    <a:ext uri="{9D8B030D-6E8A-4147-A177-3AD203B41FA5}">
                      <a16:colId xmlns:a16="http://schemas.microsoft.com/office/drawing/2014/main" val="1535295448"/>
                    </a:ext>
                  </a:extLst>
                </a:gridCol>
                <a:gridCol w="987552">
                  <a:extLst>
                    <a:ext uri="{9D8B030D-6E8A-4147-A177-3AD203B41FA5}">
                      <a16:colId xmlns:a16="http://schemas.microsoft.com/office/drawing/2014/main" val="1502773776"/>
                    </a:ext>
                  </a:extLst>
                </a:gridCol>
                <a:gridCol w="987552">
                  <a:extLst>
                    <a:ext uri="{9D8B030D-6E8A-4147-A177-3AD203B41FA5}">
                      <a16:colId xmlns:a16="http://schemas.microsoft.com/office/drawing/2014/main" val="3574956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666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- 2021-03-30 16:01:37</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301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- 2021-03-30 19:00:42</a:t>
                      </a:r>
                      <a:r>
                        <a:rPr kumimoji="0" lang="es-ES" sz="1000" b="0" i="0" u="none" strike="noStrike" kern="1200" cap="none" spc="0" normalizeH="0" baseline="0" noProof="0">
                          <a:ln>
                            <a:noFill/>
                          </a:ln>
                          <a:solidFill>
                            <a:prstClr val="black"/>
                          </a:solidFill>
                          <a:effectLst/>
                          <a:uLnTx/>
                          <a:uFillTx/>
                          <a:latin typeface="+mn-lt"/>
                          <a:ea typeface="+mn-ea"/>
                          <a:cs typeface="+mn-cs"/>
                        </a:rPr>
                        <a:t>
 La #Imperiale400 está inspirada en un diseño de motocicleta clásica, de los años 50. ⁣
⁣
Tecnología e inspiración, encontrala en roja, gris o negra. ¿Cuál elegís?⁣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95372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- 2021-04-05 17:53:00</a:t>
                      </a:r>
                      <a:r>
                        <a:rPr kumimoji="0" lang="es-ES" sz="1000" b="0" i="0" u="none" strike="noStrike" kern="1200" cap="none" spc="0" normalizeH="0" baseline="0" noProof="0">
                          <a:ln>
                            <a:noFill/>
                          </a:ln>
                          <a:solidFill>
                            <a:prstClr val="black"/>
                          </a:solidFill>
                          <a:effectLst/>
                          <a:uLnTx/>
                          <a:uFillTx/>
                          <a:latin typeface="+mn-lt"/>
                          <a:ea typeface="+mn-ea"/>
                          <a:cs typeface="+mn-cs"/>
                        </a:rPr>
                        <a:t>
 Quartararo dió otra victoria para Yamaha en Losail. Te dejamos los mejores momentos para que vuelvas a revivirlo.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51361213"/>
                  </a:ext>
                </a:extLst>
              </a:tr>
            </a:tbl>
          </a:graphicData>
        </a:graphic>
      </p:graphicFrame>
      <p:sp>
        <p:nvSpPr>
          <p:cNvPr id="4" name="Text Placeholder 3">
            <a:extLst>
              <a:ext uri="{FF2B5EF4-FFF2-40B4-BE49-F238E27FC236}">
                <a16:creationId xmlns:a16="http://schemas.microsoft.com/office/drawing/2014/main" id="{2A1F49A3-D4E5-46EB-843F-B080FEE481A0}"/>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827140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B0523-881F-4A6B-A694-C3C826077086}"/>
              </a:ext>
            </a:extLst>
          </p:cNvPr>
          <p:cNvSpPr>
            <a:spLocks noGrp="1"/>
          </p:cNvSpPr>
          <p:nvPr>
            <p:ph type="title"/>
          </p:nvPr>
        </p:nvSpPr>
        <p:spPr/>
        <p:txBody>
          <a:bodyPr/>
          <a:lstStyle/>
          <a:p>
            <a:r>
              <a:rPr lang="en-US"/>
              <a:t>Instagram Posts Table | La Emilia - 8 of 9</a:t>
            </a:r>
          </a:p>
        </p:txBody>
      </p:sp>
      <p:graphicFrame>
        <p:nvGraphicFramePr>
          <p:cNvPr id="5" name="Table Placeholder 4">
            <a:extLst>
              <a:ext uri="{FF2B5EF4-FFF2-40B4-BE49-F238E27FC236}">
                <a16:creationId xmlns:a16="http://schemas.microsoft.com/office/drawing/2014/main" id="{1BB117F3-421E-4FCA-8D5F-6368390A7A81}"/>
              </a:ext>
            </a:extLst>
          </p:cNvPr>
          <p:cNvGraphicFramePr>
            <a:graphicFrameLocks noGrp="1"/>
          </p:cNvGraphicFramePr>
          <p:nvPr>
            <p:ph type="tbl" sz="quarter" idx="13"/>
            <p:extLst>
              <p:ext uri="{D42A27DB-BD31-4B8C-83A1-F6EECF244321}">
                <p14:modId xmlns:p14="http://schemas.microsoft.com/office/powerpoint/2010/main" val="2574975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50839926"/>
                    </a:ext>
                  </a:extLst>
                </a:gridCol>
                <a:gridCol w="987552">
                  <a:extLst>
                    <a:ext uri="{9D8B030D-6E8A-4147-A177-3AD203B41FA5}">
                      <a16:colId xmlns:a16="http://schemas.microsoft.com/office/drawing/2014/main" val="3558262092"/>
                    </a:ext>
                  </a:extLst>
                </a:gridCol>
                <a:gridCol w="987552">
                  <a:extLst>
                    <a:ext uri="{9D8B030D-6E8A-4147-A177-3AD203B41FA5}">
                      <a16:colId xmlns:a16="http://schemas.microsoft.com/office/drawing/2014/main" val="1588820355"/>
                    </a:ext>
                  </a:extLst>
                </a:gridCol>
                <a:gridCol w="987552">
                  <a:extLst>
                    <a:ext uri="{9D8B030D-6E8A-4147-A177-3AD203B41FA5}">
                      <a16:colId xmlns:a16="http://schemas.microsoft.com/office/drawing/2014/main" val="342188480"/>
                    </a:ext>
                  </a:extLst>
                </a:gridCol>
                <a:gridCol w="987552">
                  <a:extLst>
                    <a:ext uri="{9D8B030D-6E8A-4147-A177-3AD203B41FA5}">
                      <a16:colId xmlns:a16="http://schemas.microsoft.com/office/drawing/2014/main" val="3704576164"/>
                    </a:ext>
                  </a:extLst>
                </a:gridCol>
                <a:gridCol w="987552">
                  <a:extLst>
                    <a:ext uri="{9D8B030D-6E8A-4147-A177-3AD203B41FA5}">
                      <a16:colId xmlns:a16="http://schemas.microsoft.com/office/drawing/2014/main" val="89312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369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- 2021-03-19 10:44:18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moreagustavo Ya rodamos la nueva 302 de benelliarg , pronto la  nota en mi canal de YouTube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5477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- 2021-04-05 17:13:55</a:t>
                      </a:r>
                      <a:r>
                        <a:rPr kumimoji="0" lang="en-US" sz="1000" b="0" i="0" u="none" strike="noStrike" kern="1200" cap="none" spc="0" normalizeH="0" baseline="0" noProof="0">
                          <a:ln>
                            <a:noFill/>
                          </a:ln>
                          <a:solidFill>
                            <a:prstClr val="black"/>
                          </a:solidFill>
                          <a:effectLst/>
                          <a:uLnTx/>
                          <a:uFillTx/>
                          <a:latin typeface="+mn-lt"/>
                          <a:ea typeface="+mn-ea"/>
                          <a:cs typeface="+mn-cs"/>
                        </a:rPr>
                        <a:t>
 #Repost moreagustavo
• • • • • •
Ya la tengo para salir a disfrutarla. En un ratito con mi #IMPERIALE 400 a la ruta
#Benelli benelliarg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890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- 2021-03-30 12:39:53</a:t>
                      </a:r>
                      <a:r>
                        <a:rPr kumimoji="0" lang="es-ES" sz="1000" b="0" i="0" u="none" strike="noStrike" kern="1200" cap="none" spc="0" normalizeH="0" baseline="0" noProof="0">
                          <a:ln>
                            <a:noFill/>
                          </a:ln>
                          <a:solidFill>
                            <a:prstClr val="black"/>
                          </a:solidFill>
                          <a:effectLst/>
                          <a:uLnTx/>
                          <a:uFillTx/>
                          <a:latin typeface="+mn-lt"/>
                          <a:ea typeface="+mn-ea"/>
                          <a:cs typeface="+mn-cs"/>
                        </a:rPr>
                        <a:t>
 HONDA GENUINE PARTS SON LOS ÚNICOS REPUESTOS QUE GARANTIZAN QUE TU MOTO SIGA COMO NUEVA. Son las mismas piezas que se utilizan para la fabricación y están producidas bajo las más estrictas normas de seguridad con la garantía de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46395454"/>
                  </a:ext>
                </a:extLst>
              </a:tr>
            </a:tbl>
          </a:graphicData>
        </a:graphic>
      </p:graphicFrame>
      <p:sp>
        <p:nvSpPr>
          <p:cNvPr id="4" name="Text Placeholder 3">
            <a:extLst>
              <a:ext uri="{FF2B5EF4-FFF2-40B4-BE49-F238E27FC236}">
                <a16:creationId xmlns:a16="http://schemas.microsoft.com/office/drawing/2014/main" id="{8C855C3F-CB3C-48DC-AA93-FC88C4DB0655}"/>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3605846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AB0FF-82DD-40A0-972E-5FD86580109C}"/>
              </a:ext>
            </a:extLst>
          </p:cNvPr>
          <p:cNvSpPr>
            <a:spLocks noGrp="1"/>
          </p:cNvSpPr>
          <p:nvPr>
            <p:ph type="title"/>
          </p:nvPr>
        </p:nvSpPr>
        <p:spPr/>
        <p:txBody>
          <a:bodyPr/>
          <a:lstStyle/>
          <a:p>
            <a:r>
              <a:rPr lang="en-US"/>
              <a:t>Instagram Posts Table | La Emilia - 9 of 9</a:t>
            </a:r>
          </a:p>
        </p:txBody>
      </p:sp>
      <p:graphicFrame>
        <p:nvGraphicFramePr>
          <p:cNvPr id="5" name="Table Placeholder 4">
            <a:extLst>
              <a:ext uri="{FF2B5EF4-FFF2-40B4-BE49-F238E27FC236}">
                <a16:creationId xmlns:a16="http://schemas.microsoft.com/office/drawing/2014/main" id="{82964C1F-F68E-4FBE-9A8A-CAD52465C546}"/>
              </a:ext>
            </a:extLst>
          </p:cNvPr>
          <p:cNvGraphicFramePr>
            <a:graphicFrameLocks noGrp="1"/>
          </p:cNvGraphicFramePr>
          <p:nvPr>
            <p:ph type="tbl" sz="quarter" idx="13"/>
            <p:extLst>
              <p:ext uri="{D42A27DB-BD31-4B8C-83A1-F6EECF244321}">
                <p14:modId xmlns:p14="http://schemas.microsoft.com/office/powerpoint/2010/main" val="2545102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17827862"/>
                    </a:ext>
                  </a:extLst>
                </a:gridCol>
                <a:gridCol w="987552">
                  <a:extLst>
                    <a:ext uri="{9D8B030D-6E8A-4147-A177-3AD203B41FA5}">
                      <a16:colId xmlns:a16="http://schemas.microsoft.com/office/drawing/2014/main" val="3230049752"/>
                    </a:ext>
                  </a:extLst>
                </a:gridCol>
                <a:gridCol w="987552">
                  <a:extLst>
                    <a:ext uri="{9D8B030D-6E8A-4147-A177-3AD203B41FA5}">
                      <a16:colId xmlns:a16="http://schemas.microsoft.com/office/drawing/2014/main" val="4013722034"/>
                    </a:ext>
                  </a:extLst>
                </a:gridCol>
                <a:gridCol w="987552">
                  <a:extLst>
                    <a:ext uri="{9D8B030D-6E8A-4147-A177-3AD203B41FA5}">
                      <a16:colId xmlns:a16="http://schemas.microsoft.com/office/drawing/2014/main" val="1484557489"/>
                    </a:ext>
                  </a:extLst>
                </a:gridCol>
                <a:gridCol w="987552">
                  <a:extLst>
                    <a:ext uri="{9D8B030D-6E8A-4147-A177-3AD203B41FA5}">
                      <a16:colId xmlns:a16="http://schemas.microsoft.com/office/drawing/2014/main" val="4218481829"/>
                    </a:ext>
                  </a:extLst>
                </a:gridCol>
                <a:gridCol w="987552">
                  <a:extLst>
                    <a:ext uri="{9D8B030D-6E8A-4147-A177-3AD203B41FA5}">
                      <a16:colId xmlns:a16="http://schemas.microsoft.com/office/drawing/2014/main" val="2802507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2354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- 2021-03-23 18:07:54</a:t>
                      </a:r>
                      <a:r>
                        <a:rPr kumimoji="0" lang="es-ES" sz="1000" b="0" i="0" u="none" strike="noStrike" kern="1200" cap="none" spc="0" normalizeH="0" baseline="0" noProof="0">
                          <a:ln>
                            <a:noFill/>
                          </a:ln>
                          <a:solidFill>
                            <a:prstClr val="black"/>
                          </a:solidFill>
                          <a:effectLst/>
                          <a:uLnTx/>
                          <a:uFillTx/>
                          <a:latin typeface="+mn-lt"/>
                          <a:ea typeface="+mn-ea"/>
                          <a:cs typeface="+mn-cs"/>
                        </a:rPr>
                        <a:t>
 Te mostramos el review de moreagustavo de la #TNT600I.⁣
⁣⁣
Conocé todos los detalles de la moto según los ojos de un experto, ¡mirá el video!⁣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03853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- 2021-03-28 19:53:30</a:t>
                      </a:r>
                      <a:r>
                        <a:rPr kumimoji="0" lang="es-ES" sz="1000" b="0" i="0" u="none" strike="noStrike" kern="1200" cap="none" spc="0" normalizeH="0" baseline="0" noProof="0">
                          <a:ln>
                            <a:noFill/>
                          </a:ln>
                          <a:solidFill>
                            <a:prstClr val="black"/>
                          </a:solidFill>
                          <a:effectLst/>
                          <a:uLnTx/>
                          <a:uFillTx/>
                          <a:latin typeface="+mn-lt"/>
                          <a:ea typeface="+mn-ea"/>
                          <a:cs typeface="+mn-cs"/>
                        </a:rPr>
                        <a:t>
 ¡El mejor comienzo de todos! maverick12official dio una clase magistral y se quedó con el Gran Premio de Qatar. fabioquartararo20 recuperó mucho terreno en las primeras vueltas y terminó 5º.
valeyellow46 y frankymorbido terminaron 12º y 18º, respectivamente.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4240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- 2021-03-22 14:02:16</a:t>
                      </a:r>
                      <a:r>
                        <a:rPr kumimoji="0" lang="es-E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el link de nuestra BIO.
.
.
#yamaha #supertenere #aventura #xt1200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2613215"/>
                  </a:ext>
                </a:extLst>
              </a:tr>
            </a:tbl>
          </a:graphicData>
        </a:graphic>
      </p:graphicFrame>
      <p:sp>
        <p:nvSpPr>
          <p:cNvPr id="4" name="Text Placeholder 3">
            <a:extLst>
              <a:ext uri="{FF2B5EF4-FFF2-40B4-BE49-F238E27FC236}">
                <a16:creationId xmlns:a16="http://schemas.microsoft.com/office/drawing/2014/main" id="{00BBAAD1-075D-4930-BB2C-BB6685B63554}"/>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662016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1009</Words>
  <Application>Microsoft Office PowerPoint</Application>
  <PresentationFormat>On-screen Show (4:3)</PresentationFormat>
  <Paragraphs>461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3</vt:lpstr>
      <vt:lpstr>Instagram Hashtag Detection | La Emilia - 2 of 3</vt:lpstr>
      <vt:lpstr>Instagram Hashtag Detection | La Emilia - 3 of 3</vt:lpstr>
      <vt:lpstr>Instagram Posts Table | La Emilia - 1 of 9</vt:lpstr>
      <vt:lpstr>Instagram Posts Table | La Emilia - 2 of 9</vt:lpstr>
      <vt:lpstr>Instagram Posts Table | La Emilia - 3 of 9</vt:lpstr>
      <vt:lpstr>Instagram Posts Table | La Emilia - 4 of 9</vt:lpstr>
      <vt:lpstr>Instagram Posts Table | La Emilia - 5 of 9</vt:lpstr>
      <vt:lpstr>Instagram Posts Table | La Emilia - 6 of 9</vt:lpstr>
      <vt:lpstr>Instagram Posts Table | La Emilia - 7 of 9</vt:lpstr>
      <vt:lpstr>Instagram Posts Table | La Emilia - 8 of 9</vt:lpstr>
      <vt:lpstr>Instagram Posts Table | La Emilia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2021-04-16T14:11:29Z</dcterms:created>
  <dcterms:modified xsi:type="dcterms:W3CDTF">2021-04-16T14:12:36Z</dcterms:modified>
</cp:coreProperties>
</file>