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7"/>
      <p:bold r:id="rId38"/>
      <p:italic r:id="rId39"/>
      <p:boldItalic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olmobikes</c:v>
                </c:pt>
                <c:pt idx="1">
                  <c:v>topmega_oficial</c:v>
                </c:pt>
                <c:pt idx="2">
                  <c:v>venzoarg</c:v>
                </c:pt>
                <c:pt idx="3">
                  <c:v>teknialbikes</c:v>
                </c:pt>
                <c:pt idx="4">
                  <c:v>motomelbicicletas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156873</c:v>
                </c:pt>
                <c:pt idx="1">
                  <c:v>61158</c:v>
                </c:pt>
                <c:pt idx="2">
                  <c:v>53169</c:v>
                </c:pt>
                <c:pt idx="3">
                  <c:v>8274</c:v>
                </c:pt>
                <c:pt idx="4">
                  <c:v>3882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F3-42F0-AE4A-CA57482823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5.2743000000000002</c:v>
                </c:pt>
                <c:pt idx="1">
                  <c:v>18.181799999999999</c:v>
                </c:pt>
                <c:pt idx="2">
                  <c:v>15.384600000000001</c:v>
                </c:pt>
                <c:pt idx="3">
                  <c:v>100</c:v>
                </c:pt>
                <c:pt idx="4">
                  <c:v>20</c:v>
                </c:pt>
                <c:pt idx="5">
                  <c:v>0.33410000000000001</c:v>
                </c:pt>
                <c:pt idx="6">
                  <c:v>5.9553000000000003</c:v>
                </c:pt>
                <c:pt idx="7">
                  <c:v>-3.1966000000000001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CC-44D3-9428-039D43A3F62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2.4746000000000001</c:v>
                </c:pt>
                <c:pt idx="1">
                  <c:v>45.454500000000003</c:v>
                </c:pt>
                <c:pt idx="2">
                  <c:v>0</c:v>
                </c:pt>
                <c:pt idx="3">
                  <c:v>0</c:v>
                </c:pt>
                <c:pt idx="4">
                  <c:v>20</c:v>
                </c:pt>
                <c:pt idx="5">
                  <c:v>0.80520000000000003</c:v>
                </c:pt>
                <c:pt idx="6">
                  <c:v>33.028500000000001</c:v>
                </c:pt>
                <c:pt idx="7">
                  <c:v>71.600800000000007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CC-44D3-9428-039D43A3F62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38.985700000000001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47.561300000000003</c:v>
                </c:pt>
                <c:pt idx="6">
                  <c:v>41.792400000000001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7CC-44D3-9428-039D43A3F62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33.893000000000001</c:v>
                </c:pt>
                <c:pt idx="1">
                  <c:v>0</c:v>
                </c:pt>
                <c:pt idx="2">
                  <c:v>61.538499999999999</c:v>
                </c:pt>
                <c:pt idx="3">
                  <c:v>100</c:v>
                </c:pt>
                <c:pt idx="4">
                  <c:v>36</c:v>
                </c:pt>
                <c:pt idx="5">
                  <c:v>10.5091</c:v>
                </c:pt>
                <c:pt idx="6">
                  <c:v>3.7254999999999998</c:v>
                </c:pt>
                <c:pt idx="7">
                  <c:v>20.727599999999999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7CC-44D3-9428-039D43A3F62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100</c:v>
                </c:pt>
                <c:pt idx="1">
                  <c:v>45.454500000000003</c:v>
                </c:pt>
                <c:pt idx="2">
                  <c:v>0</c:v>
                </c:pt>
                <c:pt idx="3">
                  <c:v>0</c:v>
                </c:pt>
                <c:pt idx="4">
                  <c:v>20</c:v>
                </c:pt>
                <c:pt idx="5">
                  <c:v>100</c:v>
                </c:pt>
                <c:pt idx="6">
                  <c:v>100</c:v>
                </c:pt>
                <c:pt idx="7">
                  <c:v>25.293700000000001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7CC-44D3-9428-039D43A3F6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1784960"/>
        <c:axId val="311785288"/>
      </c:radarChart>
      <c:catAx>
        <c:axId val="311784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785288"/>
        <c:crosses val="autoZero"/>
        <c:auto val="1"/>
        <c:lblAlgn val="ctr"/>
        <c:lblOffset val="100"/>
        <c:noMultiLvlLbl val="0"/>
      </c:catAx>
      <c:valAx>
        <c:axId val="311785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784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8292</c:v>
                </c:pt>
                <c:pt idx="1">
                  <c:v>8289</c:v>
                </c:pt>
                <c:pt idx="2">
                  <c:v>8294</c:v>
                </c:pt>
                <c:pt idx="3">
                  <c:v>8292</c:v>
                </c:pt>
                <c:pt idx="4">
                  <c:v>8285</c:v>
                </c:pt>
                <c:pt idx="5">
                  <c:v>8286</c:v>
                </c:pt>
                <c:pt idx="6">
                  <c:v>8279</c:v>
                </c:pt>
                <c:pt idx="7">
                  <c:v>8279</c:v>
                </c:pt>
                <c:pt idx="8">
                  <c:v>8283</c:v>
                </c:pt>
                <c:pt idx="9">
                  <c:v>8277</c:v>
                </c:pt>
                <c:pt idx="10">
                  <c:v>8279</c:v>
                </c:pt>
                <c:pt idx="11">
                  <c:v>8279</c:v>
                </c:pt>
                <c:pt idx="12">
                  <c:v>8282</c:v>
                </c:pt>
                <c:pt idx="13">
                  <c:v>8282</c:v>
                </c:pt>
                <c:pt idx="14">
                  <c:v>8285</c:v>
                </c:pt>
                <c:pt idx="15">
                  <c:v>8287</c:v>
                </c:pt>
                <c:pt idx="16">
                  <c:v>8283</c:v>
                </c:pt>
                <c:pt idx="17">
                  <c:v>8280</c:v>
                </c:pt>
                <c:pt idx="18">
                  <c:v>8279</c:v>
                </c:pt>
                <c:pt idx="19">
                  <c:v>8279</c:v>
                </c:pt>
                <c:pt idx="20">
                  <c:v>8280</c:v>
                </c:pt>
                <c:pt idx="21">
                  <c:v>8278</c:v>
                </c:pt>
                <c:pt idx="22">
                  <c:v>8277</c:v>
                </c:pt>
                <c:pt idx="23">
                  <c:v>8276</c:v>
                </c:pt>
                <c:pt idx="24">
                  <c:v>8277</c:v>
                </c:pt>
                <c:pt idx="25">
                  <c:v>8283</c:v>
                </c:pt>
                <c:pt idx="26">
                  <c:v>8283</c:v>
                </c:pt>
                <c:pt idx="27">
                  <c:v>8282</c:v>
                </c:pt>
                <c:pt idx="28">
                  <c:v>8283</c:v>
                </c:pt>
                <c:pt idx="29">
                  <c:v>8285</c:v>
                </c:pt>
                <c:pt idx="30">
                  <c:v>8278</c:v>
                </c:pt>
                <c:pt idx="31">
                  <c:v>8274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FC-465C-B0E7-5A051CFD615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3707</c:v>
                </c:pt>
                <c:pt idx="1">
                  <c:v>3715</c:v>
                </c:pt>
                <c:pt idx="2">
                  <c:v>3723</c:v>
                </c:pt>
                <c:pt idx="3">
                  <c:v>3729</c:v>
                </c:pt>
                <c:pt idx="4">
                  <c:v>3732</c:v>
                </c:pt>
                <c:pt idx="5">
                  <c:v>3742</c:v>
                </c:pt>
                <c:pt idx="6">
                  <c:v>3749</c:v>
                </c:pt>
                <c:pt idx="7">
                  <c:v>3757</c:v>
                </c:pt>
                <c:pt idx="8">
                  <c:v>3762</c:v>
                </c:pt>
                <c:pt idx="9">
                  <c:v>3762</c:v>
                </c:pt>
                <c:pt idx="10">
                  <c:v>3768</c:v>
                </c:pt>
                <c:pt idx="11">
                  <c:v>3775</c:v>
                </c:pt>
                <c:pt idx="12">
                  <c:v>3780</c:v>
                </c:pt>
                <c:pt idx="13">
                  <c:v>3789</c:v>
                </c:pt>
                <c:pt idx="14">
                  <c:v>3795</c:v>
                </c:pt>
                <c:pt idx="15">
                  <c:v>3802</c:v>
                </c:pt>
                <c:pt idx="16">
                  <c:v>3801</c:v>
                </c:pt>
                <c:pt idx="17">
                  <c:v>3798</c:v>
                </c:pt>
                <c:pt idx="18">
                  <c:v>3795</c:v>
                </c:pt>
                <c:pt idx="19">
                  <c:v>3798</c:v>
                </c:pt>
                <c:pt idx="20">
                  <c:v>3801</c:v>
                </c:pt>
                <c:pt idx="21">
                  <c:v>3807</c:v>
                </c:pt>
                <c:pt idx="22">
                  <c:v>3815</c:v>
                </c:pt>
                <c:pt idx="23">
                  <c:v>3819</c:v>
                </c:pt>
                <c:pt idx="24">
                  <c:v>3823</c:v>
                </c:pt>
                <c:pt idx="25">
                  <c:v>3828</c:v>
                </c:pt>
                <c:pt idx="26">
                  <c:v>3835</c:v>
                </c:pt>
                <c:pt idx="27">
                  <c:v>3836</c:v>
                </c:pt>
                <c:pt idx="28">
                  <c:v>3836</c:v>
                </c:pt>
                <c:pt idx="29">
                  <c:v>3838</c:v>
                </c:pt>
                <c:pt idx="30">
                  <c:v>3860</c:v>
                </c:pt>
                <c:pt idx="31">
                  <c:v>3882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5FC-465C-B0E7-5A051CFD615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57252</c:v>
                </c:pt>
                <c:pt idx="1">
                  <c:v>57229</c:v>
                </c:pt>
                <c:pt idx="2">
                  <c:v>57187</c:v>
                </c:pt>
                <c:pt idx="3">
                  <c:v>57167</c:v>
                </c:pt>
                <c:pt idx="4">
                  <c:v>57144</c:v>
                </c:pt>
                <c:pt idx="5">
                  <c:v>57129</c:v>
                </c:pt>
                <c:pt idx="6">
                  <c:v>57102</c:v>
                </c:pt>
                <c:pt idx="7">
                  <c:v>57087</c:v>
                </c:pt>
                <c:pt idx="8">
                  <c:v>57083</c:v>
                </c:pt>
                <c:pt idx="9">
                  <c:v>57062</c:v>
                </c:pt>
                <c:pt idx="10">
                  <c:v>57058</c:v>
                </c:pt>
                <c:pt idx="11">
                  <c:v>57227</c:v>
                </c:pt>
                <c:pt idx="12">
                  <c:v>57359</c:v>
                </c:pt>
                <c:pt idx="13">
                  <c:v>57380</c:v>
                </c:pt>
                <c:pt idx="14">
                  <c:v>57367</c:v>
                </c:pt>
                <c:pt idx="15">
                  <c:v>57362</c:v>
                </c:pt>
                <c:pt idx="16">
                  <c:v>57343</c:v>
                </c:pt>
                <c:pt idx="17">
                  <c:v>57321</c:v>
                </c:pt>
                <c:pt idx="18">
                  <c:v>57298</c:v>
                </c:pt>
                <c:pt idx="19">
                  <c:v>57311</c:v>
                </c:pt>
                <c:pt idx="20">
                  <c:v>57278</c:v>
                </c:pt>
                <c:pt idx="21">
                  <c:v>57280</c:v>
                </c:pt>
                <c:pt idx="22">
                  <c:v>57292</c:v>
                </c:pt>
                <c:pt idx="23">
                  <c:v>57309</c:v>
                </c:pt>
                <c:pt idx="24">
                  <c:v>57317</c:v>
                </c:pt>
                <c:pt idx="25">
                  <c:v>57335</c:v>
                </c:pt>
                <c:pt idx="26">
                  <c:v>57342</c:v>
                </c:pt>
                <c:pt idx="27">
                  <c:v>57326</c:v>
                </c:pt>
                <c:pt idx="28">
                  <c:v>57315</c:v>
                </c:pt>
                <c:pt idx="29">
                  <c:v>59604</c:v>
                </c:pt>
                <c:pt idx="30">
                  <c:v>61011</c:v>
                </c:pt>
                <c:pt idx="31">
                  <c:v>61158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5FC-465C-B0E7-5A051CFD615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52447</c:v>
                </c:pt>
                <c:pt idx="1">
                  <c:v>52466</c:v>
                </c:pt>
                <c:pt idx="2">
                  <c:v>52469</c:v>
                </c:pt>
                <c:pt idx="3">
                  <c:v>52487</c:v>
                </c:pt>
                <c:pt idx="4">
                  <c:v>52509</c:v>
                </c:pt>
                <c:pt idx="5">
                  <c:v>52527</c:v>
                </c:pt>
                <c:pt idx="6">
                  <c:v>52540</c:v>
                </c:pt>
                <c:pt idx="7">
                  <c:v>52549</c:v>
                </c:pt>
                <c:pt idx="8">
                  <c:v>52555</c:v>
                </c:pt>
                <c:pt idx="9">
                  <c:v>52643</c:v>
                </c:pt>
                <c:pt idx="10">
                  <c:v>52657</c:v>
                </c:pt>
                <c:pt idx="11">
                  <c:v>52684</c:v>
                </c:pt>
                <c:pt idx="12">
                  <c:v>52696</c:v>
                </c:pt>
                <c:pt idx="13">
                  <c:v>52719</c:v>
                </c:pt>
                <c:pt idx="14">
                  <c:v>52735</c:v>
                </c:pt>
                <c:pt idx="15">
                  <c:v>52751</c:v>
                </c:pt>
                <c:pt idx="16">
                  <c:v>52767</c:v>
                </c:pt>
                <c:pt idx="17">
                  <c:v>52793</c:v>
                </c:pt>
                <c:pt idx="18">
                  <c:v>52834</c:v>
                </c:pt>
                <c:pt idx="19">
                  <c:v>52838</c:v>
                </c:pt>
                <c:pt idx="20">
                  <c:v>52850</c:v>
                </c:pt>
                <c:pt idx="21">
                  <c:v>52900</c:v>
                </c:pt>
                <c:pt idx="22">
                  <c:v>52942</c:v>
                </c:pt>
                <c:pt idx="23">
                  <c:v>52971</c:v>
                </c:pt>
                <c:pt idx="24">
                  <c:v>53011</c:v>
                </c:pt>
                <c:pt idx="25">
                  <c:v>53033</c:v>
                </c:pt>
                <c:pt idx="26">
                  <c:v>53052</c:v>
                </c:pt>
                <c:pt idx="27">
                  <c:v>53076</c:v>
                </c:pt>
                <c:pt idx="28">
                  <c:v>53097</c:v>
                </c:pt>
                <c:pt idx="29">
                  <c:v>53107</c:v>
                </c:pt>
                <c:pt idx="30">
                  <c:v>53153</c:v>
                </c:pt>
                <c:pt idx="31">
                  <c:v>53169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5FC-465C-B0E7-5A051CFD615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  <c:pt idx="0">
                  <c:v>154157</c:v>
                </c:pt>
                <c:pt idx="1">
                  <c:v>154104</c:v>
                </c:pt>
                <c:pt idx="2">
                  <c:v>154065</c:v>
                </c:pt>
                <c:pt idx="3">
                  <c:v>154020</c:v>
                </c:pt>
                <c:pt idx="4">
                  <c:v>153981</c:v>
                </c:pt>
                <c:pt idx="5">
                  <c:v>153928</c:v>
                </c:pt>
                <c:pt idx="6">
                  <c:v>153817</c:v>
                </c:pt>
                <c:pt idx="7">
                  <c:v>153757</c:v>
                </c:pt>
                <c:pt idx="8">
                  <c:v>153706</c:v>
                </c:pt>
                <c:pt idx="9">
                  <c:v>153663</c:v>
                </c:pt>
                <c:pt idx="10">
                  <c:v>153622</c:v>
                </c:pt>
                <c:pt idx="11">
                  <c:v>153556</c:v>
                </c:pt>
                <c:pt idx="12">
                  <c:v>153515</c:v>
                </c:pt>
                <c:pt idx="13">
                  <c:v>153473</c:v>
                </c:pt>
                <c:pt idx="14">
                  <c:v>153398</c:v>
                </c:pt>
                <c:pt idx="15">
                  <c:v>153355</c:v>
                </c:pt>
                <c:pt idx="16">
                  <c:v>153311</c:v>
                </c:pt>
                <c:pt idx="17">
                  <c:v>153263</c:v>
                </c:pt>
                <c:pt idx="18">
                  <c:v>153208</c:v>
                </c:pt>
                <c:pt idx="19">
                  <c:v>153156</c:v>
                </c:pt>
                <c:pt idx="20">
                  <c:v>153990</c:v>
                </c:pt>
                <c:pt idx="21">
                  <c:v>155662</c:v>
                </c:pt>
                <c:pt idx="22">
                  <c:v>156159</c:v>
                </c:pt>
                <c:pt idx="23">
                  <c:v>156280</c:v>
                </c:pt>
                <c:pt idx="24">
                  <c:v>156692</c:v>
                </c:pt>
                <c:pt idx="25">
                  <c:v>156974</c:v>
                </c:pt>
                <c:pt idx="26">
                  <c:v>157129</c:v>
                </c:pt>
                <c:pt idx="27">
                  <c:v>157173</c:v>
                </c:pt>
                <c:pt idx="28">
                  <c:v>157022</c:v>
                </c:pt>
                <c:pt idx="29">
                  <c:v>156973</c:v>
                </c:pt>
                <c:pt idx="30">
                  <c:v>156912</c:v>
                </c:pt>
                <c:pt idx="31">
                  <c:v>156873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5FC-465C-B0E7-5A051CFD61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1782008"/>
        <c:axId val="311788240"/>
      </c:lineChart>
      <c:dateAx>
        <c:axId val="311782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788240"/>
        <c:crosses val="autoZero"/>
        <c:auto val="1"/>
        <c:lblOffset val="100"/>
        <c:baseTimeUnit val="days"/>
      </c:dateAx>
      <c:valAx>
        <c:axId val="311788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782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</c:v>
                </c:pt>
                <c:pt idx="1">
                  <c:v>-3</c:v>
                </c:pt>
                <c:pt idx="2">
                  <c:v>5</c:v>
                </c:pt>
                <c:pt idx="3">
                  <c:v>-2</c:v>
                </c:pt>
                <c:pt idx="4">
                  <c:v>-7</c:v>
                </c:pt>
                <c:pt idx="5">
                  <c:v>1</c:v>
                </c:pt>
                <c:pt idx="6">
                  <c:v>-7</c:v>
                </c:pt>
                <c:pt idx="7">
                  <c:v>0</c:v>
                </c:pt>
                <c:pt idx="8">
                  <c:v>4</c:v>
                </c:pt>
                <c:pt idx="9">
                  <c:v>-6</c:v>
                </c:pt>
                <c:pt idx="10">
                  <c:v>2</c:v>
                </c:pt>
                <c:pt idx="11">
                  <c:v>0</c:v>
                </c:pt>
                <c:pt idx="12">
                  <c:v>3</c:v>
                </c:pt>
                <c:pt idx="13">
                  <c:v>0</c:v>
                </c:pt>
                <c:pt idx="14">
                  <c:v>3</c:v>
                </c:pt>
                <c:pt idx="15">
                  <c:v>2</c:v>
                </c:pt>
                <c:pt idx="16">
                  <c:v>-4</c:v>
                </c:pt>
                <c:pt idx="17">
                  <c:v>-3</c:v>
                </c:pt>
                <c:pt idx="18">
                  <c:v>-1</c:v>
                </c:pt>
                <c:pt idx="19">
                  <c:v>0</c:v>
                </c:pt>
                <c:pt idx="20">
                  <c:v>1</c:v>
                </c:pt>
                <c:pt idx="21">
                  <c:v>-2</c:v>
                </c:pt>
                <c:pt idx="22">
                  <c:v>-1</c:v>
                </c:pt>
                <c:pt idx="23">
                  <c:v>-1</c:v>
                </c:pt>
                <c:pt idx="24">
                  <c:v>1</c:v>
                </c:pt>
                <c:pt idx="25">
                  <c:v>6</c:v>
                </c:pt>
                <c:pt idx="26">
                  <c:v>0</c:v>
                </c:pt>
                <c:pt idx="27">
                  <c:v>-1</c:v>
                </c:pt>
                <c:pt idx="28">
                  <c:v>1</c:v>
                </c:pt>
                <c:pt idx="29">
                  <c:v>2</c:v>
                </c:pt>
                <c:pt idx="30">
                  <c:v>-7</c:v>
                </c:pt>
                <c:pt idx="31">
                  <c:v>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4D2-458C-948E-97187632ADC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5</c:v>
                </c:pt>
                <c:pt idx="1">
                  <c:v>8</c:v>
                </c:pt>
                <c:pt idx="2">
                  <c:v>8</c:v>
                </c:pt>
                <c:pt idx="3">
                  <c:v>6</c:v>
                </c:pt>
                <c:pt idx="4">
                  <c:v>3</c:v>
                </c:pt>
                <c:pt idx="5">
                  <c:v>10</c:v>
                </c:pt>
                <c:pt idx="6">
                  <c:v>7</c:v>
                </c:pt>
                <c:pt idx="7">
                  <c:v>8</c:v>
                </c:pt>
                <c:pt idx="8">
                  <c:v>5</c:v>
                </c:pt>
                <c:pt idx="9">
                  <c:v>0</c:v>
                </c:pt>
                <c:pt idx="10">
                  <c:v>6</c:v>
                </c:pt>
                <c:pt idx="11">
                  <c:v>7</c:v>
                </c:pt>
                <c:pt idx="12">
                  <c:v>5</c:v>
                </c:pt>
                <c:pt idx="13">
                  <c:v>9</c:v>
                </c:pt>
                <c:pt idx="14">
                  <c:v>6</c:v>
                </c:pt>
                <c:pt idx="15">
                  <c:v>7</c:v>
                </c:pt>
                <c:pt idx="16">
                  <c:v>-1</c:v>
                </c:pt>
                <c:pt idx="17">
                  <c:v>-3</c:v>
                </c:pt>
                <c:pt idx="18">
                  <c:v>-3</c:v>
                </c:pt>
                <c:pt idx="19">
                  <c:v>3</c:v>
                </c:pt>
                <c:pt idx="20">
                  <c:v>3</c:v>
                </c:pt>
                <c:pt idx="21">
                  <c:v>6</c:v>
                </c:pt>
                <c:pt idx="22">
                  <c:v>8</c:v>
                </c:pt>
                <c:pt idx="23">
                  <c:v>4</c:v>
                </c:pt>
                <c:pt idx="24">
                  <c:v>4</c:v>
                </c:pt>
                <c:pt idx="25">
                  <c:v>5</c:v>
                </c:pt>
                <c:pt idx="26">
                  <c:v>7</c:v>
                </c:pt>
                <c:pt idx="27">
                  <c:v>1</c:v>
                </c:pt>
                <c:pt idx="28">
                  <c:v>0</c:v>
                </c:pt>
                <c:pt idx="29">
                  <c:v>2</c:v>
                </c:pt>
                <c:pt idx="30">
                  <c:v>22</c:v>
                </c:pt>
                <c:pt idx="31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4D2-458C-948E-97187632ADC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-17</c:v>
                </c:pt>
                <c:pt idx="1">
                  <c:v>-23</c:v>
                </c:pt>
                <c:pt idx="2">
                  <c:v>-42</c:v>
                </c:pt>
                <c:pt idx="3">
                  <c:v>-20</c:v>
                </c:pt>
                <c:pt idx="4">
                  <c:v>-23</c:v>
                </c:pt>
                <c:pt idx="5">
                  <c:v>-15</c:v>
                </c:pt>
                <c:pt idx="6">
                  <c:v>-27</c:v>
                </c:pt>
                <c:pt idx="7">
                  <c:v>-15</c:v>
                </c:pt>
                <c:pt idx="8">
                  <c:v>-4</c:v>
                </c:pt>
                <c:pt idx="9">
                  <c:v>-21</c:v>
                </c:pt>
                <c:pt idx="10">
                  <c:v>-4</c:v>
                </c:pt>
                <c:pt idx="11">
                  <c:v>169</c:v>
                </c:pt>
                <c:pt idx="12">
                  <c:v>132</c:v>
                </c:pt>
                <c:pt idx="13">
                  <c:v>21</c:v>
                </c:pt>
                <c:pt idx="14">
                  <c:v>-13</c:v>
                </c:pt>
                <c:pt idx="15">
                  <c:v>-5</c:v>
                </c:pt>
                <c:pt idx="16">
                  <c:v>-19</c:v>
                </c:pt>
                <c:pt idx="17">
                  <c:v>-22</c:v>
                </c:pt>
                <c:pt idx="18">
                  <c:v>-23</c:v>
                </c:pt>
                <c:pt idx="19">
                  <c:v>13</c:v>
                </c:pt>
                <c:pt idx="20">
                  <c:v>-33</c:v>
                </c:pt>
                <c:pt idx="21">
                  <c:v>2</c:v>
                </c:pt>
                <c:pt idx="22">
                  <c:v>12</c:v>
                </c:pt>
                <c:pt idx="23">
                  <c:v>17</c:v>
                </c:pt>
                <c:pt idx="24">
                  <c:v>8</c:v>
                </c:pt>
                <c:pt idx="25">
                  <c:v>18</c:v>
                </c:pt>
                <c:pt idx="26">
                  <c:v>7</c:v>
                </c:pt>
                <c:pt idx="27">
                  <c:v>-16</c:v>
                </c:pt>
                <c:pt idx="28">
                  <c:v>-11</c:v>
                </c:pt>
                <c:pt idx="29">
                  <c:v>2289</c:v>
                </c:pt>
                <c:pt idx="30">
                  <c:v>1407</c:v>
                </c:pt>
                <c:pt idx="31">
                  <c:v>147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4D2-458C-948E-97187632ADC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16</c:v>
                </c:pt>
                <c:pt idx="1">
                  <c:v>19</c:v>
                </c:pt>
                <c:pt idx="2">
                  <c:v>3</c:v>
                </c:pt>
                <c:pt idx="3">
                  <c:v>18</c:v>
                </c:pt>
                <c:pt idx="4">
                  <c:v>22</c:v>
                </c:pt>
                <c:pt idx="5">
                  <c:v>18</c:v>
                </c:pt>
                <c:pt idx="6">
                  <c:v>13</c:v>
                </c:pt>
                <c:pt idx="7">
                  <c:v>9</c:v>
                </c:pt>
                <c:pt idx="8">
                  <c:v>6</c:v>
                </c:pt>
                <c:pt idx="9">
                  <c:v>88</c:v>
                </c:pt>
                <c:pt idx="10">
                  <c:v>14</c:v>
                </c:pt>
                <c:pt idx="11">
                  <c:v>27</c:v>
                </c:pt>
                <c:pt idx="12">
                  <c:v>12</c:v>
                </c:pt>
                <c:pt idx="13">
                  <c:v>23</c:v>
                </c:pt>
                <c:pt idx="14">
                  <c:v>16</c:v>
                </c:pt>
                <c:pt idx="15">
                  <c:v>16</c:v>
                </c:pt>
                <c:pt idx="16">
                  <c:v>16</c:v>
                </c:pt>
                <c:pt idx="17">
                  <c:v>26</c:v>
                </c:pt>
                <c:pt idx="18">
                  <c:v>41</c:v>
                </c:pt>
                <c:pt idx="19">
                  <c:v>4</c:v>
                </c:pt>
                <c:pt idx="20">
                  <c:v>12</c:v>
                </c:pt>
                <c:pt idx="21">
                  <c:v>50</c:v>
                </c:pt>
                <c:pt idx="22">
                  <c:v>42</c:v>
                </c:pt>
                <c:pt idx="23">
                  <c:v>29</c:v>
                </c:pt>
                <c:pt idx="24">
                  <c:v>40</c:v>
                </c:pt>
                <c:pt idx="25">
                  <c:v>22</c:v>
                </c:pt>
                <c:pt idx="26">
                  <c:v>19</c:v>
                </c:pt>
                <c:pt idx="27">
                  <c:v>24</c:v>
                </c:pt>
                <c:pt idx="28">
                  <c:v>21</c:v>
                </c:pt>
                <c:pt idx="29">
                  <c:v>10</c:v>
                </c:pt>
                <c:pt idx="30">
                  <c:v>46</c:v>
                </c:pt>
                <c:pt idx="31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4D2-458C-948E-97187632ADC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  <c:pt idx="0">
                  <c:v>-67</c:v>
                </c:pt>
                <c:pt idx="1">
                  <c:v>-53</c:v>
                </c:pt>
                <c:pt idx="2">
                  <c:v>-39</c:v>
                </c:pt>
                <c:pt idx="3">
                  <c:v>-45</c:v>
                </c:pt>
                <c:pt idx="4">
                  <c:v>-39</c:v>
                </c:pt>
                <c:pt idx="5">
                  <c:v>-53</c:v>
                </c:pt>
                <c:pt idx="6">
                  <c:v>-111</c:v>
                </c:pt>
                <c:pt idx="7">
                  <c:v>-60</c:v>
                </c:pt>
                <c:pt idx="8">
                  <c:v>-51</c:v>
                </c:pt>
                <c:pt idx="9">
                  <c:v>-43</c:v>
                </c:pt>
                <c:pt idx="10">
                  <c:v>-41</c:v>
                </c:pt>
                <c:pt idx="11">
                  <c:v>-66</c:v>
                </c:pt>
                <c:pt idx="12">
                  <c:v>-41</c:v>
                </c:pt>
                <c:pt idx="13">
                  <c:v>-42</c:v>
                </c:pt>
                <c:pt idx="14">
                  <c:v>-75</c:v>
                </c:pt>
                <c:pt idx="15">
                  <c:v>-43</c:v>
                </c:pt>
                <c:pt idx="16">
                  <c:v>-44</c:v>
                </c:pt>
                <c:pt idx="17">
                  <c:v>-48</c:v>
                </c:pt>
                <c:pt idx="18">
                  <c:v>-55</c:v>
                </c:pt>
                <c:pt idx="19">
                  <c:v>-52</c:v>
                </c:pt>
                <c:pt idx="20">
                  <c:v>834</c:v>
                </c:pt>
                <c:pt idx="21">
                  <c:v>1672</c:v>
                </c:pt>
                <c:pt idx="22">
                  <c:v>497</c:v>
                </c:pt>
                <c:pt idx="23">
                  <c:v>121</c:v>
                </c:pt>
                <c:pt idx="24">
                  <c:v>412</c:v>
                </c:pt>
                <c:pt idx="25">
                  <c:v>282</c:v>
                </c:pt>
                <c:pt idx="26">
                  <c:v>155</c:v>
                </c:pt>
                <c:pt idx="27">
                  <c:v>44</c:v>
                </c:pt>
                <c:pt idx="28">
                  <c:v>-151</c:v>
                </c:pt>
                <c:pt idx="29">
                  <c:v>-49</c:v>
                </c:pt>
                <c:pt idx="30">
                  <c:v>-61</c:v>
                </c:pt>
                <c:pt idx="31">
                  <c:v>-39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4D2-458C-948E-97187632AD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1784632"/>
        <c:axId val="311785616"/>
      </c:lineChart>
      <c:dateAx>
        <c:axId val="311784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785616"/>
        <c:crosses val="autoZero"/>
        <c:auto val="1"/>
        <c:lblOffset val="100"/>
        <c:baseTimeUnit val="days"/>
      </c:dateAx>
      <c:valAx>
        <c:axId val="311785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784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4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77-4A0B-B588-31306E4EEA1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577-4A0B-B588-31306E4EEA1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</c:v>
                </c:pt>
                <c:pt idx="1">
                  <c:v>3</c:v>
                </c:pt>
                <c:pt idx="2">
                  <c:v>3</c:v>
                </c:pt>
                <c:pt idx="3">
                  <c:v>6</c:v>
                </c:pt>
                <c:pt idx="4">
                  <c:v>4</c:v>
                </c:pt>
                <c:pt idx="5">
                  <c:v>4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577-4A0B-B588-31306E4EEA1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4</c:v>
                </c:pt>
                <c:pt idx="2">
                  <c:v>0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577-4A0B-B588-31306E4EEA1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577-4A0B-B588-31306E4EEA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1791192"/>
        <c:axId val="311791520"/>
      </c:barChart>
      <c:catAx>
        <c:axId val="311791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791520"/>
        <c:crosses val="autoZero"/>
        <c:auto val="1"/>
        <c:lblAlgn val="ctr"/>
        <c:lblOffset val="100"/>
        <c:noMultiLvlLbl val="0"/>
      </c:catAx>
      <c:valAx>
        <c:axId val="311791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791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-2</c:v>
                </c:pt>
                <c:pt idx="1">
                  <c:v>0</c:v>
                </c:pt>
                <c:pt idx="2">
                  <c:v>1</c:v>
                </c:pt>
                <c:pt idx="3">
                  <c:v>-3</c:v>
                </c:pt>
                <c:pt idx="4">
                  <c:v>-1</c:v>
                </c:pt>
                <c:pt idx="5">
                  <c:v>-1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56-48CA-9D44-CD5269C2F1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7</c:v>
                </c:pt>
                <c:pt idx="5">
                  <c:v>3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56-48CA-9D44-CD5269C2F10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-14</c:v>
                </c:pt>
                <c:pt idx="1">
                  <c:v>-11</c:v>
                </c:pt>
                <c:pt idx="2">
                  <c:v>454</c:v>
                </c:pt>
                <c:pt idx="3">
                  <c:v>268</c:v>
                </c:pt>
                <c:pt idx="4">
                  <c:v>22</c:v>
                </c:pt>
                <c:pt idx="5">
                  <c:v>35</c:v>
                </c:pt>
                <c:pt idx="6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156-48CA-9D44-CD5269C2F10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18</c:v>
                </c:pt>
                <c:pt idx="1">
                  <c:v>22</c:v>
                </c:pt>
                <c:pt idx="2">
                  <c:v>19</c:v>
                </c:pt>
                <c:pt idx="3">
                  <c:v>36</c:v>
                </c:pt>
                <c:pt idx="4">
                  <c:v>23</c:v>
                </c:pt>
                <c:pt idx="5">
                  <c:v>28</c:v>
                </c:pt>
                <c:pt idx="6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156-48CA-9D44-CD5269C2F10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181</c:v>
                </c:pt>
                <c:pt idx="1">
                  <c:v>264</c:v>
                </c:pt>
                <c:pt idx="2">
                  <c:v>60</c:v>
                </c:pt>
                <c:pt idx="3">
                  <c:v>-13</c:v>
                </c:pt>
                <c:pt idx="4">
                  <c:v>48</c:v>
                </c:pt>
                <c:pt idx="5">
                  <c:v>31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156-48CA-9D44-CD5269C2F1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1366608"/>
        <c:axId val="301364968"/>
      </c:barChart>
      <c:catAx>
        <c:axId val="301366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364968"/>
        <c:crosses val="autoZero"/>
        <c:auto val="1"/>
        <c:lblAlgn val="ctr"/>
        <c:lblOffset val="100"/>
        <c:noMultiLvlLbl val="0"/>
      </c:catAx>
      <c:valAx>
        <c:axId val="301364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366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39-4D57-A529-718E55D8CD5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B39-4D57-A529-718E55D8CD5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4</c:v>
                </c:pt>
                <c:pt idx="12">
                  <c:v>2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B39-4D57-A529-718E55D8CD5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B39-4D57-A529-718E55D8CD5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B39-4D57-A529-718E55D8CD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668840"/>
        <c:axId val="298667856"/>
      </c:lineChart>
      <c:catAx>
        <c:axId val="298668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667856"/>
        <c:crosses val="autoZero"/>
        <c:auto val="1"/>
        <c:lblAlgn val="ctr"/>
        <c:lblOffset val="100"/>
        <c:noMultiLvlLbl val="0"/>
      </c:catAx>
      <c:valAx>
        <c:axId val="298667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668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2">
                  <c:v>0.301823010986358</c:v>
                </c:pt>
                <c:pt idx="3">
                  <c:v>0.359169383073766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57-4643-A74E-45EC7C9606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1">
                  <c:v>2.0031628887717399</c:v>
                </c:pt>
                <c:pt idx="2">
                  <c:v>1.69565981374099</c:v>
                </c:pt>
                <c:pt idx="3">
                  <c:v>2.0558777016341598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557-4643-A74E-45EC7C96065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0.35301072544548601</c:v>
                </c:pt>
                <c:pt idx="1">
                  <c:v>0.33105312051347002</c:v>
                </c:pt>
                <c:pt idx="2">
                  <c:v>8.5854235284182092</c:v>
                </c:pt>
                <c:pt idx="3">
                  <c:v>0.52360442530191698</c:v>
                </c:pt>
                <c:pt idx="4">
                  <c:v>0.40537116797567802</c:v>
                </c:pt>
                <c:pt idx="5">
                  <c:v>0.35216620217887001</c:v>
                </c:pt>
                <c:pt idx="6">
                  <c:v>0.287137910649438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557-4643-A74E-45EC7C96065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1">
                  <c:v>0.50181790637782198</c:v>
                </c:pt>
                <c:pt idx="3">
                  <c:v>0.82563247992728395</c:v>
                </c:pt>
                <c:pt idx="4">
                  <c:v>1.2460233297985199</c:v>
                </c:pt>
                <c:pt idx="5">
                  <c:v>2.4257688229056198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557-4643-A74E-45EC7C96065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9.0758662079756505</c:v>
                </c:pt>
                <c:pt idx="1">
                  <c:v>0.25270874192200099</c:v>
                </c:pt>
                <c:pt idx="3">
                  <c:v>0.23148892389801601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557-4643-A74E-45EC7C9606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8665560"/>
        <c:axId val="298665888"/>
      </c:barChart>
      <c:catAx>
        <c:axId val="298665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665888"/>
        <c:crosses val="autoZero"/>
        <c:auto val="1"/>
        <c:lblAlgn val="ctr"/>
        <c:lblOffset val="100"/>
        <c:noMultiLvlLbl val="0"/>
      </c:catAx>
      <c:valAx>
        <c:axId val="298665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665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0.217312567910177</c:v>
                </c:pt>
                <c:pt idx="15">
                  <c:v>0</c:v>
                </c:pt>
                <c:pt idx="16">
                  <c:v>0.301823010986358</c:v>
                </c:pt>
                <c:pt idx="17">
                  <c:v>0.35615115296390198</c:v>
                </c:pt>
                <c:pt idx="18">
                  <c:v>0.50706265845708098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7D-4B70-8D23-173DA42683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1.239124703401</c:v>
                </c:pt>
                <c:pt idx="16">
                  <c:v>2.0300553651463198</c:v>
                </c:pt>
                <c:pt idx="17">
                  <c:v>2.13551278671236</c:v>
                </c:pt>
                <c:pt idx="18">
                  <c:v>1.7136831004481901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47D-4B70-8D23-173DA42683A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0.206039316354793</c:v>
                </c:pt>
                <c:pt idx="11">
                  <c:v>0.41076508515541099</c:v>
                </c:pt>
                <c:pt idx="12">
                  <c:v>0.379652773086537</c:v>
                </c:pt>
                <c:pt idx="13">
                  <c:v>12.9610551915152</c:v>
                </c:pt>
                <c:pt idx="14">
                  <c:v>0.371546308180774</c:v>
                </c:pt>
                <c:pt idx="15">
                  <c:v>0</c:v>
                </c:pt>
                <c:pt idx="16">
                  <c:v>0.73802607579544699</c:v>
                </c:pt>
                <c:pt idx="17">
                  <c:v>0.14017428899547399</c:v>
                </c:pt>
                <c:pt idx="18">
                  <c:v>0.28710396541241601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47D-4B70-8D23-173DA42683A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0.79543948031287304</c:v>
                </c:pt>
                <c:pt idx="11">
                  <c:v>0</c:v>
                </c:pt>
                <c:pt idx="12">
                  <c:v>2.4260904149542601</c:v>
                </c:pt>
                <c:pt idx="13">
                  <c:v>0.83710535785307105</c:v>
                </c:pt>
                <c:pt idx="14">
                  <c:v>0</c:v>
                </c:pt>
                <c:pt idx="15">
                  <c:v>0</c:v>
                </c:pt>
                <c:pt idx="16">
                  <c:v>0.28787333573227802</c:v>
                </c:pt>
                <c:pt idx="17">
                  <c:v>0</c:v>
                </c:pt>
                <c:pt idx="18">
                  <c:v>0.86740781424594204</c:v>
                </c:pt>
                <c:pt idx="19">
                  <c:v>1.56625821480654</c:v>
                </c:pt>
                <c:pt idx="20">
                  <c:v>0</c:v>
                </c:pt>
                <c:pt idx="21">
                  <c:v>0.20643548417643601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47D-4B70-8D23-173DA42683A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0.23146213343791999</c:v>
                </c:pt>
                <c:pt idx="12">
                  <c:v>0</c:v>
                </c:pt>
                <c:pt idx="13">
                  <c:v>0.25267949566972903</c:v>
                </c:pt>
                <c:pt idx="14">
                  <c:v>0</c:v>
                </c:pt>
                <c:pt idx="15">
                  <c:v>0</c:v>
                </c:pt>
                <c:pt idx="16">
                  <c:v>9.0748158482979999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47D-4B70-8D23-173DA42683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668184"/>
        <c:axId val="298673104"/>
      </c:lineChart>
      <c:catAx>
        <c:axId val="298668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673104"/>
        <c:crosses val="autoZero"/>
        <c:auto val="1"/>
        <c:lblAlgn val="ctr"/>
        <c:lblOffset val="100"/>
        <c:noMultiLvlLbl val="0"/>
      </c:catAx>
      <c:valAx>
        <c:axId val="298673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668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</c:v>
                </c:pt>
                <c:pt idx="1">
                  <c:v>0</c:v>
                </c:pt>
                <c:pt idx="2">
                  <c:v>13</c:v>
                </c:pt>
                <c:pt idx="3">
                  <c:v>8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E5-49AE-B68C-E829D5A91F7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</c:v>
                </c:pt>
                <c:pt idx="1">
                  <c:v>5</c:v>
                </c:pt>
                <c:pt idx="2">
                  <c:v>11</c:v>
                </c:pt>
                <c:pt idx="3">
                  <c:v>0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BE5-49AE-B68C-E829D5A91F7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BE5-49AE-B68C-E829D5A91F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8679336"/>
        <c:axId val="298678680"/>
      </c:barChart>
      <c:catAx>
        <c:axId val="298679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678680"/>
        <c:crosses val="autoZero"/>
        <c:auto val="1"/>
        <c:lblAlgn val="ctr"/>
        <c:lblOffset val="100"/>
        <c:noMultiLvlLbl val="0"/>
      </c:catAx>
      <c:valAx>
        <c:axId val="298678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679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64</c:v>
                </c:pt>
                <c:pt idx="1">
                  <c:v>347</c:v>
                </c:pt>
                <c:pt idx="2">
                  <c:v>16411</c:v>
                </c:pt>
                <c:pt idx="3">
                  <c:v>0</c:v>
                </c:pt>
                <c:pt idx="4">
                  <c:v>43096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56-49B0-A248-321E93A0A22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18</c:v>
                </c:pt>
                <c:pt idx="1">
                  <c:v>0</c:v>
                </c:pt>
                <c:pt idx="2">
                  <c:v>44</c:v>
                </c:pt>
                <c:pt idx="3">
                  <c:v>109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056-49B0-A248-321E93A0A22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62</c:v>
                </c:pt>
                <c:pt idx="1">
                  <c:v>0</c:v>
                </c:pt>
                <c:pt idx="2">
                  <c:v>4042</c:v>
                </c:pt>
                <c:pt idx="3">
                  <c:v>4420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056-49B0-A248-321E93A0A2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2231576"/>
        <c:axId val="312233216"/>
      </c:barChart>
      <c:catAx>
        <c:axId val="312231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233216"/>
        <c:crosses val="autoZero"/>
        <c:auto val="1"/>
        <c:lblAlgn val="ctr"/>
        <c:lblOffset val="100"/>
        <c:noMultiLvlLbl val="0"/>
      </c:catAx>
      <c:valAx>
        <c:axId val="312233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231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0.37399720689871002</c:v>
                </c:pt>
                <c:pt idx="1">
                  <c:v>0.38643126898276497</c:v>
                </c:pt>
                <c:pt idx="2">
                  <c:v>0.21749637506041999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97-449F-A824-73D5BE6FB29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1.83619222688102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97-449F-A824-73D5BE6FB29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0.543869579147372</c:v>
                </c:pt>
                <c:pt idx="1">
                  <c:v>2.5121218871483002</c:v>
                </c:pt>
                <c:pt idx="2">
                  <c:v>7.6815642458101005E-2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C97-449F-A824-73D5BE6FB29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1.04568629658117</c:v>
                </c:pt>
                <c:pt idx="1">
                  <c:v>0</c:v>
                </c:pt>
                <c:pt idx="2">
                  <c:v>0.20742545053188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C97-449F-A824-73D5BE6FB29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5.5966695703888298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C97-449F-A824-73D5BE6FB2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2229280"/>
        <c:axId val="312229936"/>
      </c:barChart>
      <c:catAx>
        <c:axId val="312229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229936"/>
        <c:crosses val="autoZero"/>
        <c:auto val="1"/>
        <c:lblAlgn val="ctr"/>
        <c:lblOffset val="100"/>
        <c:noMultiLvlLbl val="0"/>
      </c:catAx>
      <c:valAx>
        <c:axId val="312229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229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127</c:v>
                </c:pt>
                <c:pt idx="1">
                  <c:v>274</c:v>
                </c:pt>
                <c:pt idx="2">
                  <c:v>11907</c:v>
                </c:pt>
                <c:pt idx="3">
                  <c:v>4398</c:v>
                </c:pt>
                <c:pt idx="4">
                  <c:v>13516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B8-46A7-A791-65D835601F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17</c:v>
                </c:pt>
                <c:pt idx="1">
                  <c:v>73</c:v>
                </c:pt>
                <c:pt idx="2">
                  <c:v>8590</c:v>
                </c:pt>
                <c:pt idx="3">
                  <c:v>131</c:v>
                </c:pt>
                <c:pt idx="4">
                  <c:v>29580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B8-46A7-A791-65D835601F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8675400"/>
        <c:axId val="298676384"/>
      </c:barChart>
      <c:catAx>
        <c:axId val="298675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676384"/>
        <c:crosses val="autoZero"/>
        <c:auto val="1"/>
        <c:lblAlgn val="ctr"/>
        <c:lblOffset val="100"/>
        <c:noMultiLvlLbl val="0"/>
      </c:catAx>
      <c:valAx>
        <c:axId val="298676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675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31E95-A8B3-4CD8-8050-6187B518BC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1959A7-7096-4B6F-8643-05414D77080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10796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F5E73-151D-432B-90C0-497519AE4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103BBA-F652-40E7-BF14-BDC48EAA9A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07088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534770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42663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78986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1662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88625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99923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49573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3913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08173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42201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1177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5.5412 %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25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topmega_oficial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1.3846 %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599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0.9531 %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337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0.3477 %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1319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1.8302 %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49423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35F2A7-8EA4-4310-8AB6-5069480142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4127675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39B35-30F9-4272-941A-F5A894519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A13496-72A2-4435-9935-DA3EA05F2B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66303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802865-24DA-4FAF-A5FE-FA22275A66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998942-9D1A-4D9E-8581-5BDC9F327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516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3ED76-DE9A-4060-928B-631B3CC29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EBC3E8-161E-4257-82F5-90F6F13028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512689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574A81-A50F-4008-8D29-F9F82D0588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F9A754-1302-410B-8240-49729E683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407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A0E8B-C2E6-4A23-B4AD-72728CE16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35CE6F-0F73-4EAA-9D11-A06510C9FB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63787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568295-80A3-466D-A360-6A3BC99A75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A22E7-F063-4F75-A62A-0035C0A30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119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61B62-8816-4E29-918A-A6E8D2385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F9BF17-95A0-43D6-A092-836FD6F4F6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817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7430D2-133B-42ED-BAF6-CC2364F235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F203D4-3D75-44B0-A4FA-FB992A742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3010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BB452-67C0-495A-9A7B-C7B991486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8B1C01-09C1-4AF9-A65B-7B0B9D55A4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29433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0FF415-4D23-4161-A281-359CF13340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CC6873-A651-4A33-8259-496268F99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1117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94E53-83FC-4058-86B8-EAED58D58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64AEF0-C059-40ED-8447-64FAE703EC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94328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612B23-49BA-45BB-8DF9-44EB304E42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F02C1D-B3D4-4B79-AF84-B37949657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461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44249-06C2-4F83-A0AE-5D72986B7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354B8D-36DC-4F7B-9AE0-7751C18D83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18780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ACB9CD-9FFC-4975-ADC2-CBC1794CC0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398415-B825-49A7-AE58-5C3C0A250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9833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3B0BA-565F-4FEF-8515-4DA16153D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DA8A1D-3181-4FD9-8232-0836EAD58F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1000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27CF61-55D5-4535-B9D3-208F472D74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ABC18-9FE3-4C29-8DE1-FE3965501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5589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4F1F8-FC38-4EBE-A28E-470074E7C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C26D2C-EDE7-4A95-B209-C630B63F2E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3239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52B0BB-2049-4CD3-BB3D-185A676B5B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5F39F5-C4A6-41AB-8E5A-D1FDA59E8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1347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106AE-BD5E-4AA4-A282-EA09D9DFE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45029E-5805-4FD1-9165-C2592D2103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33691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E3532D-D778-4EF7-B973-BAB27393D8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4CF287-CBC8-4EE4-88F8-113FD49E7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7657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22FA1-4F5F-41FE-A82F-5F4C34131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C6CCEE-ECA1-4FAD-94D5-16AF3C94A4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7943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98DA63-B27D-4C5C-B16A-F03259632C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CC8DE8-71F6-4E43-8848-F8D9F6123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8854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779CA-0F10-4593-B158-02ED33CDC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2BB808-8006-4439-8FDD-6F7D621756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92593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2E6EDE-6E02-4C01-93DA-2C5EC3324E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3C9EF6-89F7-418B-9307-441C9AFF2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92208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CFC3A-AD34-4381-8C78-DF5F4C363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302133-C91A-4102-B936-9BBDE8AC7C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29090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F3179-D0DE-4965-B873-3D9EC88CB7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2C80C3-E9B1-4D2C-AEFD-531D3C07A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9502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8D7C3-1457-4CFF-9B62-E11CD005A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88D20C-8849-4D1A-B4E7-900A229AB7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30920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05988535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99538022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1680966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53904901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1235759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003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246.73913043478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8.1739130434783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254.91304347826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392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1074.45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370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582.68421052632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450.68421052632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1033.3684210526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565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#bicicleta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614.68421052632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451.21052631579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1065.8947368421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047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#todoterreno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310.94117647059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12.176470588235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323.11764705882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331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#paseo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10.1875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311.0625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19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#sunshine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707.83333333333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268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321.41666666667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12.916666666667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7324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#urbana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321.41666666667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12.916666666667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248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#buenoscomienzos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321.41666666667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12.916666666667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652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387FBB-B228-4609-9E62-62D150954F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25233142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069C8-1ADE-4AD4-B8A9-D83581850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7B00E4-7795-4D42-BCB3-056548E05B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15419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47943640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8860024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95961294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79073354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5077229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5920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329.58333333333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10.916666666667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382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#nuevoestilo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322.27272727273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12.727272727273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749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511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546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#Gama2021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842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#mountainbike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444.375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241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#somosvenzo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449.28571428571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463.42857142857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098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#vivivenzo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449.28571428571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463.42857142857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2154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449.28571428571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463.42857142857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91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449.28571428571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463.42857142857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25449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D8E60F-E72C-482F-A2D3-73EA0151CD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3889237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07187-325A-4657-A982-2123035BB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718184-B1CD-4B49-881F-C21BD24A44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39273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99505100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17521731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75760646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1125983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661981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488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449.28571428571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463.42857142857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144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449.28571428571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463.42857142857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81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449.28571428571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463.42857142857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358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449.28571428571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463.42857142857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1745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452.83333333333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1628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B871F0-AF75-4180-A6F6-624BA8E53D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20025552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97DE2-A2DA-4443-865B-1A71E77B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9EA3CB-11D8-458C-B2A4-DFF912FBB7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9293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4080654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916164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905426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402393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987639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156164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357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- 2021-04-05 16:51:01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#SORTEO 💥🔥 ¿Querés que esta bici sea tuya?  Sólo tenés que hacer dos cosas para participar:
1) Seguinos en olmobikes 🚲
2) Etiquetá al menos a 3 amigxs para que también puedan participar.🤗🙃🤓
¡Dale, sorteamos el lunes 12, y puede ser tuya! ✊
ATENCIÓN: algunxs de nuestrxs seguidores están recibiendo mensajes en los que les piden llenar un formulario con datos personales, incluyendo tarjeta de crédito. ¡Es falso! Por favor ignoren los mensajes y denuncien la cuenta.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27.0673 %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5001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A1C610-3E24-4773-8FBE-2F99F7D8C9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15653996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8256B-B6A5-41CE-899A-07FDC22A8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9CB9DD-EC33-4462-9A66-6543CC3EBF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96913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7455554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466796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108969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670911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9327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579556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829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- 2021-04-14 13:10:01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¡GRAN SORTEO! 🚲🥳🎉
Junto a dflatorre tenemos un súper regalo para vos... esta belleza ¡puede ser tuya! 🤤👏🏼👏🏼👏🏼 
¡Participar es muy fácil!
Sólo tenes que:
1️⃣ Seguir a topmega_oficial y a dflatorre
2️⃣ Dar ❤️ a la publicación 
3️⃣ Etiquetar a 3 amigos con quienes saldrías a pedalear 🚴🏻‍♀️
4️⃣ ¡Compartir la imagen en tu historia y etiquetarnos para que podamos verla!
⚠️ATENCIÓN⚠️ ➡️ Muy importante cumplir todos los requisitos.
✅ Sorteo válido para TODO EL PAÍS.
El ganador se anunciará en nuestras historias el día Lunes 19 de Abril 👏🏼 
¡Muchas suerte para todos!🤞🏼🍀
#topmega #sorteo #regalo #mtbbike #mtblife #sunshine #bicicleta #argentina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24.3608 %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1096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81DDE8-6EC4-4C4A-A97E-999D292E3A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42101051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8B74C-ED3A-4224-A3AA-FEE15936A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- 3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0CA3EF-942B-4C67-9925-8DFA3A7265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24702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6704467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631650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838308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485795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511997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148377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917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- 2021-04-03 12:36:26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🔥SKYLINE EVO Shadow Series🔥
Te presentamos la #bicicleta para animarte a empezar.
Cómoda, versátil y resistente.
Viene equipada de la siguiente manera:
🧨 Cuadro Venzo Skyline Evo r-29, Aluminio 6061
🧨Horquilla r-29, Con bloqueo en botella
🧨Transmisión Full SHIMANO 21 velocidades
🧨Sistema de Frenos Shimano a Disco Mecánico
🧨Ruedas Venzo r-29
•	Llanta doble pared 
•	Mazas a rulemanes
•	Cubiertas Chaoyang 29 x 2.00
🧨Componentes Venzo de Aluminio
 (Asiento, ahead, porta silla y forma)
🔥Que tu primera #bici, sea una #Venzo🔥
#somosvenzo #vivivenzo #ciclismo #bike #cycling #cyclinglifestyle #cyclingphotos #cyclinglife #mtb #mtblife #mtblifestyle #venzobike #biker #mountainbike #ciclismoargentino #venzobikes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2.4246 %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3010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3808CA-CEB1-4D83-81B6-86B57A3F89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10516768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AF77D-8CE5-418A-93F4-E64579571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- 4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1074A8-3725-4296-AC0C-C0CD49A204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10807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7181634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199015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284800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036438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057548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031656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017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- 2021-03-26 19:20:52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BIKEPACKING
Por nacionsalvaje en la #VenzoAtix
El #Bikepcking es una nueva modalidad que abrió las posibilidades y formas de viaje. Son bolsos pequeños que se adaptan a la geometría de la bicicleta. En ellos se cargan equipos de menor volumen y más livianos como carpa, bolsa de dormir, indumentaria, etc.
Es también un concepto de viaje: Llevar solo lo justo y necesario, aprender a ser más prácticos y minimalistas.
Esto permite andar mas livianos y cómodos, realizar travesías más técnicas, más ágiles, o bien realizar grandes distancias en el menor tiempo posible.
La gran ventaja de esta modalidad, es que no se necesita portaequipaje en las bicicletas. Puede adaptarse a diferentes tipos de bicis: Mtb, Ruta, Gravel.
Ideal para viajeros que quieren menos peso y volumen en sus travesías.
Aprendé todo sobre las diferentes maneras de viajar en bici en venzo.travel 
Los #CicloturistasVenzo estarán encantados de compartir sus experiencias y conocimientos y despejar dudas a todos aquellos qu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1.5705 %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190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CFCD96-03C9-4794-818C-496B993064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8411204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2B7C4-05E8-4410-8F94-25EE958DB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- 5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D28ABB-F79D-4FA0-95E4-9E8DF19A08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33582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8688202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106154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896277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005391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85400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31492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064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- 2021-03-18 13:33:51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"Nunca es tarde para cambiar tu estilo de vida, una #flamingo R29 es el mejor comienzo".
#FlamingoR29
.
.
#topmega #tubicitumundo #mtblife #mtbday #urbana #paseo #todoterreno #buenoscomienzos #nuevoestilo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934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- 2021-03-17 16:17:55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"Siempre compañera y siempre con estilo".
#sunshine Rodado 29
.
#topmega #tubicitumundo #mtblife #mtbday #urbana #paseo #todoterreno #buenoscomienzos #nuevoestilo #sunshine #rodado29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1985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CF735B-921B-43E3-841E-E18CAC81B2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2884268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778A7-7F0B-435D-918A-05DDBF4ED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- 6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FB76C0-C9B7-4833-8317-5EB1F5D638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78762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6733326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301953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007014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526579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733361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39491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004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- 2021-04-09 10:56:24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modelo #Loki volvió.
Con las características ideales para que tu primer bicicleta, sea una #Venzo.
.
💥Cuadro Venzo Loki Evo Shadow R.29, Aluminio 6061
💥Horquilla R.29 Venzo, con Bloqueo y Regulación
💥Sistemas de Frenos Disco Mecánico
💥Transmisión 21 velocidades #Shimano
💥Ruedas Venzo Skywalker R.29
💥Componentes de Aluminio
.
.
Estás pensando en unirte al #Boom de la Bicileta?
🔥 Elegí la nueva #Lokievo 🔥
.
.
*Venzo Argentina no comercializa al público.
*Por consultas y compras, podes consultar en cualquier bicicletería Venzo.
cristiandiazfotodeportiva
#somosvenzo #vivivenzo #ciclismo #bike #bicicleta #bici #cycling #cyclinglifestyle #bikemom #cyclinglife #mtb #venzobike #mountainbike #ciclismoargentino #venzobikes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3327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8E3609-D896-4063-BC73-678B64C091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21509155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E9CCE-C2E8-4295-BBAF-0556F5501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- 7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82FFCE-F6F7-466F-8C08-F1F99689A6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08406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6716269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397155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932517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564008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784991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00760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660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- 2021-04-13 18:00:09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#MicroaventurasVenzo 🚴🏻‍♀️
Necochea - Los Ángeles
Por natibainotti
🗓 ¿Cuándo hacerlo? En cualquier momento del año. Durante todo el año es conveniente llevar rompevientos, protector solar y lentes de sol.
🥪 Comida: llévate comida de Necochea.
En los Angeles hay dos proveedurías con lo básico: algunas galletas, fideos, polenta, queso y alguna verdura o fruta si tenés suerte.
💧Agua: llevar 2 litros por persona
⚠️ A tener en cuenta: el camino de ripio está bastante poceado porque pasan camiones con frecuencia.
Cuando te cruces un camión frená y dejalo pasar, porque si una camioneta —que también pasan con frecuencia— los sobrepasa puede no verte por el polvo. ⚠️
🔥 Recomendaciones: quedate un par de noches en el balneario y disfrutá la combinación del campo con el mar. Podés acampar en la punta del balneario, al lado del bosque, donde hay una bomba de agua, o en viejofredrefugiodemar —para tener acceso a ducha, baño y cocina—, donde más que una estadía vas a vivir una experiencia con 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6892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29D843-6C59-440C-87C0-7E2F1862ED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32524052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0AF99-B9F4-4B3D-9AF7-B419E5357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- 8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446AAC-6AC2-46B7-B830-F4C88D151C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53986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9056061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353421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454658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99593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851018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814777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050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- 2021-03-18 13:44:43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#VenzoAtix conquista la ciudad!! 
Trayéndonos una nueva forma de co-habitar nuestros espacios y nuestro planeta...
La bici no es solo un medio sustentable de transporte, es esa compañera que nos brinda la posibilidad de sentir el aire en la cara, la libertad y felicidad de respirar aire fresco mientras le damos salud y bienestar a nuestro cuerpo...
Todo eso... y llegamos a donde queremos!! ❤️🔥🙌🏻
En este post te mostramos las características de armado.
Recordá que podes consultar con tu bicicleteria #Venzo las opciones de armado que te guste y convenga! 🙌🏻
#venzo #somosvenzo #vivivenzo #ciclismo #bike #bicicleta #cycling #cyclinglifestyle #cyclingphotos #ciclismourbano #urbanbike #urban #venzobike #biker #urbancycling #ciclismoargentino #venzobikes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9056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E7A6F0-C758-45D3-8D92-82E0690F25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25851911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9916A-9A43-4F79-B698-1188465D4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- 9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683FE1-4CEA-43F0-B4FE-32130F5F21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16554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423354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090161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673346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645713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049842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311031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169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- 2021-04-15 10:40:07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❤️FELIZ DÍA DEL CICLISTA❤️
Con lluvia, con sol, con viento y con calor... 
Miles de kilómetros recorridos, infinitas historias para contar y momentos que recordar...
La felicidad se disfruta en dos ruedas 🤩❤️
#somosvenzo #venzo #vivivenzo #ciclismo #bike #bicicleta #cycling #cyclinglifestyle #cyclingphotos #cyclinglife #mtb #mtblife #mtblifestyle #venzobike #biker #mountainbike #ciclismoargentino #venzobikes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777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- 2021-03-19 11:46:08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#Findesemana hablemos de salir a pedalear...🚵 
¿Cuántos lo tienen en mente para este fin de semana?
#FlamingoR29
.
.
#topmega #tubicitumundo #mtblife #mtbday #urbana #paseo #todoterreno #buenoscomienzos #nuevoestilo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0.7382 %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29441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BCA7A7-41E3-44AB-B0EF-8F3DAF3F1B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39517549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1D5F0-C665-4FEE-AF46-EB09C78B5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- 10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B9F6DA-741E-4758-8ABB-664FBD772B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32472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494061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710445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845548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641466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579018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541813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438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- 2021-03-20 12:50:41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#Slider una MTB al estilo Kids, para ell@s que les encantan las aventuras.
#SliderFucsia 
.
.
#topmega #tubicitumundo #mtblife #mtbday #urbana #paseo #todoterreno #buenoscomienzos #nuevoestilo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6569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- 2021-03-30 13:30:56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Flash 295. El equilibrio perfecto.
#bici #bicicleta #mountainbike #mtb #urbanbike #fashionbike #todoterreno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240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- 2021-04-02 16:41:41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Viernes #feriado😌
Despejá la mente y recargá energías acompañada de tu #SunshineR29 🚴🏻‍♀️🏞️
Encontrala en nuestra tienda online (link en la bio)
#topmega #bicicletas #findelargo #tubicitumundo #mtblife #paseo #todoterreno #rodado29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2394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F989D0-743C-46F2-8DC3-39AB942E13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7467051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F0367-6BE6-4E61-8CB6-9D851B545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- 11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DC0EAB-AEA5-467A-8D63-85B1AB282C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56124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9753817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623334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221120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499107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705193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795339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970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- 2021-04-15 11:42:25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nos cuidamos hoy, mañana volveremos a ser libres de verdad.
#bici #bicicleta #mtb #mountainbike #todoterreno #quedateencasa #noscuidamosentretodos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105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- 2021-03-22 16:43:11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otoño es mucho más lindo en bici.
#bici #bicicleta #otoño #urbanbike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2707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202191-EBEF-4A10-AF29-2CFAC4491D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8206662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74C86-F097-4667-947D-A65B16CE9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- 12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B3DA0B-1132-4DBC-8FCC-13D1F690F4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81791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2870078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826573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649438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076463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915884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505939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002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- 2021-03-30 10:48:55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hablamos de calidad, durabilidad, rigidez y adaptabilidad en aluminio... Hablamos de la #VenzoZeth
Una joyita de nuestra marca #Venzo que nos invita a llevarla más allá de los límites. 
Equipada con transmisión Full #ShimanoDeore de 20 Velocidades y armada con los mejores componentes para adaptarla a cualquier salida por calle o sendero.
Cómoda, liviana, resistente y hermosa 🤩
Es la elegida por los chicos de lavidadeviaje para todas sus aventuras!! 
Vos, cual elegís ?
.
.
#venzo #somosvenzo #vivivenzo #ciclismo #bike #bicicleta #cycling #cyclinglifestyle #cyclingphotos #cyclinglife #mtb #mtblife #mtblifestyle #venzobike #biker #mountainbike #ciclismoargentino #venzobikes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0088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F236E3-8E48-45D7-9A20-72C90202D3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12069338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BC38C-3406-4A9C-ABEF-69030B014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- 13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E16CE0-5346-4C2C-9368-521B488318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06806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5758990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01968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687334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820523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400460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81841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55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- 2021-03-22 11:02:28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Robusta, fuerte y veloz, así es #slider MTB de rodado 20.
#SliderFluo
Comprar aquí: https://bit.ly/38THgwy
.
.
#topmega #tubicitumundo #mtblife #mtbday #urbana #paseo #todoterreno #buenoscomienzos #nuevoestilodevida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257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- 2021-03-22 16:42:15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otoño es mucho más lindo en bici.
#bici #bicicleta #otoño #urbanbike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692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- 2021-03-25 12:30:07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Toda la actitud porque se aproxima el #finde 🤲 
#sunshineR29 ingresa a nuestra tienda online y mira todos sus colores disponibles (link en la bio)
.
.
#topmega #tubicitumundo #mtblife #mtbday #urbana #paseo #todoterreno #buenoscomienzos #nuevoestilo #sunshine #regal #friends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5667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E012B1-C3E0-498B-8F3E-9E7DFD4C0E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20351366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7F63F-CDFF-48C1-852E-01164306E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- 14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4AD5DA-8C1C-4705-895F-D61F41BAA2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77875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3295607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607778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494459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146333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590669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12317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906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- 2021-04-13 11:14:16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Pensamos en vos y en tu comodidad por eso nuestra #Flamingo R29 es todo lo que necesitas 🚲🙌♥️
✅Gracias a su diseño y geometría podrás disfrutar de mayor confort y maniobrabilidad. Los frenos a disco brindan la seguridad y precisión que necesitas para tus recorridos💪.
👉 Comprala en cuotas con tu tarjeta desde nuestra tienda online 💳 (Link en la bio). 
#topmega #tubicitumundo #mtblife #mtbday #urbana #paseo #todoterreno #buenoscomienzos #nuevoestilo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61348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DAFD62-017D-4B01-9B98-A562EF95E4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26531852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87653-654C-4F52-A3FE-B253892D3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- 15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5530FC-685F-4528-A485-903AE0F4AF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74860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3694538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554978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831798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216627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250189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28880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0540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- 2021-04-15 11:37:46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#Jueves y para acortar la semana... ¿Qué mejor plan que salir a pedalear? 🚲🥰
👉 En la foto podemos ver a nuestra mtb #Sunshine Rodado 29 color rosa, ideal para todo tipo de aventuras, y a nuestra plegable #Angelia, super cómoda, moderna y fácil de transportar 🙌.
Conocé más sobre estos modelos en nuestra web: www.topmega.com.ar 💻
#topmega #bicicletas #findelargo #tubicitumundo #mtblife #paseo #todoterreno #rodado29 #paseo #plegable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74390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BE424F-D136-4127-8917-8CFD74BAD8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42365007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4081D-4CB4-416B-B872-8B55A6C53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- 16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E2E4C5-7E90-4726-8AFC-CFECD11533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21295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4178598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649975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885572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768386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423005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158611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920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- 2021-03-23 11:37:48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🌤️🍂 Ese sol de otoño te sienta bien, sobre todo si estas bien acompañada... 
#sunshine R29
🛒 visita nuestra tienda online y elegí el color que mas te gusta 😉 
.
.
#topmega #tubicitumundo #mtblife #mtbday #urbana #paseo #todoterreno #buenoscomienzos #nuevoestilo #sunshine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877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- 2021-03-27 14:41:34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#finde con amigos el mejor plan de todos y el que mas se disfruta 🚴 🚴
¿Que haces este finde? te leemos😁
.
.
#topmega #tubicitumundo #mtblife #mtbday #urbana #paseo #todoterreno #buenoscomienzos #sunshine #nuevoestilo #regal #friends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10986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BB77F1-A167-4FED-94CD-0541077B1F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34604580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90DC3-0A24-4278-BEF5-71173327E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- 17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870351-3311-47CE-B7F2-B4513A01A9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9952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9338964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773007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541317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336534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816404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189509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685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- 2021-04-07 11:06:18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"Uffff, miren lo que es esta #Bici ❤️👏🚲 
Es nuestra E-Bike Paseo 😍 ¿Ya la conoces? 
Te contamos un POQUITO sobre esta #bicicleta 👉 Hasta 50Km de Autonomía ✅ Con Display LCD ✅ Sistema de carga inteligente 4 - 6 horas ✅ Hasta 150 Kilos ✅ y la podes pagar en 18 CUOTAS ⚡🔥
Entrá al link y conocela 🌐 https://www.topmega.com.ar/e-bike-topmega-paseo/p o, entra desde el link que esta en nuestra biografía 🥳"
#tubicitumundo #bici #bicielectrica #bicicleta #bicicletaelectrica #movilidadelectrica #biciplegable #miercoles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9760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750E25-196C-4CCB-81E9-0093BA2115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30345152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1263</Words>
  <Application>Microsoft Office PowerPoint</Application>
  <PresentationFormat>On-screen Show (4:3)</PresentationFormat>
  <Paragraphs>535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Calibri</vt:lpstr>
      <vt:lpstr>quintly_template</vt:lpstr>
      <vt:lpstr>Reporte Instagram</vt:lpstr>
      <vt:lpstr>Instagram Key Metrics Table | Teknialbikes</vt:lpstr>
      <vt:lpstr>Instagram Follower Distribution | Teknialbikes</vt:lpstr>
      <vt:lpstr>Instagram Key Metrics Radar | Teknialbikes</vt:lpstr>
      <vt:lpstr>Instagram Followers Total | Teknialbikes</vt:lpstr>
      <vt:lpstr>Instagram Followers Change | Teknialbikes</vt:lpstr>
      <vt:lpstr>Instagram Posts By Weekday | Teknialbikes</vt:lpstr>
      <vt:lpstr>Instagram Followers Change Per Weekday | Teknialbikes</vt:lpstr>
      <vt:lpstr>Instagram Posts By Hour | Teknialbikes</vt:lpstr>
      <vt:lpstr>Instagram Interaction Rate By Weekday | Teknialbikes</vt:lpstr>
      <vt:lpstr>Instagram Interaction Rate By Hour | Teknialbikes</vt:lpstr>
      <vt:lpstr>Instagram Post Type Distribution Per Profile | Teknialbikes</vt:lpstr>
      <vt:lpstr>Instagram Interactions by Post Type | Teknialbikes</vt:lpstr>
      <vt:lpstr>Instagram Interaction Rate By Post Type | Teknialbikes</vt:lpstr>
      <vt:lpstr>Instagram Interactions Distribution | Teknialbikes</vt:lpstr>
      <vt:lpstr>Instagram Hashtag Detection | Teknialbikes - 1 of 3</vt:lpstr>
      <vt:lpstr>Instagram Hashtag Detection | Teknialbikes - 2 of 3</vt:lpstr>
      <vt:lpstr>Instagram Hashtag Detection | Teknialbikes - 3 of 3</vt:lpstr>
      <vt:lpstr>Instagram Posts Table | Teknialbikes - 1 of 17</vt:lpstr>
      <vt:lpstr>Instagram Posts Table | Teknialbikes - 2 of 17</vt:lpstr>
      <vt:lpstr>Instagram Posts Table | Teknialbikes - 3 of 17</vt:lpstr>
      <vt:lpstr>Instagram Posts Table | Teknialbikes - 4 of 17</vt:lpstr>
      <vt:lpstr>Instagram Posts Table | Teknialbikes - 5 of 17</vt:lpstr>
      <vt:lpstr>Instagram Posts Table | Teknialbikes - 6 of 17</vt:lpstr>
      <vt:lpstr>Instagram Posts Table | Teknialbikes - 7 of 17</vt:lpstr>
      <vt:lpstr>Instagram Posts Table | Teknialbikes - 8 of 17</vt:lpstr>
      <vt:lpstr>Instagram Posts Table | Teknialbikes - 9 of 17</vt:lpstr>
      <vt:lpstr>Instagram Posts Table | Teknialbikes - 10 of 17</vt:lpstr>
      <vt:lpstr>Instagram Posts Table | Teknialbikes - 11 of 17</vt:lpstr>
      <vt:lpstr>Instagram Posts Table | Teknialbikes - 12 of 17</vt:lpstr>
      <vt:lpstr>Instagram Posts Table | Teknialbikes - 13 of 17</vt:lpstr>
      <vt:lpstr>Instagram Posts Table | Teknialbikes - 14 of 17</vt:lpstr>
      <vt:lpstr>Instagram Posts Table | Teknialbikes - 15 of 17</vt:lpstr>
      <vt:lpstr>Instagram Posts Table | Teknialbikes - 16 of 17</vt:lpstr>
      <vt:lpstr>Instagram Posts Table | Teknialbikes - 17 of 17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2021-04-16T14:08:26Z</dcterms:created>
  <dcterms:modified xsi:type="dcterms:W3CDTF">2021-04-16T14:09:32Z</dcterms:modified>
</cp:coreProperties>
</file>