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30240</c:v>
                </c:pt>
                <c:pt idx="1">
                  <c:v>21029</c:v>
                </c:pt>
                <c:pt idx="2">
                  <c:v>18788</c:v>
                </c:pt>
                <c:pt idx="3">
                  <c:v>12824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D-46C2-AA14-CFB0558AD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75.101600000000005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A1-4350-A757-292287C274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62.129600000000003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14.166399999999999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A1-4350-A757-292287C274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69.540300000000002</c:v>
                </c:pt>
                <c:pt idx="1">
                  <c:v>55.555599999999998</c:v>
                </c:pt>
                <c:pt idx="2">
                  <c:v>50</c:v>
                </c:pt>
                <c:pt idx="3">
                  <c:v>0</c:v>
                </c:pt>
                <c:pt idx="4">
                  <c:v>42.307699999999997</c:v>
                </c:pt>
                <c:pt idx="5">
                  <c:v>15.4191</c:v>
                </c:pt>
                <c:pt idx="6">
                  <c:v>10.281499999999999</c:v>
                </c:pt>
                <c:pt idx="7">
                  <c:v>90.8566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A1-4350-A757-292287C274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42.407400000000003</c:v>
                </c:pt>
                <c:pt idx="1">
                  <c:v>44.444400000000002</c:v>
                </c:pt>
                <c:pt idx="2">
                  <c:v>16.666699999999999</c:v>
                </c:pt>
                <c:pt idx="3">
                  <c:v>0</c:v>
                </c:pt>
                <c:pt idx="4">
                  <c:v>23.076899999999998</c:v>
                </c:pt>
                <c:pt idx="5">
                  <c:v>17.5944</c:v>
                </c:pt>
                <c:pt idx="6">
                  <c:v>100</c:v>
                </c:pt>
                <c:pt idx="7">
                  <c:v>76.5946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A1-4350-A757-292287C27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783720"/>
        <c:axId val="345298552"/>
      </c:radarChart>
      <c:catAx>
        <c:axId val="7178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8552"/>
        <c:crosses val="autoZero"/>
        <c:auto val="1"/>
        <c:lblAlgn val="ctr"/>
        <c:lblOffset val="100"/>
        <c:noMultiLvlLbl val="0"/>
      </c:catAx>
      <c:valAx>
        <c:axId val="34529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8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29451</c:v>
                </c:pt>
                <c:pt idx="1">
                  <c:v>29481</c:v>
                </c:pt>
                <c:pt idx="2">
                  <c:v>29501</c:v>
                </c:pt>
                <c:pt idx="3">
                  <c:v>29521</c:v>
                </c:pt>
                <c:pt idx="4">
                  <c:v>29544</c:v>
                </c:pt>
                <c:pt idx="5">
                  <c:v>29562</c:v>
                </c:pt>
                <c:pt idx="6">
                  <c:v>29588</c:v>
                </c:pt>
                <c:pt idx="7">
                  <c:v>29603</c:v>
                </c:pt>
                <c:pt idx="8">
                  <c:v>29620</c:v>
                </c:pt>
                <c:pt idx="9">
                  <c:v>29657</c:v>
                </c:pt>
                <c:pt idx="10">
                  <c:v>29684</c:v>
                </c:pt>
                <c:pt idx="11">
                  <c:v>29700</c:v>
                </c:pt>
                <c:pt idx="12">
                  <c:v>29724</c:v>
                </c:pt>
                <c:pt idx="13">
                  <c:v>29751</c:v>
                </c:pt>
                <c:pt idx="14">
                  <c:v>29775</c:v>
                </c:pt>
                <c:pt idx="15">
                  <c:v>29808</c:v>
                </c:pt>
                <c:pt idx="16">
                  <c:v>29812</c:v>
                </c:pt>
                <c:pt idx="17">
                  <c:v>29813</c:v>
                </c:pt>
                <c:pt idx="18">
                  <c:v>29812</c:v>
                </c:pt>
                <c:pt idx="19">
                  <c:v>29820</c:v>
                </c:pt>
                <c:pt idx="20">
                  <c:v>29847</c:v>
                </c:pt>
                <c:pt idx="21">
                  <c:v>29876</c:v>
                </c:pt>
                <c:pt idx="22">
                  <c:v>29899</c:v>
                </c:pt>
                <c:pt idx="23">
                  <c:v>29919</c:v>
                </c:pt>
                <c:pt idx="24">
                  <c:v>30008</c:v>
                </c:pt>
                <c:pt idx="25">
                  <c:v>30058</c:v>
                </c:pt>
                <c:pt idx="26">
                  <c:v>30088</c:v>
                </c:pt>
                <c:pt idx="27">
                  <c:v>30131</c:v>
                </c:pt>
                <c:pt idx="28">
                  <c:v>30162</c:v>
                </c:pt>
                <c:pt idx="29">
                  <c:v>30186</c:v>
                </c:pt>
                <c:pt idx="30">
                  <c:v>30218</c:v>
                </c:pt>
                <c:pt idx="31">
                  <c:v>30240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4-4E1F-9985-80AA1CAE5E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18718</c:v>
                </c:pt>
                <c:pt idx="1">
                  <c:v>18718</c:v>
                </c:pt>
                <c:pt idx="2">
                  <c:v>18720</c:v>
                </c:pt>
                <c:pt idx="3">
                  <c:v>18728</c:v>
                </c:pt>
                <c:pt idx="4">
                  <c:v>18726</c:v>
                </c:pt>
                <c:pt idx="5">
                  <c:v>18731</c:v>
                </c:pt>
                <c:pt idx="6">
                  <c:v>18733</c:v>
                </c:pt>
                <c:pt idx="7">
                  <c:v>18736</c:v>
                </c:pt>
                <c:pt idx="8">
                  <c:v>18735</c:v>
                </c:pt>
                <c:pt idx="9">
                  <c:v>18737</c:v>
                </c:pt>
                <c:pt idx="10">
                  <c:v>18738</c:v>
                </c:pt>
                <c:pt idx="11">
                  <c:v>18740</c:v>
                </c:pt>
                <c:pt idx="12">
                  <c:v>18742</c:v>
                </c:pt>
                <c:pt idx="13">
                  <c:v>18747</c:v>
                </c:pt>
                <c:pt idx="14">
                  <c:v>18746</c:v>
                </c:pt>
                <c:pt idx="15">
                  <c:v>18744</c:v>
                </c:pt>
                <c:pt idx="16">
                  <c:v>18745</c:v>
                </c:pt>
                <c:pt idx="17">
                  <c:v>18746</c:v>
                </c:pt>
                <c:pt idx="18">
                  <c:v>18746</c:v>
                </c:pt>
                <c:pt idx="19">
                  <c:v>18747</c:v>
                </c:pt>
                <c:pt idx="20">
                  <c:v>18753</c:v>
                </c:pt>
                <c:pt idx="21">
                  <c:v>18764</c:v>
                </c:pt>
                <c:pt idx="22">
                  <c:v>18764</c:v>
                </c:pt>
                <c:pt idx="23">
                  <c:v>18767</c:v>
                </c:pt>
                <c:pt idx="24">
                  <c:v>18768</c:v>
                </c:pt>
                <c:pt idx="25">
                  <c:v>18774</c:v>
                </c:pt>
                <c:pt idx="26">
                  <c:v>18778</c:v>
                </c:pt>
                <c:pt idx="27">
                  <c:v>18783</c:v>
                </c:pt>
                <c:pt idx="28">
                  <c:v>18783</c:v>
                </c:pt>
                <c:pt idx="29">
                  <c:v>18786</c:v>
                </c:pt>
                <c:pt idx="30">
                  <c:v>18787</c:v>
                </c:pt>
                <c:pt idx="31">
                  <c:v>18788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64-4E1F-9985-80AA1CAE5E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20529</c:v>
                </c:pt>
                <c:pt idx="1">
                  <c:v>20549</c:v>
                </c:pt>
                <c:pt idx="2">
                  <c:v>20560</c:v>
                </c:pt>
                <c:pt idx="3">
                  <c:v>20575</c:v>
                </c:pt>
                <c:pt idx="4">
                  <c:v>20597</c:v>
                </c:pt>
                <c:pt idx="5">
                  <c:v>20611</c:v>
                </c:pt>
                <c:pt idx="6">
                  <c:v>20624</c:v>
                </c:pt>
                <c:pt idx="7">
                  <c:v>20645</c:v>
                </c:pt>
                <c:pt idx="8">
                  <c:v>20655</c:v>
                </c:pt>
                <c:pt idx="9">
                  <c:v>20667</c:v>
                </c:pt>
                <c:pt idx="10">
                  <c:v>20688</c:v>
                </c:pt>
                <c:pt idx="11">
                  <c:v>20697</c:v>
                </c:pt>
                <c:pt idx="12">
                  <c:v>20715</c:v>
                </c:pt>
                <c:pt idx="13">
                  <c:v>20715</c:v>
                </c:pt>
                <c:pt idx="14">
                  <c:v>20724</c:v>
                </c:pt>
                <c:pt idx="15">
                  <c:v>20733</c:v>
                </c:pt>
                <c:pt idx="16">
                  <c:v>20741</c:v>
                </c:pt>
                <c:pt idx="17">
                  <c:v>20753</c:v>
                </c:pt>
                <c:pt idx="18">
                  <c:v>20765</c:v>
                </c:pt>
                <c:pt idx="19">
                  <c:v>20778</c:v>
                </c:pt>
                <c:pt idx="20">
                  <c:v>20807</c:v>
                </c:pt>
                <c:pt idx="21">
                  <c:v>20832</c:v>
                </c:pt>
                <c:pt idx="22">
                  <c:v>20851</c:v>
                </c:pt>
                <c:pt idx="23">
                  <c:v>20865</c:v>
                </c:pt>
                <c:pt idx="24">
                  <c:v>20883</c:v>
                </c:pt>
                <c:pt idx="25">
                  <c:v>20937</c:v>
                </c:pt>
                <c:pt idx="26">
                  <c:v>20948</c:v>
                </c:pt>
                <c:pt idx="27">
                  <c:v>20963</c:v>
                </c:pt>
                <c:pt idx="28">
                  <c:v>20969</c:v>
                </c:pt>
                <c:pt idx="29">
                  <c:v>21003</c:v>
                </c:pt>
                <c:pt idx="30">
                  <c:v>21023</c:v>
                </c:pt>
                <c:pt idx="31">
                  <c:v>21029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64-4E1F-9985-80AA1CAE5E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12563</c:v>
                </c:pt>
                <c:pt idx="1">
                  <c:v>12575</c:v>
                </c:pt>
                <c:pt idx="2">
                  <c:v>12586</c:v>
                </c:pt>
                <c:pt idx="3">
                  <c:v>12600</c:v>
                </c:pt>
                <c:pt idx="4">
                  <c:v>12612</c:v>
                </c:pt>
                <c:pt idx="5">
                  <c:v>12623</c:v>
                </c:pt>
                <c:pt idx="6">
                  <c:v>12631</c:v>
                </c:pt>
                <c:pt idx="7">
                  <c:v>12644</c:v>
                </c:pt>
                <c:pt idx="8">
                  <c:v>12650</c:v>
                </c:pt>
                <c:pt idx="9">
                  <c:v>12662</c:v>
                </c:pt>
                <c:pt idx="10">
                  <c:v>12670</c:v>
                </c:pt>
                <c:pt idx="11">
                  <c:v>12681</c:v>
                </c:pt>
                <c:pt idx="12">
                  <c:v>12685</c:v>
                </c:pt>
                <c:pt idx="13">
                  <c:v>12693</c:v>
                </c:pt>
                <c:pt idx="14">
                  <c:v>12704</c:v>
                </c:pt>
                <c:pt idx="15">
                  <c:v>12707</c:v>
                </c:pt>
                <c:pt idx="16">
                  <c:v>12712</c:v>
                </c:pt>
                <c:pt idx="17">
                  <c:v>12717</c:v>
                </c:pt>
                <c:pt idx="18">
                  <c:v>12723</c:v>
                </c:pt>
                <c:pt idx="19">
                  <c:v>12730</c:v>
                </c:pt>
                <c:pt idx="20">
                  <c:v>12733</c:v>
                </c:pt>
                <c:pt idx="21">
                  <c:v>12745</c:v>
                </c:pt>
                <c:pt idx="22">
                  <c:v>12753</c:v>
                </c:pt>
                <c:pt idx="23">
                  <c:v>12760</c:v>
                </c:pt>
                <c:pt idx="24">
                  <c:v>12764</c:v>
                </c:pt>
                <c:pt idx="25">
                  <c:v>12765</c:v>
                </c:pt>
                <c:pt idx="26">
                  <c:v>12776</c:v>
                </c:pt>
                <c:pt idx="27">
                  <c:v>12786</c:v>
                </c:pt>
                <c:pt idx="28">
                  <c:v>12793</c:v>
                </c:pt>
                <c:pt idx="29">
                  <c:v>12797</c:v>
                </c:pt>
                <c:pt idx="30">
                  <c:v>12814</c:v>
                </c:pt>
                <c:pt idx="31">
                  <c:v>12824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64-4E1F-9985-80AA1CAE5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03480"/>
        <c:axId val="347401512"/>
      </c:lineChart>
      <c:dateAx>
        <c:axId val="347403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01512"/>
        <c:crosses val="autoZero"/>
        <c:auto val="1"/>
        <c:lblOffset val="100"/>
        <c:baseTimeUnit val="days"/>
      </c:dateAx>
      <c:valAx>
        <c:axId val="34740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0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43</c:v>
                </c:pt>
                <c:pt idx="1">
                  <c:v>30</c:v>
                </c:pt>
                <c:pt idx="2">
                  <c:v>20</c:v>
                </c:pt>
                <c:pt idx="3">
                  <c:v>20</c:v>
                </c:pt>
                <c:pt idx="4">
                  <c:v>23</c:v>
                </c:pt>
                <c:pt idx="5">
                  <c:v>18</c:v>
                </c:pt>
                <c:pt idx="6">
                  <c:v>26</c:v>
                </c:pt>
                <c:pt idx="7">
                  <c:v>15</c:v>
                </c:pt>
                <c:pt idx="8">
                  <c:v>17</c:v>
                </c:pt>
                <c:pt idx="9">
                  <c:v>37</c:v>
                </c:pt>
                <c:pt idx="10">
                  <c:v>27</c:v>
                </c:pt>
                <c:pt idx="11">
                  <c:v>16</c:v>
                </c:pt>
                <c:pt idx="12">
                  <c:v>24</c:v>
                </c:pt>
                <c:pt idx="13">
                  <c:v>27</c:v>
                </c:pt>
                <c:pt idx="14">
                  <c:v>24</c:v>
                </c:pt>
                <c:pt idx="15">
                  <c:v>33</c:v>
                </c:pt>
                <c:pt idx="16">
                  <c:v>4</c:v>
                </c:pt>
                <c:pt idx="17">
                  <c:v>1</c:v>
                </c:pt>
                <c:pt idx="18">
                  <c:v>-1</c:v>
                </c:pt>
                <c:pt idx="19">
                  <c:v>8</c:v>
                </c:pt>
                <c:pt idx="20">
                  <c:v>27</c:v>
                </c:pt>
                <c:pt idx="21">
                  <c:v>29</c:v>
                </c:pt>
                <c:pt idx="22">
                  <c:v>23</c:v>
                </c:pt>
                <c:pt idx="23">
                  <c:v>20</c:v>
                </c:pt>
                <c:pt idx="24">
                  <c:v>89</c:v>
                </c:pt>
                <c:pt idx="25">
                  <c:v>50</c:v>
                </c:pt>
                <c:pt idx="26">
                  <c:v>30</c:v>
                </c:pt>
                <c:pt idx="27">
                  <c:v>43</c:v>
                </c:pt>
                <c:pt idx="28">
                  <c:v>31</c:v>
                </c:pt>
                <c:pt idx="29">
                  <c:v>24</c:v>
                </c:pt>
                <c:pt idx="30">
                  <c:v>32</c:v>
                </c:pt>
                <c:pt idx="31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E6-4CA0-9D4D-5CFB1EE254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8</c:v>
                </c:pt>
                <c:pt idx="4">
                  <c:v>-2</c:v>
                </c:pt>
                <c:pt idx="5">
                  <c:v>5</c:v>
                </c:pt>
                <c:pt idx="6">
                  <c:v>2</c:v>
                </c:pt>
                <c:pt idx="7">
                  <c:v>3</c:v>
                </c:pt>
                <c:pt idx="8">
                  <c:v>-1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5</c:v>
                </c:pt>
                <c:pt idx="14">
                  <c:v>-1</c:v>
                </c:pt>
                <c:pt idx="15">
                  <c:v>-2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6</c:v>
                </c:pt>
                <c:pt idx="21">
                  <c:v>11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6</c:v>
                </c:pt>
                <c:pt idx="26">
                  <c:v>4</c:v>
                </c:pt>
                <c:pt idx="27">
                  <c:v>5</c:v>
                </c:pt>
                <c:pt idx="28">
                  <c:v>0</c:v>
                </c:pt>
                <c:pt idx="29">
                  <c:v>3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E6-4CA0-9D4D-5CFB1EE254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27</c:v>
                </c:pt>
                <c:pt idx="1">
                  <c:v>20</c:v>
                </c:pt>
                <c:pt idx="2">
                  <c:v>11</c:v>
                </c:pt>
                <c:pt idx="3">
                  <c:v>15</c:v>
                </c:pt>
                <c:pt idx="4">
                  <c:v>22</c:v>
                </c:pt>
                <c:pt idx="5">
                  <c:v>14</c:v>
                </c:pt>
                <c:pt idx="6">
                  <c:v>13</c:v>
                </c:pt>
                <c:pt idx="7">
                  <c:v>21</c:v>
                </c:pt>
                <c:pt idx="8">
                  <c:v>10</c:v>
                </c:pt>
                <c:pt idx="9">
                  <c:v>12</c:v>
                </c:pt>
                <c:pt idx="10">
                  <c:v>21</c:v>
                </c:pt>
                <c:pt idx="11">
                  <c:v>9</c:v>
                </c:pt>
                <c:pt idx="12">
                  <c:v>18</c:v>
                </c:pt>
                <c:pt idx="13">
                  <c:v>0</c:v>
                </c:pt>
                <c:pt idx="14">
                  <c:v>9</c:v>
                </c:pt>
                <c:pt idx="15">
                  <c:v>9</c:v>
                </c:pt>
                <c:pt idx="16">
                  <c:v>8</c:v>
                </c:pt>
                <c:pt idx="17">
                  <c:v>12</c:v>
                </c:pt>
                <c:pt idx="18">
                  <c:v>12</c:v>
                </c:pt>
                <c:pt idx="19">
                  <c:v>13</c:v>
                </c:pt>
                <c:pt idx="20">
                  <c:v>29</c:v>
                </c:pt>
                <c:pt idx="21">
                  <c:v>25</c:v>
                </c:pt>
                <c:pt idx="22">
                  <c:v>19</c:v>
                </c:pt>
                <c:pt idx="23">
                  <c:v>14</c:v>
                </c:pt>
                <c:pt idx="24">
                  <c:v>18</c:v>
                </c:pt>
                <c:pt idx="25">
                  <c:v>54</c:v>
                </c:pt>
                <c:pt idx="26">
                  <c:v>11</c:v>
                </c:pt>
                <c:pt idx="27">
                  <c:v>15</c:v>
                </c:pt>
                <c:pt idx="28">
                  <c:v>6</c:v>
                </c:pt>
                <c:pt idx="29">
                  <c:v>34</c:v>
                </c:pt>
                <c:pt idx="30">
                  <c:v>20</c:v>
                </c:pt>
                <c:pt idx="3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E6-4CA0-9D4D-5CFB1EE254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14</c:v>
                </c:pt>
                <c:pt idx="4">
                  <c:v>12</c:v>
                </c:pt>
                <c:pt idx="5">
                  <c:v>11</c:v>
                </c:pt>
                <c:pt idx="6">
                  <c:v>8</c:v>
                </c:pt>
                <c:pt idx="7">
                  <c:v>13</c:v>
                </c:pt>
                <c:pt idx="8">
                  <c:v>6</c:v>
                </c:pt>
                <c:pt idx="9">
                  <c:v>12</c:v>
                </c:pt>
                <c:pt idx="10">
                  <c:v>8</c:v>
                </c:pt>
                <c:pt idx="11">
                  <c:v>11</c:v>
                </c:pt>
                <c:pt idx="12">
                  <c:v>4</c:v>
                </c:pt>
                <c:pt idx="13">
                  <c:v>8</c:v>
                </c:pt>
                <c:pt idx="14">
                  <c:v>11</c:v>
                </c:pt>
                <c:pt idx="15">
                  <c:v>3</c:v>
                </c:pt>
                <c:pt idx="16">
                  <c:v>5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3</c:v>
                </c:pt>
                <c:pt idx="21">
                  <c:v>12</c:v>
                </c:pt>
                <c:pt idx="22">
                  <c:v>8</c:v>
                </c:pt>
                <c:pt idx="23">
                  <c:v>7</c:v>
                </c:pt>
                <c:pt idx="24">
                  <c:v>4</c:v>
                </c:pt>
                <c:pt idx="25">
                  <c:v>1</c:v>
                </c:pt>
                <c:pt idx="26">
                  <c:v>11</c:v>
                </c:pt>
                <c:pt idx="27">
                  <c:v>10</c:v>
                </c:pt>
                <c:pt idx="28">
                  <c:v>7</c:v>
                </c:pt>
                <c:pt idx="29">
                  <c:v>4</c:v>
                </c:pt>
                <c:pt idx="30">
                  <c:v>17</c:v>
                </c:pt>
                <c:pt idx="3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E6-4CA0-9D4D-5CFB1EE25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91672"/>
        <c:axId val="347397576"/>
      </c:lineChart>
      <c:dateAx>
        <c:axId val="347391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7576"/>
        <c:crosses val="autoZero"/>
        <c:auto val="1"/>
        <c:lblOffset val="100"/>
        <c:baseTimeUnit val="days"/>
      </c:dateAx>
      <c:valAx>
        <c:axId val="34739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4</c:v>
                </c:pt>
                <c:pt idx="3">
                  <c:v>10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83-44B9-808C-E842491B32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83-44B9-808C-E842491B32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83-44B9-808C-E842491B32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83-44B9-808C-E842491B3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838072"/>
        <c:axId val="351835776"/>
      </c:barChart>
      <c:catAx>
        <c:axId val="35183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5776"/>
        <c:crosses val="autoZero"/>
        <c:auto val="1"/>
        <c:lblAlgn val="ctr"/>
        <c:lblOffset val="100"/>
        <c:noMultiLvlLbl val="0"/>
      </c:catAx>
      <c:valAx>
        <c:axId val="35183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28</c:v>
                </c:pt>
                <c:pt idx="2">
                  <c:v>25</c:v>
                </c:pt>
                <c:pt idx="3">
                  <c:v>23</c:v>
                </c:pt>
                <c:pt idx="4">
                  <c:v>32</c:v>
                </c:pt>
                <c:pt idx="5">
                  <c:v>22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D-47C2-B5DA-C0C9B56A96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7D-47C2-B5DA-C0C9B56A96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14</c:v>
                </c:pt>
                <c:pt idx="1">
                  <c:v>18</c:v>
                </c:pt>
                <c:pt idx="2">
                  <c:v>18</c:v>
                </c:pt>
                <c:pt idx="3">
                  <c:v>13</c:v>
                </c:pt>
                <c:pt idx="4">
                  <c:v>14</c:v>
                </c:pt>
                <c:pt idx="5">
                  <c:v>24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7D-47C2-B5DA-C0C9B56A96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11</c:v>
                </c:pt>
                <c:pt idx="2">
                  <c:v>7</c:v>
                </c:pt>
                <c:pt idx="3">
                  <c:v>10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7D-47C2-B5DA-C0C9B56A9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833808"/>
        <c:axId val="351832824"/>
      </c:barChart>
      <c:catAx>
        <c:axId val="3518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2824"/>
        <c:crosses val="autoZero"/>
        <c:auto val="1"/>
        <c:lblAlgn val="ctr"/>
        <c:lblOffset val="100"/>
        <c:noMultiLvlLbl val="0"/>
      </c:catAx>
      <c:valAx>
        <c:axId val="35183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49-4384-ABF8-AE5517388D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49-4384-ABF8-AE5517388D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49-4384-ABF8-AE5517388D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49-4384-ABF8-AE5517388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826264"/>
        <c:axId val="351827904"/>
      </c:lineChart>
      <c:catAx>
        <c:axId val="35182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27904"/>
        <c:crosses val="autoZero"/>
        <c:auto val="1"/>
        <c:lblAlgn val="ctr"/>
        <c:lblOffset val="100"/>
        <c:noMultiLvlLbl val="0"/>
      </c:catAx>
      <c:valAx>
        <c:axId val="35182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2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2.31864633942034</c:v>
                </c:pt>
                <c:pt idx="1">
                  <c:v>9.3818059976545506E-2</c:v>
                </c:pt>
                <c:pt idx="2">
                  <c:v>1.41145920589714</c:v>
                </c:pt>
                <c:pt idx="3">
                  <c:v>0.295526888926118</c:v>
                </c:pt>
                <c:pt idx="4">
                  <c:v>0.36773328865806698</c:v>
                </c:pt>
                <c:pt idx="6">
                  <c:v>0.59641480985089601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7-4877-973C-10347EC757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E87-4877-973C-10347EC757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8.6625920400404302E-2</c:v>
                </c:pt>
                <c:pt idx="1">
                  <c:v>0.15881418740074099</c:v>
                </c:pt>
                <c:pt idx="2">
                  <c:v>0.168439289667453</c:v>
                </c:pt>
                <c:pt idx="4">
                  <c:v>0.70904920031441998</c:v>
                </c:pt>
                <c:pt idx="5">
                  <c:v>0.32725347706819402</c:v>
                </c:pt>
                <c:pt idx="6">
                  <c:v>0.115501227200539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87-4877-973C-10347EC757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1.22114551327503</c:v>
                </c:pt>
                <c:pt idx="1">
                  <c:v>0.77207909871582803</c:v>
                </c:pt>
                <c:pt idx="2">
                  <c:v>1.3629559599779399</c:v>
                </c:pt>
                <c:pt idx="4">
                  <c:v>1.0478216339714801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87-4877-973C-10347EC75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830856"/>
        <c:axId val="351832168"/>
      </c:barChart>
      <c:catAx>
        <c:axId val="35183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2168"/>
        <c:crosses val="autoZero"/>
        <c:auto val="1"/>
        <c:lblAlgn val="ctr"/>
        <c:lblOffset val="100"/>
        <c:noMultiLvlLbl val="0"/>
      </c:catAx>
      <c:valAx>
        <c:axId val="35183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3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0.59677473430113703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1.52769861758362</c:v>
                </c:pt>
                <c:pt idx="14">
                  <c:v>0.17880890915389899</c:v>
                </c:pt>
                <c:pt idx="15">
                  <c:v>0.90689643611492998</c:v>
                </c:pt>
                <c:pt idx="16">
                  <c:v>0.187749354611594</c:v>
                </c:pt>
                <c:pt idx="17">
                  <c:v>0.467697053005666</c:v>
                </c:pt>
                <c:pt idx="18">
                  <c:v>0.40399637911959002</c:v>
                </c:pt>
                <c:pt idx="19">
                  <c:v>0</c:v>
                </c:pt>
                <c:pt idx="20">
                  <c:v>0.263184363160895</c:v>
                </c:pt>
                <c:pt idx="21">
                  <c:v>0.60348006839440804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16-49E9-87B5-8AB70715AF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16-49E9-87B5-8AB70715AF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0.78971445081138303</c:v>
                </c:pt>
                <c:pt idx="12">
                  <c:v>0</c:v>
                </c:pt>
                <c:pt idx="13">
                  <c:v>0.20705927673713101</c:v>
                </c:pt>
                <c:pt idx="14">
                  <c:v>0</c:v>
                </c:pt>
                <c:pt idx="15">
                  <c:v>0</c:v>
                </c:pt>
                <c:pt idx="16">
                  <c:v>8.6675976308566494E-2</c:v>
                </c:pt>
                <c:pt idx="17">
                  <c:v>0</c:v>
                </c:pt>
                <c:pt idx="18">
                  <c:v>0.15770212356141999</c:v>
                </c:pt>
                <c:pt idx="19">
                  <c:v>0</c:v>
                </c:pt>
                <c:pt idx="20">
                  <c:v>0</c:v>
                </c:pt>
                <c:pt idx="21">
                  <c:v>1.14604902007993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16-49E9-87B5-8AB70715AF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0.86702924253172498</c:v>
                </c:pt>
                <c:pt idx="16">
                  <c:v>1.12713801529124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16-49E9-87B5-8AB70715A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96592"/>
        <c:axId val="347394296"/>
      </c:lineChart>
      <c:catAx>
        <c:axId val="34739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4296"/>
        <c:crosses val="autoZero"/>
        <c:auto val="1"/>
        <c:lblAlgn val="ctr"/>
        <c:lblOffset val="100"/>
        <c:noMultiLvlLbl val="0"/>
      </c:catAx>
      <c:valAx>
        <c:axId val="34739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0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7A-4701-B937-B445D4978A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7A-4701-B937-B445D4978A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7A-4701-B937-B445D4978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391016"/>
        <c:axId val="347390360"/>
      </c:barChart>
      <c:catAx>
        <c:axId val="34739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0360"/>
        <c:crosses val="autoZero"/>
        <c:auto val="1"/>
        <c:lblAlgn val="ctr"/>
        <c:lblOffset val="100"/>
        <c:noMultiLvlLbl val="0"/>
      </c:catAx>
      <c:valAx>
        <c:axId val="34739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3222</c:v>
                </c:pt>
                <c:pt idx="1">
                  <c:v>0</c:v>
                </c:pt>
                <c:pt idx="2">
                  <c:v>114</c:v>
                </c:pt>
                <c:pt idx="3">
                  <c:v>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7-4111-AB34-2ED65C1F99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366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57-4111-AB34-2ED65C1F99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1148</c:v>
                </c:pt>
                <c:pt idx="1">
                  <c:v>0</c:v>
                </c:pt>
                <c:pt idx="2">
                  <c:v>609</c:v>
                </c:pt>
                <c:pt idx="3">
                  <c:v>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57-4111-AB34-2ED65C1F9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298880"/>
        <c:axId val="345299208"/>
      </c:barChart>
      <c:catAx>
        <c:axId val="34529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9208"/>
        <c:crosses val="autoZero"/>
        <c:auto val="1"/>
        <c:lblAlgn val="ctr"/>
        <c:lblOffset val="100"/>
        <c:noMultiLvlLbl val="0"/>
      </c:catAx>
      <c:valAx>
        <c:axId val="34529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9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0.32030812522360302</c:v>
                </c:pt>
                <c:pt idx="1">
                  <c:v>1.19450321214852</c:v>
                </c:pt>
                <c:pt idx="2">
                  <c:v>0.212974884458212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1-4DCB-838C-BB991715E8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51-4DCB-838C-BB991715E8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0.49118616615077698</c:v>
                </c:pt>
                <c:pt idx="1">
                  <c:v>0.110187417367841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51-4DCB-838C-BB991715E8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1.1187721679948699</c:v>
                </c:pt>
                <c:pt idx="1">
                  <c:v>1.0702396635990199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51-4DCB-838C-BB991715E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141040"/>
        <c:axId val="275653880"/>
      </c:barChart>
      <c:catAx>
        <c:axId val="27614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53880"/>
        <c:crosses val="autoZero"/>
        <c:auto val="1"/>
        <c:lblAlgn val="ctr"/>
        <c:lblOffset val="100"/>
        <c:noMultiLvlLbl val="0"/>
      </c:catAx>
      <c:valAx>
        <c:axId val="27565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4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2776</c:v>
                </c:pt>
                <c:pt idx="1">
                  <c:v>0</c:v>
                </c:pt>
                <c:pt idx="2">
                  <c:v>637</c:v>
                </c:pt>
                <c:pt idx="3">
                  <c:v>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E-48AA-82BC-6932B6085F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1960</c:v>
                </c:pt>
                <c:pt idx="1">
                  <c:v>0</c:v>
                </c:pt>
                <c:pt idx="2">
                  <c:v>86</c:v>
                </c:pt>
                <c:pt idx="3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E-48AA-82BC-6932B6085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725992"/>
        <c:axId val="349728288"/>
      </c:barChart>
      <c:catAx>
        <c:axId val="34972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28288"/>
        <c:crosses val="autoZero"/>
        <c:auto val="1"/>
        <c:lblAlgn val="ctr"/>
        <c:lblOffset val="100"/>
        <c:noMultiLvlLbl val="0"/>
      </c:catAx>
      <c:valAx>
        <c:axId val="34972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2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FE823-3105-4A2F-96EE-44B1FC1429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CC5198-DB81-445A-9450-EA0EA0885A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0444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F58A0-1AA7-4909-910C-5B2C79A2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28AF3-DB7A-40A6-87EA-102BD622B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9256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7440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339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922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047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220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251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006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538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525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622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50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4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0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234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9CF0A-1FE5-44AB-BA33-8B41F635B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275803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13734-34C9-4D01-B9F9-96DD37C5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BCB02-A669-44F2-B27D-E91B92382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684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DFB58-B0FE-495B-85C1-C378A1C40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C2CE9-3540-4A30-8DD5-88101F02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9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83AAF-ADF6-457A-BF2F-A88257041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5D6CF3-8BB6-4648-A81E-21F0CF587D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3381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07B0B-468C-4E26-95C8-1ADD04D09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0FC00-A0EC-4F3A-9B64-5154CC9D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7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7D43-765F-4D9D-9E1E-40D80D284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B3630-1979-4EC4-AA78-B27A8D38B0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586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F9C8-B035-456D-BB25-7020227BB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6C3C7-EDE7-4CAE-B0EE-6461ED98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257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330D-D31B-41CD-9460-1B9C39F0A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E298A-9525-49C9-9E5C-B0790771AA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4428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31532-C9CC-4024-9053-D1EB3FAF1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8395E-5EE1-484A-BF17-10F0785BB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175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CA7B1-99D7-4016-9FC7-9206F3C5E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46988-40B2-4BDD-91F3-72A8B6A7F2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5696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0A9CB-C404-48F6-8F2E-C4E5CB4B2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9D09D-E48C-4614-8C00-D359D6C23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40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DE87-A4FE-44E1-9D5B-C344058EF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35274F-8231-49B1-81C4-869327B8D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360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BE691-7067-41FF-83C9-35EFB5CAD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AEEF9-CA83-46A5-A748-7C6857C7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01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CB346-A6D2-4A3F-B54B-13CC8D1C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1F02CF-632B-433D-83F8-596B4788DE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019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12F08-8A9D-4007-8DB5-84B216915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48493-A753-4401-A238-179A13F8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923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8DB9D-3921-4AC4-B985-9A95E121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A448F-6FFC-4282-A500-0A0DDAC087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250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79AFF-53BC-4B47-A87E-830BCD7ED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854C6-F9A9-4775-BC9E-2D6349D49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353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E7CF0-64A7-473C-B31C-9A1946EE4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8862A-FD1B-4328-8783-40A8D82DC9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3866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5A454-C72F-47BE-9486-815448696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F11BD-5296-48FB-845B-9D7E67B9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583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C875B-72FE-4885-9C44-DB25BA21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86B9E-4647-4CA7-A419-E23B3FA832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2178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24C8D-291D-4DA8-89F7-7855CC091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B256F-3A46-4B21-A60B-D3ED90CA1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738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2955-A1E0-4242-AADF-B58119A4B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E08334-572C-4171-960E-B528A8AE94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173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EDA5F-9FAC-4C8E-AF2E-FD498F1A8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156E0-2683-46E1-A8B2-A6DF493A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22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CD2-EF47-4289-BFD2-DAE8C9FC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F5D0E9-B713-4FCB-8DB7-748F1B7C8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09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366DA-6078-4086-9ECF-0E02BD8F9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2BE8A-EBB7-47A6-8BB1-02E0AE6C6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18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1B95-6676-4033-9F86-25BA54F6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A06C44-EBCA-4A33-9BBC-6731C86D8C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5120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8B5D5-D2D7-43BF-A20F-AD57D2968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77D37-ED3B-4473-A3EF-5B047130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39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2646-6678-4043-8526-72B329C1F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CEAAE-1EB9-4BA9-825C-E902E069D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112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768079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78927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032730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557155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11013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58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111.54166666667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9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80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6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10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33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9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1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4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95CD3-1DFB-4F51-91B4-D81670CB0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016244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E8B43-4C46-4016-B20C-C41F30E4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95EB2-8CD6-4783-BF13-C5087BE68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0596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040618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87924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60037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09641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97392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95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54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6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67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13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9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72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61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04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67394-570C-4095-9D56-284FAAAE2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542679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ACDA7-9D65-4ABF-B187-EF5E5D9D5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51DBE-F438-499A-85A1-2E1CB5A89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478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904284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842284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516100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61479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64893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49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71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6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#StratoAlpino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23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#𝐁𝐢𝐜𝐢𝐌𝐨𝐭𝐨𝐦𝐞𝐥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730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7C3A5-2B90-49B8-965A-81CB04336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519639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1AA4-817C-41F6-B088-E8006E977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ABEDA-C526-40C5-A4BE-36B60B50E6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606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583635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9766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7181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185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1748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0007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4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- 2021-04-12 15:09:03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 POR LOS 30K EN INSTAGRAM 🙌🏻⁣
⁣
𝐆𝐚𝐧𝐚𝐭𝐞 𝟏 𝐊𝐢𝐭 𝐝𝐞 𝐭𝐫𝐚𝐧𝐬𝐦𝐢𝐬𝐢𝐨́𝐧 𝐲 𝟏 𝐜𝐚𝐣𝐚 𝐝𝐞 𝐡𝐞𝐫𝐫𝐚𝐦𝐢𝐞𝐧𝐭𝐚𝐬.⁣
⁣
Para participar es MUY fácil. Tenés que:.⁣
👉🏻 Darle like a la foto❤️.⁣
👉🏻 Seguirnos motomeloficial 😉.⁣
👉🏻 Arrobar a cuantas personas quieras (más arrobás, mejor!) .⁣
👉🏻 Doble chance si compartís el sorteo en tus Stories.⁣
.⁣
El premio se sortea el Martes 27 de abril. El envío queda a cargo del ganador.👌🏻⁣
⁣
⁣
#sorteo 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695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334BD-B0FE-40BD-97FD-23453E447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482194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02C53-1E26-49D6-B34B-F88370AC1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6D09F-91E1-4017-94A8-63E6B722E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367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2091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664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2681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9971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8526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4271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1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- 2021-04-07 13:01:00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Votá y ganate una #𝐁𝐢𝐜𝐢𝐌𝐨𝐭𝐨𝐦𝐞𝐥 para vos y otra para el #JugadorMotomel elegido en el mes de Marzo! 🔥⁣⁣⁣⁣
⠀⠀⠀⠀⠀⠀⠀⠀⠀⠀⠀⠀⠀⠀⠀⠀⠀⠀⠀⠀⠀⠀⠀⠀⠀⠀⠀⠀⠀⠀⠀⠀⠀⠀⠀⠀⁣⁣⁣⁣
Cada voto cuenta. Sólo tenés que:⁣⁣⁣
✅ Seguirnos⁣⁣
✅Darle like a la publicación⁣⁣⁣
✅Elegir el #JugadorMotomel del mes⁣⁣⁣
⁣⁣⁣
Participan usuarios de:  Facebook, Twitter o Instagram.⁣⁣⁣⁣
⁣⁣⁣⁣
Elegí entre los siguientes jugadores:⁣⁣⁣⁣
👉 Sebastián Villa ⁣
👉 El Pulga Luis Rodriguez
👉 Rafael Santos Borré⁣⁣⁣
👉Franco Di Santo
⁣⁣⁣⁣
¿Cuál tiene que ser el #JugadorMotomel del mes? ¡Comentá y ayudanos a elegirlo!⁣⁣⁣⁣
⁣⁣⁣⁣
Tenés tiempo hasta el 14/04. Bases y condiciones en el link de  nuestra bio.
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6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08C16-CBA7-4BB9-843F-80AF7E86D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854444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A37C1-8717-45EB-85A3-DB641B31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80E66-5C75-4D83-B1F0-194C87A0C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032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97615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0969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0195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517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2839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7540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0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- 2021-04-07 17:33:31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todo sobre la #𝐒𝐤𝐮𝐚𝟏𝟓𝟎.⁣
⁣
👉 Colores combinados⁣
👉 Gran poder de iluminación⁣
👉 Plásticos ultra resistentes a golpes y rayaduras⁣
👉 ¡y muchìsimo más!⁣
⁣
¿Deslizá y descubrí todos sus detalles!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8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- 2021-03-18 17:30:48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ciudad, en la llanura, en la montaña. Te acompañamos para que recorras todos los caminos que te proponés.⁣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65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716B2-DFC9-4C4E-8457-37831C80B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165081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1108C-7BD9-424A-92F3-DA73296E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1ABA6-EE4A-450F-B2DD-9322E0B2E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421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06707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4027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6256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9409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3406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3349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48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- 2021-03-19 21:15:54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X es una dimensión superior en calidad. 
Descubrí una excelente opción para transitar todo tipo de caminos, de forma segura y con estilo. Viví la aventura.
#YaSabésADóndeIr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38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- 2021-04-11 01:13:49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#𝐒𝟐 tiene un diseño deportivo destacado por sobre las motos de su gama, manteniendo la calidad y robustez de sus componentes. Conocéla en profundidad y elegila!⁣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90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BDEEB-FF6A-4DC5-BB1C-C8B41AAEA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258821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A34CE-C857-42BE-A520-849DE4A4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36F2D-6149-49CF-A7B3-7EF8A0BEF9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422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03844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6463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3422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8336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306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9073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77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- 2021-03-17 16:03:39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Motor 4 tiempos
☑️ Freno de disco delantero
☑️ Llantas de aleación
☑️ Motor monocilíndrico
☑️ Tablero digital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996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EAB22-E2CE-4C42-90F0-18BE3A5F2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701612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3B1BF-678C-4489-8C58-65587D4A0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4A2146-103A-48A4-B583-8FA8B758A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616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90513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681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7977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8736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5923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1219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3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- 2021-03-19 16:01:26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mini bike GX1 Sport? 🏁🏍️
💥 Motor 4 tiempos, refrigerado por aire
💥 Transmisión de 4 marchas
💥  Freno de disco, delantero y trasero
💥  Tablero digital
💥  Horquilla invertida
💥  Monoshock trasero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829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B3EC3-10D4-46D6-B4BF-AD32D7F0C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607186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2C0B-918A-4E6E-ADD9-FA276A6A1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630EE-F2A0-4AED-9FD9-1FAC77FE4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662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1332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9361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52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34481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2793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819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83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- 2021-04-09 21:30:07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#𝐁𝐥𝐢𝐭𝐳 está pensada para quienes buscan una alternativa de transporte económico e independiente, su motor OHC es silencioso, con bajo nivel de consumo y baja emisiones contaminantes.⁣
⁣
Tu mejor opción: Blitz 110.⁣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- 2021-03-22 16:01:26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Manejar una SMASH AUTOMATICA es muy fácil!!! 💥 🏍️ 
Arrancás, acelerás y te vas... 
Te invitamos a conocer más detalles ingresando en 
💻 www.gilera.com.ar 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82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79771-F1AF-45B3-979A-139745955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857903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18AB-DCDD-424B-B411-6911E050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63A6F-B66F-485A-B95A-CE78CE391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44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36873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7799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7598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4153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319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5938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- 2021-03-26 16:47:26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¿Sos amante del diseño retro? 😍 Enamorate de PICCOLA 150 y cada uno de sus detalles! 
✔ Motor monocilíndrico
✔ 4 tiempos, refrigerado por aire
✔ Freno delantero de disco
✔ Tablero analógico - digital
 ✔ Iluminación LED
Descubrí más detalles en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944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2595B-EE25-45ED-98C6-C0FCAAA56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603588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0B73F-8EB2-4145-9F8A-6EFD2DABA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2D45B6-8824-4FDA-AC2D-BCCA563D8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498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29035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1034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90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8347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7493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4440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8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- 2021-04-09 18:09:24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gracias Brahian Alemán, de gimnasia_oficial #JugadorMotomel elegido por el público en el mes de Febrero. ⁣
⁣
Gran deportista en su #BiciMotomel. Gracias por compartirnos la foto! brahianaleman⁣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59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- 2021-03-26 11:37:35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076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E9F09-19E6-4A26-9BE9-66D466DFA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260070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B54EA-8969-439A-8A8F-2399CDEEB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F0EE2-E566-4F0A-BB3B-D1508A7F6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14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60121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1024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6401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3048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59253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6692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3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- 2021-04-08 20:17:42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 #𝐒𝐤𝐮𝐚𝟏𝟓𝟎 𝐕𝟔 resulta ser una moto muy equilibrada para el uso ON/OFF urbano. Su estilo es único, con calidad y confiabilidad en sus componentes. ⁣
¿Ya probaste la Skua 150? ¡Descubrila!⁣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58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- 2021-04-14 15:56:45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#Skua150 en el color que más te guste.⁣
⁣
Negro, blanco, rojo, azul ¿cuál va con tu estilo?⁣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0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- 2021-04-09 15:42:01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modelo SMASH AUTOMATICA 💥  Es tan fácil como arrancar, acelerar y salir andando! 🏍️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59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29C64-105C-4061-A13E-10452B868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198521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2A39-D294-4D2E-82AD-2C1D21671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C0F087-72C7-48A5-BD82-D5A4CF930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80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15849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8603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3575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8280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3332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0585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38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- 2021-04-15 18:00:41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es perfecta para el uso diario. La facilidad en su conducción la convierte en la moto urbana por excelencia.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4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- 2021-04-13 16:00:30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Para los amantes del diseño retro 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250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D771B-B224-4B8E-B75A-6D29886B6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184291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220A9-6721-4E62-B129-FA745269C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47059-D31E-46A1-8DDE-C18D19F70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222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05503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67233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5303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7840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5236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6485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5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- 2021-04-05 16:10:13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#S2, es la moto urbana por excelencia! Encontrala en su variedad de colores: blanca, azul, roja o negra. ¿Cuál es tu preferida?⁣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4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- 2021-04-08 14:00:17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Verdadero
✅ Encenderla en forma periódica (mínimo una vez por semana – siempre en un lugar abierto) es fundamental para prevenir el estancamiento del combustible y el atascamiento de los conductos del carburador.
Motomel utiliza y recomienda combustibles AXION energy y línea de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41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CEB7C-DDCA-4E41-98AA-E46AC0EE0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210451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1B9AC-D551-4F4A-AD03-6D816CDD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808971-AC49-4FFB-8032-72FDA287D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0050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15385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8950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9371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604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9982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7740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1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- 2021-03-26 14:00:17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V6 es reconocida por ser la moto ON-OFF más eficaz del mercado, literalmente una “máquina legendaria”. 👉Presentando un diseño deportivo con estilo único, nuevo diseño de óptica, nuevo tablero, espejos y guardabarros. ⁣
⁣
¡Conocé sus principales componentes! 😎⁣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4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- 2021-03-18 15:00:04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confiable, de calidad y con estilo. Descubrí #StratoAlpino y elegí el color que más vaya con tu personalidad.⁣
⁣
¿En qué color lo eligirías?⁣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427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4BCC1-9033-46D9-B98C-175506212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22051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30108-1AF2-4BB3-A4D7-DD297DFAD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D7F751-C3F0-4730-A938-5068F071C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065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77584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8136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039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0775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8174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2671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6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- 2021-04-03 13:01:27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ENERGY 110 es la mejor opción a la hora de elegir una moto ágil, fácil de conducir y que da la libertad que necesitás para tu movimiento cotidiano. 
#YaSabésADóndeIr
Tenela en 48 cuotas con tasa preferencial.
Consultá precios y planes de financiación en el 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430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566FA-F3EF-4592-8A35-F7E089FA5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511405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94B9C-C5C2-414C-BA98-E3CD4400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12EC0-E1D2-4737-9F78-B63BC8B6C5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97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42828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0167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14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389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9240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6878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47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- 2021-03-24 13:35:00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diseño típicamente italiano, el scooter EXPERT 150 MILANO es superior por su calidad, sus detalles y sus terminaciones, atendiendo a parámetros internacionales de calidad. 
Ahora, equipado con parabrisas, baúl trasero porta casco, conexión USB y freno a disco delantero. 
Destacate con estilo en la ciudad.
#YaSabésADóndeIr
Consultá precios y planes de financiación en el link de la bio.
#Corven #Motos #Expert150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78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1167E-BE19-4BD5-A4DC-F47E7A0B9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398979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22D15-4898-4A3F-B342-20935FB6B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E83D2-C93E-4984-B289-A3177ADBE7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248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94945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73783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0468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6999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7593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5766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28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- 2021-03-17 15:51:49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245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B3B27-E37F-4625-A5BE-C2390D1BE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022924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1194</Words>
  <Application>Microsoft Office PowerPoint</Application>
  <PresentationFormat>On-screen Show (4:3)</PresentationFormat>
  <Paragraphs>517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16</vt:lpstr>
      <vt:lpstr>Instagram Posts Table | Motomel - 2 of 16</vt:lpstr>
      <vt:lpstr>Instagram Posts Table | Motomel - 3 of 16</vt:lpstr>
      <vt:lpstr>Instagram Posts Table | Motomel - 4 of 16</vt:lpstr>
      <vt:lpstr>Instagram Posts Table | Motomel - 5 of 16</vt:lpstr>
      <vt:lpstr>Instagram Posts Table | Motomel - 6 of 16</vt:lpstr>
      <vt:lpstr>Instagram Posts Table | Motomel - 7 of 16</vt:lpstr>
      <vt:lpstr>Instagram Posts Table | Motomel - 8 of 16</vt:lpstr>
      <vt:lpstr>Instagram Posts Table | Motomel - 9 of 16</vt:lpstr>
      <vt:lpstr>Instagram Posts Table | Motomel - 10 of 16</vt:lpstr>
      <vt:lpstr>Instagram Posts Table | Motomel - 11 of 16</vt:lpstr>
      <vt:lpstr>Instagram Posts Table | Motomel - 12 of 16</vt:lpstr>
      <vt:lpstr>Instagram Posts Table | Motomel - 13 of 16</vt:lpstr>
      <vt:lpstr>Instagram Posts Table | Motomel - 14 of 16</vt:lpstr>
      <vt:lpstr>Instagram Posts Table | Motomel - 15 of 16</vt:lpstr>
      <vt:lpstr>Instagram Posts Table | Motomel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2021-04-16T13:52:20Z</dcterms:created>
  <dcterms:modified xsi:type="dcterms:W3CDTF">2021-04-16T13:53:28Z</dcterms:modified>
</cp:coreProperties>
</file>