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8EDA1-630B-4B66-99CC-AD2A74D8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4EAE4A-BDD9-435D-8FD9-6BDF968BF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169159"/>
              </p:ext>
            </p:extLst>
          </p:nvPr>
        </p:nvGraphicFramePr>
        <p:xfrm>
          <a:off x="457200" y="1731963"/>
          <a:ext cx="7488936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7926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339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888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196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58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960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292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77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845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011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246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8386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4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- 2021-03-18 10:51:03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14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- 2021-03-03 16:00:29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31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55DDE-99CC-408C-AD62-1BFA1BE44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301292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D158C-E2C1-4806-A458-8D1BCF956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D7D24-C110-4B36-99BA-A20B81FE8B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673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2779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9460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767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97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238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578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26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558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028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284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365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1782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1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- 2021-03-16 17:10:03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Rodá seguro. Con #Sym tenés la garantía que te merecés.⁣
⁣
Te garantizamos 24 meses o 24.000 km de tranquilidad. Tenemos más de 60 años de experiencia. ⁣
⁣
👉Obtené tu nueva Sym y disfrutá de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82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A5BBEB-56B4-45BD-AAEA-5969C38A0B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4101169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8ADA9-A0ED-4023-9163-231CE5EB9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A9282-6734-4ECA-916B-41FEB8670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976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56230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5098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466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988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897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397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88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586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964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428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9495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081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952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- 2021-03-05 20:34:37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disfrutás al máximo cada viaje.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9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- 2021-03-25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612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40F2F-3EA0-4CEA-86DF-193D72D20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522881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A94F-771E-4523-BD79-412A30E12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39ABA-9B50-4AE8-803E-B94B09CD7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69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51803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730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1700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3249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2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9133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808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140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682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847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568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955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1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- 2021-03-10 16:19:11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tablero analógico / digital de las motocicletas #Sym es todo lo que necesitás para recorrer la ciudad, tanto para los viajes diarios al trabajo como para la diversión del fin de semana.⁣
⁣
⁣
#Sym es #Tecnología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61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65932-B807-42CE-919F-C82716F77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03/01/2021 - 03/31/2021</a:t>
            </a:r>
          </a:p>
        </p:txBody>
      </p:sp>
    </p:spTree>
    <p:extLst>
      <p:ext uri="{BB962C8B-B14F-4D97-AF65-F5344CB8AC3E}">
        <p14:creationId xmlns:p14="http://schemas.microsoft.com/office/powerpoint/2010/main" val="1122538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232</Words>
  <Application>Microsoft Office PowerPoint</Application>
  <PresentationFormat>On-screen Show (4:3)</PresentationFormat>
  <Paragraphs>140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Post Table + Reactions | SYM - 1 of 4</vt:lpstr>
      <vt:lpstr>Facebook Post Table + Reactions | SYM - 2 of 4</vt:lpstr>
      <vt:lpstr>Facebook Post Table + Reactions | SYM - 3 of 4</vt:lpstr>
      <vt:lpstr>Facebook Post Table + Reactions | SYM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Table + Reactions | SYM - 1 of 4</dc:title>
  <dc:creator>Frederik Peiniger</dc:creator>
  <cp:lastModifiedBy>Frederik Peiniger</cp:lastModifiedBy>
  <cp:revision>1</cp:revision>
  <dcterms:created xsi:type="dcterms:W3CDTF">2021-04-05T09:19:22Z</dcterms:created>
  <dcterms:modified xsi:type="dcterms:W3CDTF">2021-04-05T09:19:57Z</dcterms:modified>
</cp:coreProperties>
</file>