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3.4542000000000002</c:v>
                </c:pt>
                <c:pt idx="1">
                  <c:v>100</c:v>
                </c:pt>
                <c:pt idx="2">
                  <c:v>55.446599999999997</c:v>
                </c:pt>
                <c:pt idx="3">
                  <c:v>0</c:v>
                </c:pt>
                <c:pt idx="4">
                  <c:v>21.714200000000002</c:v>
                </c:pt>
                <c:pt idx="5">
                  <c:v>100</c:v>
                </c:pt>
              </c:numCache>
            </c:numRef>
          </c:val>
          <c:extLst>
            <c:ext xmlns:c16="http://schemas.microsoft.com/office/drawing/2014/chart" uri="{C3380CC4-5D6E-409C-BE32-E72D297353CC}">
              <c16:uniqueId val="{00000000-4049-42A0-859F-45581767B9D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0.99860000000000004</c:v>
                </c:pt>
                <c:pt idx="1">
                  <c:v>0</c:v>
                </c:pt>
                <c:pt idx="2">
                  <c:v>0</c:v>
                </c:pt>
                <c:pt idx="3">
                  <c:v>0</c:v>
                </c:pt>
                <c:pt idx="4">
                  <c:v>0</c:v>
                </c:pt>
                <c:pt idx="5">
                  <c:v>13.2902</c:v>
                </c:pt>
              </c:numCache>
            </c:numRef>
          </c:val>
          <c:extLst>
            <c:ext xmlns:c16="http://schemas.microsoft.com/office/drawing/2014/chart" uri="{C3380CC4-5D6E-409C-BE32-E72D297353CC}">
              <c16:uniqueId val="{00000001-4049-42A0-859F-45581767B9D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0.52139999999999997</c:v>
                </c:pt>
                <c:pt idx="1">
                  <c:v>14.8148</c:v>
                </c:pt>
                <c:pt idx="2">
                  <c:v>5.7820999999999998</c:v>
                </c:pt>
                <c:pt idx="3">
                  <c:v>0</c:v>
                </c:pt>
                <c:pt idx="4">
                  <c:v>100</c:v>
                </c:pt>
                <c:pt idx="5">
                  <c:v>13.223000000000001</c:v>
                </c:pt>
              </c:numCache>
            </c:numRef>
          </c:val>
          <c:extLst>
            <c:ext xmlns:c16="http://schemas.microsoft.com/office/drawing/2014/chart" uri="{C3380CC4-5D6E-409C-BE32-E72D297353CC}">
              <c16:uniqueId val="{00000002-4049-42A0-859F-45581767B9D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55.555599999999998</c:v>
                </c:pt>
                <c:pt idx="2">
                  <c:v>8.8280999999999992</c:v>
                </c:pt>
                <c:pt idx="3">
                  <c:v>0</c:v>
                </c:pt>
                <c:pt idx="4">
                  <c:v>0.21210000000000001</c:v>
                </c:pt>
                <c:pt idx="5">
                  <c:v>7.6727999999999996</c:v>
                </c:pt>
              </c:numCache>
            </c:numRef>
          </c:val>
          <c:extLst>
            <c:ext xmlns:c16="http://schemas.microsoft.com/office/drawing/2014/chart" uri="{C3380CC4-5D6E-409C-BE32-E72D297353CC}">
              <c16:uniqueId val="{00000003-4049-42A0-859F-45581767B9D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1.5785</c:v>
                </c:pt>
                <c:pt idx="1">
                  <c:v>74.074100000000001</c:v>
                </c:pt>
                <c:pt idx="2">
                  <c:v>100</c:v>
                </c:pt>
                <c:pt idx="3">
                  <c:v>0</c:v>
                </c:pt>
                <c:pt idx="4">
                  <c:v>0</c:v>
                </c:pt>
                <c:pt idx="5">
                  <c:v>0</c:v>
                </c:pt>
              </c:numCache>
            </c:numRef>
          </c:val>
          <c:extLst>
            <c:ext xmlns:c16="http://schemas.microsoft.com/office/drawing/2014/chart" uri="{C3380CC4-5D6E-409C-BE32-E72D297353CC}">
              <c16:uniqueId val="{00000004-4049-42A0-859F-45581767B9D0}"/>
            </c:ext>
          </c:extLst>
        </c:ser>
        <c:dLbls>
          <c:showLegendKey val="0"/>
          <c:showVal val="0"/>
          <c:showCatName val="0"/>
          <c:showSerName val="0"/>
          <c:showPercent val="0"/>
          <c:showBubbleSize val="0"/>
        </c:dLbls>
        <c:axId val="297514472"/>
        <c:axId val="297508568"/>
      </c:radarChart>
      <c:catAx>
        <c:axId val="29751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08568"/>
        <c:crosses val="autoZero"/>
        <c:auto val="1"/>
        <c:lblAlgn val="ctr"/>
        <c:lblOffset val="100"/>
        <c:noMultiLvlLbl val="0"/>
      </c:catAx>
      <c:valAx>
        <c:axId val="29750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51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1963432</c:v>
                </c:pt>
                <c:pt idx="1">
                  <c:v>67821</c:v>
                </c:pt>
                <c:pt idx="2">
                  <c:v>30993</c:v>
                </c:pt>
                <c:pt idx="3">
                  <c:v>19607</c:v>
                </c:pt>
                <c:pt idx="4">
                  <c:v>10237</c:v>
                </c:pt>
              </c:numCache>
            </c:numRef>
          </c:val>
          <c:extLst>
            <c:ext xmlns:c16="http://schemas.microsoft.com/office/drawing/2014/chart" uri="{C3380CC4-5D6E-409C-BE32-E72D297353CC}">
              <c16:uniqueId val="{00000000-B0A9-40BC-897D-F0344BCBAB0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4459</c:v>
                </c:pt>
                <c:pt idx="1">
                  <c:v>1954</c:v>
                </c:pt>
                <c:pt idx="3">
                  <c:v>77</c:v>
                </c:pt>
                <c:pt idx="4">
                  <c:v>40</c:v>
                </c:pt>
              </c:numCache>
            </c:numRef>
          </c:val>
          <c:extLst>
            <c:ext xmlns:c16="http://schemas.microsoft.com/office/drawing/2014/chart" uri="{C3380CC4-5D6E-409C-BE32-E72D297353CC}">
              <c16:uniqueId val="{00000000-D542-4B39-96D8-721592D0CE2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15</c:v>
                </c:pt>
                <c:pt idx="1">
                  <c:v>27</c:v>
                </c:pt>
                <c:pt idx="2">
                  <c:v>20</c:v>
                </c:pt>
                <c:pt idx="3">
                  <c:v>0</c:v>
                </c:pt>
                <c:pt idx="4">
                  <c:v>4</c:v>
                </c:pt>
              </c:numCache>
            </c:numRef>
          </c:val>
          <c:extLst>
            <c:ext xmlns:c16="http://schemas.microsoft.com/office/drawing/2014/chart" uri="{C3380CC4-5D6E-409C-BE32-E72D297353CC}">
              <c16:uniqueId val="{00000000-C4EF-4093-8B73-780F5D00B05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171</c:v>
                </c:pt>
                <c:pt idx="1">
                  <c:v>1074</c:v>
                </c:pt>
                <c:pt idx="2">
                  <c:v>1937</c:v>
                </c:pt>
                <c:pt idx="3">
                  <c:v>0</c:v>
                </c:pt>
                <c:pt idx="4">
                  <c:v>112</c:v>
                </c:pt>
              </c:numCache>
            </c:numRef>
          </c:val>
          <c:extLst>
            <c:ext xmlns:c16="http://schemas.microsoft.com/office/drawing/2014/chart" uri="{C3380CC4-5D6E-409C-BE32-E72D297353CC}">
              <c16:uniqueId val="{00000000-9DA1-4B29-A91F-645FB949D2C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65907</c:v>
                </c:pt>
                <c:pt idx="1">
                  <c:v>65985</c:v>
                </c:pt>
                <c:pt idx="2">
                  <c:v>66056</c:v>
                </c:pt>
                <c:pt idx="3">
                  <c:v>66135</c:v>
                </c:pt>
                <c:pt idx="4">
                  <c:v>66199</c:v>
                </c:pt>
                <c:pt idx="5">
                  <c:v>66284</c:v>
                </c:pt>
                <c:pt idx="6">
                  <c:v>66381</c:v>
                </c:pt>
                <c:pt idx="7">
                  <c:v>66459</c:v>
                </c:pt>
                <c:pt idx="8">
                  <c:v>66534</c:v>
                </c:pt>
                <c:pt idx="9">
                  <c:v>66590</c:v>
                </c:pt>
                <c:pt idx="10">
                  <c:v>66641</c:v>
                </c:pt>
                <c:pt idx="11">
                  <c:v>66702</c:v>
                </c:pt>
                <c:pt idx="12">
                  <c:v>66778</c:v>
                </c:pt>
                <c:pt idx="13">
                  <c:v>66848</c:v>
                </c:pt>
                <c:pt idx="14">
                  <c:v>66916</c:v>
                </c:pt>
                <c:pt idx="15">
                  <c:v>66988</c:v>
                </c:pt>
                <c:pt idx="16">
                  <c:v>67069</c:v>
                </c:pt>
                <c:pt idx="17">
                  <c:v>67098</c:v>
                </c:pt>
                <c:pt idx="18">
                  <c:v>67144</c:v>
                </c:pt>
                <c:pt idx="19">
                  <c:v>67208</c:v>
                </c:pt>
                <c:pt idx="20">
                  <c:v>67274</c:v>
                </c:pt>
                <c:pt idx="21">
                  <c:v>67335</c:v>
                </c:pt>
                <c:pt idx="22">
                  <c:v>67383</c:v>
                </c:pt>
                <c:pt idx="23">
                  <c:v>67444</c:v>
                </c:pt>
                <c:pt idx="24">
                  <c:v>67504</c:v>
                </c:pt>
                <c:pt idx="25">
                  <c:v>67536</c:v>
                </c:pt>
                <c:pt idx="26">
                  <c:v>67584</c:v>
                </c:pt>
                <c:pt idx="27">
                  <c:v>67643</c:v>
                </c:pt>
                <c:pt idx="28">
                  <c:v>67691</c:v>
                </c:pt>
                <c:pt idx="29">
                  <c:v>67752</c:v>
                </c:pt>
                <c:pt idx="30">
                  <c:v>67821</c:v>
                </c:pt>
              </c:numCache>
            </c:numRef>
          </c:val>
          <c:smooth val="0"/>
          <c:extLst>
            <c:ext xmlns:c16="http://schemas.microsoft.com/office/drawing/2014/chart" uri="{C3380CC4-5D6E-409C-BE32-E72D297353CC}">
              <c16:uniqueId val="{00000000-F4E4-4377-8817-CFF807E73DF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19535</c:v>
                </c:pt>
                <c:pt idx="1">
                  <c:v>19539</c:v>
                </c:pt>
                <c:pt idx="2">
                  <c:v>19538</c:v>
                </c:pt>
                <c:pt idx="3">
                  <c:v>19544</c:v>
                </c:pt>
                <c:pt idx="4">
                  <c:v>19541</c:v>
                </c:pt>
                <c:pt idx="5">
                  <c:v>19543</c:v>
                </c:pt>
                <c:pt idx="6">
                  <c:v>19547</c:v>
                </c:pt>
                <c:pt idx="7">
                  <c:v>19551</c:v>
                </c:pt>
                <c:pt idx="8">
                  <c:v>19554</c:v>
                </c:pt>
                <c:pt idx="9">
                  <c:v>19556</c:v>
                </c:pt>
                <c:pt idx="10">
                  <c:v>19558</c:v>
                </c:pt>
                <c:pt idx="11">
                  <c:v>19558</c:v>
                </c:pt>
                <c:pt idx="12">
                  <c:v>19564</c:v>
                </c:pt>
                <c:pt idx="13">
                  <c:v>19564</c:v>
                </c:pt>
                <c:pt idx="14">
                  <c:v>19564</c:v>
                </c:pt>
                <c:pt idx="15">
                  <c:v>19564</c:v>
                </c:pt>
                <c:pt idx="16">
                  <c:v>19566</c:v>
                </c:pt>
                <c:pt idx="17">
                  <c:v>19566</c:v>
                </c:pt>
                <c:pt idx="18">
                  <c:v>19569</c:v>
                </c:pt>
                <c:pt idx="19">
                  <c:v>19570</c:v>
                </c:pt>
                <c:pt idx="20">
                  <c:v>19571</c:v>
                </c:pt>
                <c:pt idx="21">
                  <c:v>19579</c:v>
                </c:pt>
                <c:pt idx="22">
                  <c:v>19582</c:v>
                </c:pt>
                <c:pt idx="23">
                  <c:v>19586</c:v>
                </c:pt>
                <c:pt idx="24">
                  <c:v>19594</c:v>
                </c:pt>
                <c:pt idx="25">
                  <c:v>19591</c:v>
                </c:pt>
                <c:pt idx="26">
                  <c:v>19594</c:v>
                </c:pt>
                <c:pt idx="27">
                  <c:v>19599</c:v>
                </c:pt>
                <c:pt idx="28">
                  <c:v>19598</c:v>
                </c:pt>
                <c:pt idx="29">
                  <c:v>19600</c:v>
                </c:pt>
                <c:pt idx="30">
                  <c:v>19607</c:v>
                </c:pt>
              </c:numCache>
            </c:numRef>
          </c:val>
          <c:smooth val="0"/>
          <c:extLst>
            <c:ext xmlns:c16="http://schemas.microsoft.com/office/drawing/2014/chart" uri="{C3380CC4-5D6E-409C-BE32-E72D297353CC}">
              <c16:uniqueId val="{00000001-F4E4-4377-8817-CFF807E73DF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10199</c:v>
                </c:pt>
                <c:pt idx="1">
                  <c:v>10200</c:v>
                </c:pt>
                <c:pt idx="2">
                  <c:v>10205</c:v>
                </c:pt>
                <c:pt idx="3">
                  <c:v>10206</c:v>
                </c:pt>
                <c:pt idx="4">
                  <c:v>10208</c:v>
                </c:pt>
                <c:pt idx="5">
                  <c:v>10209</c:v>
                </c:pt>
                <c:pt idx="6">
                  <c:v>10209</c:v>
                </c:pt>
                <c:pt idx="7">
                  <c:v>10208</c:v>
                </c:pt>
                <c:pt idx="8">
                  <c:v>10209</c:v>
                </c:pt>
                <c:pt idx="9">
                  <c:v>10210</c:v>
                </c:pt>
                <c:pt idx="10">
                  <c:v>10212</c:v>
                </c:pt>
                <c:pt idx="11">
                  <c:v>10214</c:v>
                </c:pt>
                <c:pt idx="12">
                  <c:v>10214</c:v>
                </c:pt>
                <c:pt idx="13">
                  <c:v>10215</c:v>
                </c:pt>
                <c:pt idx="14">
                  <c:v>10215</c:v>
                </c:pt>
                <c:pt idx="15">
                  <c:v>10215</c:v>
                </c:pt>
                <c:pt idx="16">
                  <c:v>10218</c:v>
                </c:pt>
                <c:pt idx="17">
                  <c:v>10217</c:v>
                </c:pt>
                <c:pt idx="18">
                  <c:v>10221</c:v>
                </c:pt>
                <c:pt idx="19">
                  <c:v>10221</c:v>
                </c:pt>
                <c:pt idx="20">
                  <c:v>10223</c:v>
                </c:pt>
                <c:pt idx="21">
                  <c:v>10226</c:v>
                </c:pt>
                <c:pt idx="22">
                  <c:v>10228</c:v>
                </c:pt>
                <c:pt idx="23">
                  <c:v>10230</c:v>
                </c:pt>
                <c:pt idx="24">
                  <c:v>10233</c:v>
                </c:pt>
                <c:pt idx="25">
                  <c:v>10233</c:v>
                </c:pt>
                <c:pt idx="26">
                  <c:v>10236</c:v>
                </c:pt>
                <c:pt idx="27">
                  <c:v>10236</c:v>
                </c:pt>
                <c:pt idx="28">
                  <c:v>10236</c:v>
                </c:pt>
                <c:pt idx="29">
                  <c:v>10235</c:v>
                </c:pt>
                <c:pt idx="30">
                  <c:v>10237</c:v>
                </c:pt>
              </c:numCache>
            </c:numRef>
          </c:val>
          <c:smooth val="0"/>
          <c:extLst>
            <c:ext xmlns:c16="http://schemas.microsoft.com/office/drawing/2014/chart" uri="{C3380CC4-5D6E-409C-BE32-E72D297353CC}">
              <c16:uniqueId val="{00000002-F4E4-4377-8817-CFF807E73DF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1959335</c:v>
                </c:pt>
                <c:pt idx="1">
                  <c:v>1959639</c:v>
                </c:pt>
                <c:pt idx="2">
                  <c:v>1959877</c:v>
                </c:pt>
                <c:pt idx="3">
                  <c:v>1959976</c:v>
                </c:pt>
                <c:pt idx="4">
                  <c:v>1960210</c:v>
                </c:pt>
                <c:pt idx="5">
                  <c:v>1960363</c:v>
                </c:pt>
                <c:pt idx="6">
                  <c:v>1960471</c:v>
                </c:pt>
                <c:pt idx="7">
                  <c:v>1960763</c:v>
                </c:pt>
                <c:pt idx="8">
                  <c:v>1961046</c:v>
                </c:pt>
                <c:pt idx="9">
                  <c:v>1959206</c:v>
                </c:pt>
                <c:pt idx="10">
                  <c:v>1959782</c:v>
                </c:pt>
                <c:pt idx="11">
                  <c:v>1959245</c:v>
                </c:pt>
                <c:pt idx="12">
                  <c:v>1959513</c:v>
                </c:pt>
                <c:pt idx="13">
                  <c:v>1959696</c:v>
                </c:pt>
                <c:pt idx="14">
                  <c:v>1960152</c:v>
                </c:pt>
                <c:pt idx="15">
                  <c:v>1960307</c:v>
                </c:pt>
                <c:pt idx="16">
                  <c:v>1960551</c:v>
                </c:pt>
                <c:pt idx="17">
                  <c:v>1960895</c:v>
                </c:pt>
                <c:pt idx="18">
                  <c:v>1961399</c:v>
                </c:pt>
                <c:pt idx="19">
                  <c:v>1961703</c:v>
                </c:pt>
                <c:pt idx="20">
                  <c:v>1962042</c:v>
                </c:pt>
                <c:pt idx="21">
                  <c:v>1960806</c:v>
                </c:pt>
                <c:pt idx="22">
                  <c:v>1960939</c:v>
                </c:pt>
                <c:pt idx="23">
                  <c:v>1961115</c:v>
                </c:pt>
                <c:pt idx="24">
                  <c:v>1961444</c:v>
                </c:pt>
                <c:pt idx="25">
                  <c:v>1961636</c:v>
                </c:pt>
                <c:pt idx="26">
                  <c:v>1962131</c:v>
                </c:pt>
                <c:pt idx="27">
                  <c:v>1962360</c:v>
                </c:pt>
                <c:pt idx="28">
                  <c:v>1962801</c:v>
                </c:pt>
                <c:pt idx="29">
                  <c:v>1963030</c:v>
                </c:pt>
                <c:pt idx="30">
                  <c:v>1963432</c:v>
                </c:pt>
              </c:numCache>
            </c:numRef>
          </c:val>
          <c:smooth val="0"/>
          <c:extLst>
            <c:ext xmlns:c16="http://schemas.microsoft.com/office/drawing/2014/chart" uri="{C3380CC4-5D6E-409C-BE32-E72D297353CC}">
              <c16:uniqueId val="{00000003-F4E4-4377-8817-CFF807E73DF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3">
                  <c:v>30802</c:v>
                </c:pt>
                <c:pt idx="4">
                  <c:v>30803</c:v>
                </c:pt>
                <c:pt idx="5">
                  <c:v>30816</c:v>
                </c:pt>
                <c:pt idx="6">
                  <c:v>30822</c:v>
                </c:pt>
                <c:pt idx="7">
                  <c:v>30823</c:v>
                </c:pt>
                <c:pt idx="8">
                  <c:v>30829</c:v>
                </c:pt>
                <c:pt idx="9">
                  <c:v>30841</c:v>
                </c:pt>
                <c:pt idx="10">
                  <c:v>30846</c:v>
                </c:pt>
                <c:pt idx="11">
                  <c:v>30849</c:v>
                </c:pt>
                <c:pt idx="12">
                  <c:v>30868</c:v>
                </c:pt>
                <c:pt idx="13">
                  <c:v>30874</c:v>
                </c:pt>
                <c:pt idx="14">
                  <c:v>30879</c:v>
                </c:pt>
                <c:pt idx="15">
                  <c:v>30896</c:v>
                </c:pt>
                <c:pt idx="16">
                  <c:v>30908</c:v>
                </c:pt>
                <c:pt idx="17">
                  <c:v>30911</c:v>
                </c:pt>
                <c:pt idx="18">
                  <c:v>30918</c:v>
                </c:pt>
                <c:pt idx="19">
                  <c:v>30921</c:v>
                </c:pt>
                <c:pt idx="20">
                  <c:v>30929</c:v>
                </c:pt>
                <c:pt idx="21">
                  <c:v>30934</c:v>
                </c:pt>
                <c:pt idx="22">
                  <c:v>30940</c:v>
                </c:pt>
                <c:pt idx="23">
                  <c:v>30941</c:v>
                </c:pt>
                <c:pt idx="24">
                  <c:v>30955</c:v>
                </c:pt>
                <c:pt idx="25">
                  <c:v>30954</c:v>
                </c:pt>
                <c:pt idx="26">
                  <c:v>30963</c:v>
                </c:pt>
                <c:pt idx="27">
                  <c:v>30966</c:v>
                </c:pt>
                <c:pt idx="28">
                  <c:v>30969</c:v>
                </c:pt>
                <c:pt idx="29">
                  <c:v>30979</c:v>
                </c:pt>
                <c:pt idx="30">
                  <c:v>30993</c:v>
                </c:pt>
              </c:numCache>
            </c:numRef>
          </c:val>
          <c:smooth val="0"/>
          <c:extLst>
            <c:ext xmlns:c16="http://schemas.microsoft.com/office/drawing/2014/chart" uri="{C3380CC4-5D6E-409C-BE32-E72D297353CC}">
              <c16:uniqueId val="{00000004-F4E4-4377-8817-CFF807E73DF4}"/>
            </c:ext>
          </c:extLst>
        </c:ser>
        <c:dLbls>
          <c:showLegendKey val="0"/>
          <c:showVal val="0"/>
          <c:showCatName val="0"/>
          <c:showSerName val="0"/>
          <c:showPercent val="0"/>
          <c:showBubbleSize val="0"/>
        </c:dLbls>
        <c:smooth val="0"/>
        <c:axId val="301274784"/>
        <c:axId val="301274128"/>
      </c:lineChart>
      <c:dateAx>
        <c:axId val="30127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74128"/>
        <c:crosses val="autoZero"/>
        <c:auto val="1"/>
        <c:lblOffset val="100"/>
        <c:baseTimeUnit val="days"/>
      </c:dateAx>
      <c:valAx>
        <c:axId val="30127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7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40</c:v>
                </c:pt>
                <c:pt idx="1">
                  <c:v>78</c:v>
                </c:pt>
                <c:pt idx="2">
                  <c:v>71</c:v>
                </c:pt>
                <c:pt idx="3">
                  <c:v>79</c:v>
                </c:pt>
                <c:pt idx="4">
                  <c:v>64</c:v>
                </c:pt>
                <c:pt idx="5">
                  <c:v>85</c:v>
                </c:pt>
                <c:pt idx="6">
                  <c:v>97</c:v>
                </c:pt>
                <c:pt idx="7">
                  <c:v>78</c:v>
                </c:pt>
                <c:pt idx="8">
                  <c:v>75</c:v>
                </c:pt>
                <c:pt idx="9">
                  <c:v>56</c:v>
                </c:pt>
                <c:pt idx="10">
                  <c:v>51</c:v>
                </c:pt>
                <c:pt idx="11">
                  <c:v>61</c:v>
                </c:pt>
                <c:pt idx="12">
                  <c:v>76</c:v>
                </c:pt>
                <c:pt idx="13">
                  <c:v>70</c:v>
                </c:pt>
                <c:pt idx="14">
                  <c:v>68</c:v>
                </c:pt>
                <c:pt idx="15">
                  <c:v>72</c:v>
                </c:pt>
                <c:pt idx="16">
                  <c:v>81</c:v>
                </c:pt>
                <c:pt idx="17">
                  <c:v>29</c:v>
                </c:pt>
                <c:pt idx="18">
                  <c:v>46</c:v>
                </c:pt>
                <c:pt idx="19">
                  <c:v>64</c:v>
                </c:pt>
                <c:pt idx="20">
                  <c:v>66</c:v>
                </c:pt>
                <c:pt idx="21">
                  <c:v>61</c:v>
                </c:pt>
                <c:pt idx="22">
                  <c:v>48</c:v>
                </c:pt>
                <c:pt idx="23">
                  <c:v>61</c:v>
                </c:pt>
                <c:pt idx="24">
                  <c:v>60</c:v>
                </c:pt>
                <c:pt idx="25">
                  <c:v>32</c:v>
                </c:pt>
                <c:pt idx="26">
                  <c:v>48</c:v>
                </c:pt>
                <c:pt idx="27">
                  <c:v>59</c:v>
                </c:pt>
                <c:pt idx="28">
                  <c:v>48</c:v>
                </c:pt>
                <c:pt idx="29">
                  <c:v>61</c:v>
                </c:pt>
                <c:pt idx="30">
                  <c:v>69</c:v>
                </c:pt>
              </c:numCache>
            </c:numRef>
          </c:val>
          <c:smooth val="0"/>
          <c:extLst>
            <c:ext xmlns:c16="http://schemas.microsoft.com/office/drawing/2014/chart" uri="{C3380CC4-5D6E-409C-BE32-E72D297353CC}">
              <c16:uniqueId val="{00000000-500C-4976-B504-09CCA81B733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5</c:v>
                </c:pt>
                <c:pt idx="1">
                  <c:v>4</c:v>
                </c:pt>
                <c:pt idx="2">
                  <c:v>-1</c:v>
                </c:pt>
                <c:pt idx="3">
                  <c:v>6</c:v>
                </c:pt>
                <c:pt idx="4">
                  <c:v>-3</c:v>
                </c:pt>
                <c:pt idx="5">
                  <c:v>2</c:v>
                </c:pt>
                <c:pt idx="6">
                  <c:v>4</c:v>
                </c:pt>
                <c:pt idx="7">
                  <c:v>4</c:v>
                </c:pt>
                <c:pt idx="8">
                  <c:v>3</c:v>
                </c:pt>
                <c:pt idx="9">
                  <c:v>2</c:v>
                </c:pt>
                <c:pt idx="10">
                  <c:v>2</c:v>
                </c:pt>
                <c:pt idx="11">
                  <c:v>0</c:v>
                </c:pt>
                <c:pt idx="12">
                  <c:v>6</c:v>
                </c:pt>
                <c:pt idx="13">
                  <c:v>0</c:v>
                </c:pt>
                <c:pt idx="14">
                  <c:v>0</c:v>
                </c:pt>
                <c:pt idx="15">
                  <c:v>0</c:v>
                </c:pt>
                <c:pt idx="16">
                  <c:v>2</c:v>
                </c:pt>
                <c:pt idx="17">
                  <c:v>0</c:v>
                </c:pt>
                <c:pt idx="18">
                  <c:v>3</c:v>
                </c:pt>
                <c:pt idx="19">
                  <c:v>1</c:v>
                </c:pt>
                <c:pt idx="20">
                  <c:v>1</c:v>
                </c:pt>
                <c:pt idx="21">
                  <c:v>8</c:v>
                </c:pt>
                <c:pt idx="22">
                  <c:v>3</c:v>
                </c:pt>
                <c:pt idx="23">
                  <c:v>4</c:v>
                </c:pt>
                <c:pt idx="24">
                  <c:v>8</c:v>
                </c:pt>
                <c:pt idx="25">
                  <c:v>-3</c:v>
                </c:pt>
                <c:pt idx="26">
                  <c:v>3</c:v>
                </c:pt>
                <c:pt idx="27">
                  <c:v>5</c:v>
                </c:pt>
                <c:pt idx="28">
                  <c:v>-1</c:v>
                </c:pt>
                <c:pt idx="29">
                  <c:v>2</c:v>
                </c:pt>
                <c:pt idx="30">
                  <c:v>7</c:v>
                </c:pt>
              </c:numCache>
            </c:numRef>
          </c:val>
          <c:smooth val="0"/>
          <c:extLst>
            <c:ext xmlns:c16="http://schemas.microsoft.com/office/drawing/2014/chart" uri="{C3380CC4-5D6E-409C-BE32-E72D297353CC}">
              <c16:uniqueId val="{00000001-500C-4976-B504-09CCA81B733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2</c:v>
                </c:pt>
                <c:pt idx="1">
                  <c:v>1</c:v>
                </c:pt>
                <c:pt idx="2">
                  <c:v>5</c:v>
                </c:pt>
                <c:pt idx="3">
                  <c:v>1</c:v>
                </c:pt>
                <c:pt idx="4">
                  <c:v>2</c:v>
                </c:pt>
                <c:pt idx="5">
                  <c:v>1</c:v>
                </c:pt>
                <c:pt idx="6">
                  <c:v>0</c:v>
                </c:pt>
                <c:pt idx="7">
                  <c:v>-1</c:v>
                </c:pt>
                <c:pt idx="8">
                  <c:v>1</c:v>
                </c:pt>
                <c:pt idx="9">
                  <c:v>1</c:v>
                </c:pt>
                <c:pt idx="10">
                  <c:v>2</c:v>
                </c:pt>
                <c:pt idx="11">
                  <c:v>2</c:v>
                </c:pt>
                <c:pt idx="12">
                  <c:v>0</c:v>
                </c:pt>
                <c:pt idx="13">
                  <c:v>1</c:v>
                </c:pt>
                <c:pt idx="14">
                  <c:v>0</c:v>
                </c:pt>
                <c:pt idx="15">
                  <c:v>0</c:v>
                </c:pt>
                <c:pt idx="16">
                  <c:v>3</c:v>
                </c:pt>
                <c:pt idx="17">
                  <c:v>-1</c:v>
                </c:pt>
                <c:pt idx="18">
                  <c:v>4</c:v>
                </c:pt>
                <c:pt idx="19">
                  <c:v>0</c:v>
                </c:pt>
                <c:pt idx="20">
                  <c:v>2</c:v>
                </c:pt>
                <c:pt idx="21">
                  <c:v>3</c:v>
                </c:pt>
                <c:pt idx="22">
                  <c:v>2</c:v>
                </c:pt>
                <c:pt idx="23">
                  <c:v>2</c:v>
                </c:pt>
                <c:pt idx="24">
                  <c:v>3</c:v>
                </c:pt>
                <c:pt idx="25">
                  <c:v>0</c:v>
                </c:pt>
                <c:pt idx="26">
                  <c:v>3</c:v>
                </c:pt>
                <c:pt idx="27">
                  <c:v>0</c:v>
                </c:pt>
                <c:pt idx="28">
                  <c:v>0</c:v>
                </c:pt>
                <c:pt idx="29">
                  <c:v>-1</c:v>
                </c:pt>
                <c:pt idx="30">
                  <c:v>2</c:v>
                </c:pt>
              </c:numCache>
            </c:numRef>
          </c:val>
          <c:smooth val="0"/>
          <c:extLst>
            <c:ext xmlns:c16="http://schemas.microsoft.com/office/drawing/2014/chart" uri="{C3380CC4-5D6E-409C-BE32-E72D297353CC}">
              <c16:uniqueId val="{00000002-500C-4976-B504-09CCA81B733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362</c:v>
                </c:pt>
                <c:pt idx="1">
                  <c:v>304</c:v>
                </c:pt>
                <c:pt idx="2">
                  <c:v>238</c:v>
                </c:pt>
                <c:pt idx="3">
                  <c:v>99</c:v>
                </c:pt>
                <c:pt idx="4">
                  <c:v>234</c:v>
                </c:pt>
                <c:pt idx="5">
                  <c:v>153</c:v>
                </c:pt>
                <c:pt idx="6">
                  <c:v>108</c:v>
                </c:pt>
                <c:pt idx="7">
                  <c:v>292</c:v>
                </c:pt>
                <c:pt idx="8">
                  <c:v>283</c:v>
                </c:pt>
                <c:pt idx="9">
                  <c:v>-1840</c:v>
                </c:pt>
                <c:pt idx="10">
                  <c:v>576</c:v>
                </c:pt>
                <c:pt idx="11">
                  <c:v>-537</c:v>
                </c:pt>
                <c:pt idx="12">
                  <c:v>268</c:v>
                </c:pt>
                <c:pt idx="13">
                  <c:v>183</c:v>
                </c:pt>
                <c:pt idx="14">
                  <c:v>456</c:v>
                </c:pt>
                <c:pt idx="15">
                  <c:v>155</c:v>
                </c:pt>
                <c:pt idx="16">
                  <c:v>244</c:v>
                </c:pt>
                <c:pt idx="17">
                  <c:v>344</c:v>
                </c:pt>
                <c:pt idx="18">
                  <c:v>504</c:v>
                </c:pt>
                <c:pt idx="19">
                  <c:v>304</c:v>
                </c:pt>
                <c:pt idx="20">
                  <c:v>339</c:v>
                </c:pt>
                <c:pt idx="21">
                  <c:v>-1236</c:v>
                </c:pt>
                <c:pt idx="22">
                  <c:v>133</c:v>
                </c:pt>
                <c:pt idx="23">
                  <c:v>176</c:v>
                </c:pt>
                <c:pt idx="24">
                  <c:v>329</c:v>
                </c:pt>
                <c:pt idx="25">
                  <c:v>192</c:v>
                </c:pt>
                <c:pt idx="26">
                  <c:v>495</c:v>
                </c:pt>
                <c:pt idx="27">
                  <c:v>229</c:v>
                </c:pt>
                <c:pt idx="28">
                  <c:v>441</c:v>
                </c:pt>
                <c:pt idx="29">
                  <c:v>229</c:v>
                </c:pt>
                <c:pt idx="30">
                  <c:v>402</c:v>
                </c:pt>
              </c:numCache>
            </c:numRef>
          </c:val>
          <c:smooth val="0"/>
          <c:extLst>
            <c:ext xmlns:c16="http://schemas.microsoft.com/office/drawing/2014/chart" uri="{C3380CC4-5D6E-409C-BE32-E72D297353CC}">
              <c16:uniqueId val="{00000003-500C-4976-B504-09CCA81B733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1</c:v>
                </c:pt>
                <c:pt idx="5">
                  <c:v>13</c:v>
                </c:pt>
                <c:pt idx="6">
                  <c:v>6</c:v>
                </c:pt>
                <c:pt idx="7">
                  <c:v>1</c:v>
                </c:pt>
                <c:pt idx="8">
                  <c:v>6</c:v>
                </c:pt>
                <c:pt idx="9">
                  <c:v>12</c:v>
                </c:pt>
                <c:pt idx="10">
                  <c:v>5</c:v>
                </c:pt>
                <c:pt idx="11">
                  <c:v>3</c:v>
                </c:pt>
                <c:pt idx="12">
                  <c:v>19</c:v>
                </c:pt>
                <c:pt idx="13">
                  <c:v>6</c:v>
                </c:pt>
                <c:pt idx="14">
                  <c:v>5</c:v>
                </c:pt>
                <c:pt idx="15">
                  <c:v>17</c:v>
                </c:pt>
                <c:pt idx="16">
                  <c:v>12</c:v>
                </c:pt>
                <c:pt idx="17">
                  <c:v>3</c:v>
                </c:pt>
                <c:pt idx="18">
                  <c:v>7</c:v>
                </c:pt>
                <c:pt idx="19">
                  <c:v>3</c:v>
                </c:pt>
                <c:pt idx="20">
                  <c:v>8</c:v>
                </c:pt>
                <c:pt idx="21">
                  <c:v>5</c:v>
                </c:pt>
                <c:pt idx="22">
                  <c:v>6</c:v>
                </c:pt>
                <c:pt idx="23">
                  <c:v>1</c:v>
                </c:pt>
                <c:pt idx="24">
                  <c:v>14</c:v>
                </c:pt>
                <c:pt idx="25">
                  <c:v>-1</c:v>
                </c:pt>
                <c:pt idx="26">
                  <c:v>9</c:v>
                </c:pt>
                <c:pt idx="27">
                  <c:v>3</c:v>
                </c:pt>
                <c:pt idx="28">
                  <c:v>3</c:v>
                </c:pt>
                <c:pt idx="29">
                  <c:v>10</c:v>
                </c:pt>
                <c:pt idx="30">
                  <c:v>14</c:v>
                </c:pt>
              </c:numCache>
            </c:numRef>
          </c:val>
          <c:smooth val="0"/>
          <c:extLst>
            <c:ext xmlns:c16="http://schemas.microsoft.com/office/drawing/2014/chart" uri="{C3380CC4-5D6E-409C-BE32-E72D297353CC}">
              <c16:uniqueId val="{00000004-500C-4976-B504-09CCA81B7333}"/>
            </c:ext>
          </c:extLst>
        </c:ser>
        <c:dLbls>
          <c:showLegendKey val="0"/>
          <c:showVal val="0"/>
          <c:showCatName val="0"/>
          <c:showSerName val="0"/>
          <c:showPercent val="0"/>
          <c:showBubbleSize val="0"/>
        </c:dLbls>
        <c:smooth val="0"/>
        <c:axId val="301285608"/>
        <c:axId val="301283640"/>
      </c:lineChart>
      <c:dateAx>
        <c:axId val="30128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83640"/>
        <c:crosses val="autoZero"/>
        <c:auto val="1"/>
        <c:lblOffset val="100"/>
        <c:baseTimeUnit val="days"/>
      </c:dateAx>
      <c:valAx>
        <c:axId val="30128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8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67</c:v>
                </c:pt>
                <c:pt idx="2">
                  <c:v>68</c:v>
                </c:pt>
                <c:pt idx="3">
                  <c:v>55</c:v>
                </c:pt>
                <c:pt idx="4">
                  <c:v>51</c:v>
                </c:pt>
                <c:pt idx="5">
                  <c:v>68</c:v>
                </c:pt>
                <c:pt idx="6">
                  <c:v>73</c:v>
                </c:pt>
              </c:numCache>
            </c:numRef>
          </c:val>
          <c:extLst>
            <c:ext xmlns:c16="http://schemas.microsoft.com/office/drawing/2014/chart" uri="{C3380CC4-5D6E-409C-BE32-E72D297353CC}">
              <c16:uniqueId val="{00000000-E8E1-4E60-9513-F9270A8A0840}"/>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3</c:v>
                </c:pt>
                <c:pt idx="3">
                  <c:v>4</c:v>
                </c:pt>
                <c:pt idx="4">
                  <c:v>-1</c:v>
                </c:pt>
                <c:pt idx="5">
                  <c:v>3</c:v>
                </c:pt>
                <c:pt idx="6">
                  <c:v>3</c:v>
                </c:pt>
              </c:numCache>
            </c:numRef>
          </c:val>
          <c:extLst>
            <c:ext xmlns:c16="http://schemas.microsoft.com/office/drawing/2014/chart" uri="{C3380CC4-5D6E-409C-BE32-E72D297353CC}">
              <c16:uniqueId val="{00000001-E8E1-4E60-9513-F9270A8A0840}"/>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1</c:v>
                </c:pt>
                <c:pt idx="4">
                  <c:v>2</c:v>
                </c:pt>
                <c:pt idx="5">
                  <c:v>1</c:v>
                </c:pt>
                <c:pt idx="6">
                  <c:v>1</c:v>
                </c:pt>
              </c:numCache>
            </c:numRef>
          </c:val>
          <c:extLst>
            <c:ext xmlns:c16="http://schemas.microsoft.com/office/drawing/2014/chart" uri="{C3380CC4-5D6E-409C-BE32-E72D297353CC}">
              <c16:uniqueId val="{00000002-E8E1-4E60-9513-F9270A8A0840}"/>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63</c:v>
                </c:pt>
                <c:pt idx="1">
                  <c:v>221</c:v>
                </c:pt>
                <c:pt idx="2">
                  <c:v>-156</c:v>
                </c:pt>
                <c:pt idx="3">
                  <c:v>337</c:v>
                </c:pt>
                <c:pt idx="4">
                  <c:v>98</c:v>
                </c:pt>
                <c:pt idx="5">
                  <c:v>305</c:v>
                </c:pt>
                <c:pt idx="6">
                  <c:v>215</c:v>
                </c:pt>
              </c:numCache>
            </c:numRef>
          </c:val>
          <c:extLst>
            <c:ext xmlns:c16="http://schemas.microsoft.com/office/drawing/2014/chart" uri="{C3380CC4-5D6E-409C-BE32-E72D297353CC}">
              <c16:uniqueId val="{00000003-E8E1-4E60-9513-F9270A8A0840}"/>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10</c:v>
                </c:pt>
                <c:pt idx="2">
                  <c:v>10</c:v>
                </c:pt>
                <c:pt idx="3">
                  <c:v>7</c:v>
                </c:pt>
                <c:pt idx="4">
                  <c:v>3</c:v>
                </c:pt>
                <c:pt idx="5">
                  <c:v>11</c:v>
                </c:pt>
                <c:pt idx="6">
                  <c:v>6</c:v>
                </c:pt>
              </c:numCache>
            </c:numRef>
          </c:val>
          <c:extLst>
            <c:ext xmlns:c16="http://schemas.microsoft.com/office/drawing/2014/chart" uri="{C3380CC4-5D6E-409C-BE32-E72D297353CC}">
              <c16:uniqueId val="{00000004-E8E1-4E60-9513-F9270A8A0840}"/>
            </c:ext>
          </c:extLst>
        </c:ser>
        <c:dLbls>
          <c:showLegendKey val="0"/>
          <c:showVal val="0"/>
          <c:showCatName val="0"/>
          <c:showSerName val="0"/>
          <c:showPercent val="0"/>
          <c:showBubbleSize val="0"/>
        </c:dLbls>
        <c:gapWidth val="219"/>
        <c:overlap val="-27"/>
        <c:axId val="291114976"/>
        <c:axId val="291115304"/>
      </c:barChart>
      <c:catAx>
        <c:axId val="29111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15304"/>
        <c:crosses val="autoZero"/>
        <c:auto val="1"/>
        <c:lblAlgn val="ctr"/>
        <c:lblOffset val="100"/>
        <c:noMultiLvlLbl val="0"/>
      </c:catAx>
      <c:valAx>
        <c:axId val="29111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1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6.0728437609121402E-2</c:v>
                </c:pt>
                <c:pt idx="1">
                  <c:v>0.118348582092949</c:v>
                </c:pt>
                <c:pt idx="2">
                  <c:v>0.107600212169432</c:v>
                </c:pt>
                <c:pt idx="3">
                  <c:v>0.119595494731743</c:v>
                </c:pt>
                <c:pt idx="4">
                  <c:v>9.6771754744084101E-2</c:v>
                </c:pt>
                <c:pt idx="5">
                  <c:v>0.12840073112886899</c:v>
                </c:pt>
                <c:pt idx="6">
                  <c:v>0.14633999155150601</c:v>
                </c:pt>
                <c:pt idx="7">
                  <c:v>0.117503502508248</c:v>
                </c:pt>
                <c:pt idx="8">
                  <c:v>0.112851532523812</c:v>
                </c:pt>
                <c:pt idx="9">
                  <c:v>8.4167493311690295E-2</c:v>
                </c:pt>
                <c:pt idx="10">
                  <c:v>7.65880762877309E-2</c:v>
                </c:pt>
                <c:pt idx="11">
                  <c:v>9.1535241067811093E-2</c:v>
                </c:pt>
                <c:pt idx="12">
                  <c:v>0.113939612005637</c:v>
                </c:pt>
                <c:pt idx="13">
                  <c:v>0.10482494234628199</c:v>
                </c:pt>
                <c:pt idx="14">
                  <c:v>0.101723312589756</c:v>
                </c:pt>
                <c:pt idx="15">
                  <c:v>0.10759758503198</c:v>
                </c:pt>
                <c:pt idx="16">
                  <c:v>0.120917179196274</c:v>
                </c:pt>
                <c:pt idx="17">
                  <c:v>4.3239052319253297E-2</c:v>
                </c:pt>
                <c:pt idx="18">
                  <c:v>6.8556439834272301E-2</c:v>
                </c:pt>
                <c:pt idx="19">
                  <c:v>9.5317526510187101E-2</c:v>
                </c:pt>
                <c:pt idx="20">
                  <c:v>9.8202594929175102E-2</c:v>
                </c:pt>
                <c:pt idx="21">
                  <c:v>9.06739602223742E-2</c:v>
                </c:pt>
                <c:pt idx="22">
                  <c:v>7.1285364223657804E-2</c:v>
                </c:pt>
                <c:pt idx="23">
                  <c:v>9.0527284329875501E-2</c:v>
                </c:pt>
                <c:pt idx="24">
                  <c:v>8.8962694976573206E-2</c:v>
                </c:pt>
                <c:pt idx="25">
                  <c:v>4.7404598246029897E-2</c:v>
                </c:pt>
                <c:pt idx="26">
                  <c:v>7.1073205401563602E-2</c:v>
                </c:pt>
                <c:pt idx="27">
                  <c:v>8.7298768939393895E-2</c:v>
                </c:pt>
                <c:pt idx="28">
                  <c:v>7.0960779385893596E-2</c:v>
                </c:pt>
                <c:pt idx="29">
                  <c:v>9.0115377228878302E-2</c:v>
                </c:pt>
                <c:pt idx="30">
                  <c:v>0.101842012043925</c:v>
                </c:pt>
              </c:numCache>
            </c:numRef>
          </c:val>
          <c:smooth val="0"/>
          <c:extLst>
            <c:ext xmlns:c16="http://schemas.microsoft.com/office/drawing/2014/chart" uri="{C3380CC4-5D6E-409C-BE32-E72D297353CC}">
              <c16:uniqueId val="{00000000-F31B-4CFD-A4B5-4CFAF184D26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2.5601638504864299E-2</c:v>
                </c:pt>
                <c:pt idx="1">
                  <c:v>2.04760685948298E-2</c:v>
                </c:pt>
                <c:pt idx="2">
                  <c:v>-5.11796918982548E-3</c:v>
                </c:pt>
                <c:pt idx="3">
                  <c:v>3.07093868359095E-2</c:v>
                </c:pt>
                <c:pt idx="4">
                  <c:v>-1.53499795333606E-2</c:v>
                </c:pt>
                <c:pt idx="5">
                  <c:v>1.0234890742541299E-2</c:v>
                </c:pt>
                <c:pt idx="6">
                  <c:v>2.04676866397175E-2</c:v>
                </c:pt>
                <c:pt idx="7">
                  <c:v>2.04634982350233E-2</c:v>
                </c:pt>
                <c:pt idx="8">
                  <c:v>1.5344483658124901E-2</c:v>
                </c:pt>
                <c:pt idx="9">
                  <c:v>1.02280863250486E-2</c:v>
                </c:pt>
                <c:pt idx="10">
                  <c:v>1.0227040294538799E-2</c:v>
                </c:pt>
                <c:pt idx="11">
                  <c:v>0</c:v>
                </c:pt>
                <c:pt idx="12">
                  <c:v>3.0677983433888899E-2</c:v>
                </c:pt>
                <c:pt idx="13">
                  <c:v>0</c:v>
                </c:pt>
                <c:pt idx="14">
                  <c:v>0</c:v>
                </c:pt>
                <c:pt idx="15">
                  <c:v>0</c:v>
                </c:pt>
                <c:pt idx="16">
                  <c:v>1.0222858311183801E-2</c:v>
                </c:pt>
                <c:pt idx="17">
                  <c:v>0</c:v>
                </c:pt>
                <c:pt idx="18">
                  <c:v>1.53327200245324E-2</c:v>
                </c:pt>
                <c:pt idx="19">
                  <c:v>5.1101231539680096E-3</c:v>
                </c:pt>
                <c:pt idx="20">
                  <c:v>5.1098620337250902E-3</c:v>
                </c:pt>
                <c:pt idx="21">
                  <c:v>4.0876807521332603E-2</c:v>
                </c:pt>
                <c:pt idx="22">
                  <c:v>1.5322539455539101E-2</c:v>
                </c:pt>
                <c:pt idx="23">
                  <c:v>2.0426922684097602E-2</c:v>
                </c:pt>
                <c:pt idx="24">
                  <c:v>4.0845501889104498E-2</c:v>
                </c:pt>
                <c:pt idx="25">
                  <c:v>-1.53108094314586E-2</c:v>
                </c:pt>
                <c:pt idx="26">
                  <c:v>1.53131539992854E-2</c:v>
                </c:pt>
                <c:pt idx="27">
                  <c:v>2.55180157190977E-2</c:v>
                </c:pt>
                <c:pt idx="28">
                  <c:v>-5.1023011378131498E-3</c:v>
                </c:pt>
                <c:pt idx="29">
                  <c:v>1.02051229717318E-2</c:v>
                </c:pt>
                <c:pt idx="30">
                  <c:v>3.5714285714285698E-2</c:v>
                </c:pt>
              </c:numCache>
            </c:numRef>
          </c:val>
          <c:smooth val="0"/>
          <c:extLst>
            <c:ext xmlns:c16="http://schemas.microsoft.com/office/drawing/2014/chart" uri="{C3380CC4-5D6E-409C-BE32-E72D297353CC}">
              <c16:uniqueId val="{00000001-F31B-4CFD-A4B5-4CFAF184D26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1.9613611846621599E-2</c:v>
                </c:pt>
                <c:pt idx="1">
                  <c:v>9.8048828316501593E-3</c:v>
                </c:pt>
                <c:pt idx="2">
                  <c:v>4.9019607843137303E-2</c:v>
                </c:pt>
                <c:pt idx="3">
                  <c:v>9.7991180793728597E-3</c:v>
                </c:pt>
                <c:pt idx="4">
                  <c:v>1.9596315892612199E-2</c:v>
                </c:pt>
                <c:pt idx="5">
                  <c:v>9.7962382445141109E-3</c:v>
                </c:pt>
                <c:pt idx="6">
                  <c:v>0</c:v>
                </c:pt>
                <c:pt idx="7">
                  <c:v>-9.7952786756783199E-3</c:v>
                </c:pt>
                <c:pt idx="8">
                  <c:v>9.7962382445141109E-3</c:v>
                </c:pt>
                <c:pt idx="9">
                  <c:v>9.7952786756783199E-3</c:v>
                </c:pt>
                <c:pt idx="10">
                  <c:v>1.9588638589617999E-2</c:v>
                </c:pt>
                <c:pt idx="11">
                  <c:v>1.9584802193497799E-2</c:v>
                </c:pt>
                <c:pt idx="12">
                  <c:v>0</c:v>
                </c:pt>
                <c:pt idx="13">
                  <c:v>9.7904836498923006E-3</c:v>
                </c:pt>
                <c:pt idx="14">
                  <c:v>0</c:v>
                </c:pt>
                <c:pt idx="15">
                  <c:v>0</c:v>
                </c:pt>
                <c:pt idx="16">
                  <c:v>2.93685756240822E-2</c:v>
                </c:pt>
                <c:pt idx="17">
                  <c:v>-9.7866510080250498E-3</c:v>
                </c:pt>
                <c:pt idx="18">
                  <c:v>3.91504355485955E-2</c:v>
                </c:pt>
                <c:pt idx="19">
                  <c:v>0</c:v>
                </c:pt>
                <c:pt idx="20">
                  <c:v>1.9567556990509698E-2</c:v>
                </c:pt>
                <c:pt idx="21">
                  <c:v>2.93455932700773E-2</c:v>
                </c:pt>
                <c:pt idx="22">
                  <c:v>1.95579894386857E-2</c:v>
                </c:pt>
                <c:pt idx="23">
                  <c:v>1.9554165037152901E-2</c:v>
                </c:pt>
                <c:pt idx="24">
                  <c:v>2.9325513196480898E-2</c:v>
                </c:pt>
                <c:pt idx="25">
                  <c:v>0</c:v>
                </c:pt>
                <c:pt idx="26">
                  <c:v>2.9316915860451501E-2</c:v>
                </c:pt>
                <c:pt idx="27">
                  <c:v>0</c:v>
                </c:pt>
                <c:pt idx="28">
                  <c:v>0</c:v>
                </c:pt>
                <c:pt idx="29">
                  <c:v>-9.7694411879640508E-3</c:v>
                </c:pt>
                <c:pt idx="30">
                  <c:v>1.95407914020518E-2</c:v>
                </c:pt>
              </c:numCache>
            </c:numRef>
          </c:val>
          <c:smooth val="0"/>
          <c:extLst>
            <c:ext xmlns:c16="http://schemas.microsoft.com/office/drawing/2014/chart" uri="{C3380CC4-5D6E-409C-BE32-E72D297353CC}">
              <c16:uniqueId val="{00000002-F31B-4CFD-A4B5-4CFAF184D26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1.8479070410873499E-2</c:v>
                </c:pt>
                <c:pt idx="1">
                  <c:v>1.55154682583632E-2</c:v>
                </c:pt>
                <c:pt idx="2">
                  <c:v>1.21450940708978E-2</c:v>
                </c:pt>
                <c:pt idx="3">
                  <c:v>5.0513374053575803E-3</c:v>
                </c:pt>
                <c:pt idx="4">
                  <c:v>1.19389217010821E-2</c:v>
                </c:pt>
                <c:pt idx="5">
                  <c:v>7.8052861683186999E-3</c:v>
                </c:pt>
                <c:pt idx="6">
                  <c:v>5.5091837583141502E-3</c:v>
                </c:pt>
                <c:pt idx="7">
                  <c:v>1.48943799729759E-2</c:v>
                </c:pt>
                <c:pt idx="8">
                  <c:v>1.4433156888415399E-2</c:v>
                </c:pt>
                <c:pt idx="9">
                  <c:v>-9.3827477784814803E-2</c:v>
                </c:pt>
                <c:pt idx="10">
                  <c:v>2.9399664966318E-2</c:v>
                </c:pt>
                <c:pt idx="11">
                  <c:v>-2.7401006846679898E-2</c:v>
                </c:pt>
                <c:pt idx="12">
                  <c:v>1.36787384936544E-2</c:v>
                </c:pt>
                <c:pt idx="13">
                  <c:v>9.3390551631961603E-3</c:v>
                </c:pt>
                <c:pt idx="14">
                  <c:v>2.32689151786808E-2</c:v>
                </c:pt>
                <c:pt idx="15">
                  <c:v>7.9075500267326206E-3</c:v>
                </c:pt>
                <c:pt idx="16">
                  <c:v>1.2447029980508201E-2</c:v>
                </c:pt>
                <c:pt idx="17">
                  <c:v>1.7546087808988399E-2</c:v>
                </c:pt>
                <c:pt idx="18">
                  <c:v>2.57025490911038E-2</c:v>
                </c:pt>
                <c:pt idx="19">
                  <c:v>1.5499141174233301E-2</c:v>
                </c:pt>
                <c:pt idx="20">
                  <c:v>1.7280903378340099E-2</c:v>
                </c:pt>
                <c:pt idx="21">
                  <c:v>-6.29955933665029E-2</c:v>
                </c:pt>
                <c:pt idx="22">
                  <c:v>6.7829249808497097E-3</c:v>
                </c:pt>
                <c:pt idx="23">
                  <c:v>8.9752919392189108E-3</c:v>
                </c:pt>
                <c:pt idx="24">
                  <c:v>1.6776170698811599E-2</c:v>
                </c:pt>
                <c:pt idx="25">
                  <c:v>9.7887066875220492E-3</c:v>
                </c:pt>
                <c:pt idx="26">
                  <c:v>2.52340393426711E-2</c:v>
                </c:pt>
                <c:pt idx="27">
                  <c:v>1.16709842513064E-2</c:v>
                </c:pt>
                <c:pt idx="28">
                  <c:v>2.24729407448175E-2</c:v>
                </c:pt>
                <c:pt idx="29">
                  <c:v>1.1667000373445899E-2</c:v>
                </c:pt>
                <c:pt idx="30">
                  <c:v>2.0478545921356301E-2</c:v>
                </c:pt>
              </c:numCache>
            </c:numRef>
          </c:val>
          <c:smooth val="0"/>
          <c:extLst>
            <c:ext xmlns:c16="http://schemas.microsoft.com/office/drawing/2014/chart" uri="{C3380CC4-5D6E-409C-BE32-E72D297353CC}">
              <c16:uniqueId val="{00000003-F31B-4CFD-A4B5-4CFAF184D26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3.2465424323095899E-3</c:v>
                </c:pt>
                <c:pt idx="5">
                  <c:v>4.2203681459598102E-2</c:v>
                </c:pt>
                <c:pt idx="6">
                  <c:v>1.9470404984423699E-2</c:v>
                </c:pt>
                <c:pt idx="7">
                  <c:v>3.2444357926156601E-3</c:v>
                </c:pt>
                <c:pt idx="8">
                  <c:v>1.9465983194367799E-2</c:v>
                </c:pt>
                <c:pt idx="9">
                  <c:v>3.8924389373641698E-2</c:v>
                </c:pt>
                <c:pt idx="10">
                  <c:v>1.6212185078304901E-2</c:v>
                </c:pt>
                <c:pt idx="11">
                  <c:v>9.7257342929391206E-3</c:v>
                </c:pt>
                <c:pt idx="12">
                  <c:v>6.1590327077052698E-2</c:v>
                </c:pt>
                <c:pt idx="13">
                  <c:v>1.9437605287028599E-2</c:v>
                </c:pt>
                <c:pt idx="14">
                  <c:v>1.6194856513571301E-2</c:v>
                </c:pt>
                <c:pt idx="15">
                  <c:v>5.5053596295216799E-2</c:v>
                </c:pt>
                <c:pt idx="16">
                  <c:v>3.8839979285344398E-2</c:v>
                </c:pt>
                <c:pt idx="17">
                  <c:v>9.7062249255856093E-3</c:v>
                </c:pt>
                <c:pt idx="18">
                  <c:v>2.2645660120992499E-2</c:v>
                </c:pt>
                <c:pt idx="19">
                  <c:v>9.7030855812148299E-3</c:v>
                </c:pt>
                <c:pt idx="20">
                  <c:v>2.5872384463633099E-2</c:v>
                </c:pt>
                <c:pt idx="21">
                  <c:v>1.6166057745158301E-2</c:v>
                </c:pt>
                <c:pt idx="22">
                  <c:v>1.9396133704014999E-2</c:v>
                </c:pt>
                <c:pt idx="23">
                  <c:v>3.2320620555914702E-3</c:v>
                </c:pt>
                <c:pt idx="24">
                  <c:v>4.5247406354028602E-2</c:v>
                </c:pt>
                <c:pt idx="25">
                  <c:v>-3.2304958811177498E-3</c:v>
                </c:pt>
                <c:pt idx="26">
                  <c:v>2.9075402209730601E-2</c:v>
                </c:pt>
                <c:pt idx="27">
                  <c:v>9.6889836256176705E-3</c:v>
                </c:pt>
                <c:pt idx="28">
                  <c:v>9.6880449525285801E-3</c:v>
                </c:pt>
                <c:pt idx="29">
                  <c:v>3.2290354871000002E-2</c:v>
                </c:pt>
                <c:pt idx="30">
                  <c:v>4.5191904193163102E-2</c:v>
                </c:pt>
              </c:numCache>
            </c:numRef>
          </c:val>
          <c:smooth val="0"/>
          <c:extLst>
            <c:ext xmlns:c16="http://schemas.microsoft.com/office/drawing/2014/chart" uri="{C3380CC4-5D6E-409C-BE32-E72D297353CC}">
              <c16:uniqueId val="{00000004-F31B-4CFD-A4B5-4CFAF184D268}"/>
            </c:ext>
          </c:extLst>
        </c:ser>
        <c:dLbls>
          <c:showLegendKey val="0"/>
          <c:showVal val="0"/>
          <c:showCatName val="0"/>
          <c:showSerName val="0"/>
          <c:showPercent val="0"/>
          <c:showBubbleSize val="0"/>
        </c:dLbls>
        <c:smooth val="0"/>
        <c:axId val="245772216"/>
        <c:axId val="245770248"/>
      </c:lineChart>
      <c:dateAx>
        <c:axId val="24577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770248"/>
        <c:crosses val="autoZero"/>
        <c:auto val="1"/>
        <c:lblOffset val="100"/>
        <c:baseTimeUnit val="days"/>
      </c:dateAx>
      <c:valAx>
        <c:axId val="24577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77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c:v>
                </c:pt>
                <c:pt idx="1">
                  <c:v>1</c:v>
                </c:pt>
                <c:pt idx="2">
                  <c:v>1</c:v>
                </c:pt>
                <c:pt idx="3">
                  <c:v>1</c:v>
                </c:pt>
                <c:pt idx="4">
                  <c:v>1</c:v>
                </c:pt>
                <c:pt idx="5">
                  <c:v>1</c:v>
                </c:pt>
                <c:pt idx="6">
                  <c:v>0</c:v>
                </c:pt>
                <c:pt idx="7">
                  <c:v>1</c:v>
                </c:pt>
                <c:pt idx="8">
                  <c:v>0</c:v>
                </c:pt>
                <c:pt idx="9">
                  <c:v>1</c:v>
                </c:pt>
                <c:pt idx="10">
                  <c:v>1</c:v>
                </c:pt>
                <c:pt idx="11">
                  <c:v>1</c:v>
                </c:pt>
                <c:pt idx="12">
                  <c:v>1</c:v>
                </c:pt>
                <c:pt idx="13">
                  <c:v>1</c:v>
                </c:pt>
                <c:pt idx="14">
                  <c:v>1</c:v>
                </c:pt>
                <c:pt idx="15">
                  <c:v>0</c:v>
                </c:pt>
                <c:pt idx="16">
                  <c:v>1</c:v>
                </c:pt>
                <c:pt idx="17">
                  <c:v>1</c:v>
                </c:pt>
                <c:pt idx="18">
                  <c:v>2</c:v>
                </c:pt>
                <c:pt idx="19">
                  <c:v>1</c:v>
                </c:pt>
                <c:pt idx="20">
                  <c:v>1</c:v>
                </c:pt>
                <c:pt idx="21">
                  <c:v>1</c:v>
                </c:pt>
                <c:pt idx="22">
                  <c:v>0</c:v>
                </c:pt>
                <c:pt idx="23">
                  <c:v>1</c:v>
                </c:pt>
                <c:pt idx="24">
                  <c:v>1</c:v>
                </c:pt>
                <c:pt idx="25">
                  <c:v>0</c:v>
                </c:pt>
                <c:pt idx="26">
                  <c:v>1</c:v>
                </c:pt>
                <c:pt idx="27">
                  <c:v>1</c:v>
                </c:pt>
                <c:pt idx="28">
                  <c:v>1</c:v>
                </c:pt>
                <c:pt idx="29">
                  <c:v>1</c:v>
                </c:pt>
                <c:pt idx="30">
                  <c:v>1</c:v>
                </c:pt>
              </c:numCache>
            </c:numRef>
          </c:val>
          <c:smooth val="0"/>
          <c:extLst>
            <c:ext xmlns:c16="http://schemas.microsoft.com/office/drawing/2014/chart" uri="{C3380CC4-5D6E-409C-BE32-E72D297353CC}">
              <c16:uniqueId val="{00000000-75D7-41D7-B9C1-6717369B8C1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75D7-41D7-B9C1-6717369B8C1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75D7-41D7-B9C1-6717369B8C1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c:v>
                </c:pt>
                <c:pt idx="1">
                  <c:v>0</c:v>
                </c:pt>
                <c:pt idx="2">
                  <c:v>1</c:v>
                </c:pt>
                <c:pt idx="3">
                  <c:v>0</c:v>
                </c:pt>
                <c:pt idx="4">
                  <c:v>1</c:v>
                </c:pt>
                <c:pt idx="5">
                  <c:v>0</c:v>
                </c:pt>
                <c:pt idx="6">
                  <c:v>0</c:v>
                </c:pt>
                <c:pt idx="7">
                  <c:v>1</c:v>
                </c:pt>
                <c:pt idx="8">
                  <c:v>0</c:v>
                </c:pt>
                <c:pt idx="9">
                  <c:v>1</c:v>
                </c:pt>
                <c:pt idx="10">
                  <c:v>0</c:v>
                </c:pt>
                <c:pt idx="11">
                  <c:v>1</c:v>
                </c:pt>
                <c:pt idx="12">
                  <c:v>0</c:v>
                </c:pt>
                <c:pt idx="13">
                  <c:v>0</c:v>
                </c:pt>
                <c:pt idx="14">
                  <c:v>1</c:v>
                </c:pt>
                <c:pt idx="15">
                  <c:v>1</c:v>
                </c:pt>
                <c:pt idx="16">
                  <c:v>1</c:v>
                </c:pt>
                <c:pt idx="17">
                  <c:v>0</c:v>
                </c:pt>
                <c:pt idx="18">
                  <c:v>1</c:v>
                </c:pt>
                <c:pt idx="19">
                  <c:v>0</c:v>
                </c:pt>
                <c:pt idx="20">
                  <c:v>0</c:v>
                </c:pt>
                <c:pt idx="21">
                  <c:v>1</c:v>
                </c:pt>
                <c:pt idx="22">
                  <c:v>0</c:v>
                </c:pt>
                <c:pt idx="23">
                  <c:v>1</c:v>
                </c:pt>
                <c:pt idx="24">
                  <c:v>0</c:v>
                </c:pt>
                <c:pt idx="25">
                  <c:v>1</c:v>
                </c:pt>
                <c:pt idx="26">
                  <c:v>0</c:v>
                </c:pt>
                <c:pt idx="27">
                  <c:v>0</c:v>
                </c:pt>
                <c:pt idx="28">
                  <c:v>1</c:v>
                </c:pt>
                <c:pt idx="29">
                  <c:v>0</c:v>
                </c:pt>
                <c:pt idx="30">
                  <c:v>1</c:v>
                </c:pt>
              </c:numCache>
            </c:numRef>
          </c:val>
          <c:smooth val="0"/>
          <c:extLst>
            <c:ext xmlns:c16="http://schemas.microsoft.com/office/drawing/2014/chart" uri="{C3380CC4-5D6E-409C-BE32-E72D297353CC}">
              <c16:uniqueId val="{00000003-75D7-41D7-B9C1-6717369B8C1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1</c:v>
                </c:pt>
                <c:pt idx="1">
                  <c:v>1</c:v>
                </c:pt>
                <c:pt idx="2">
                  <c:v>1</c:v>
                </c:pt>
                <c:pt idx="3">
                  <c:v>0</c:v>
                </c:pt>
                <c:pt idx="4">
                  <c:v>0</c:v>
                </c:pt>
                <c:pt idx="5">
                  <c:v>1</c:v>
                </c:pt>
                <c:pt idx="6">
                  <c:v>0</c:v>
                </c:pt>
                <c:pt idx="7">
                  <c:v>1</c:v>
                </c:pt>
                <c:pt idx="8">
                  <c:v>0</c:v>
                </c:pt>
                <c:pt idx="9">
                  <c:v>1</c:v>
                </c:pt>
                <c:pt idx="10">
                  <c:v>0</c:v>
                </c:pt>
                <c:pt idx="11">
                  <c:v>1</c:v>
                </c:pt>
                <c:pt idx="12">
                  <c:v>0</c:v>
                </c:pt>
                <c:pt idx="13">
                  <c:v>0</c:v>
                </c:pt>
                <c:pt idx="14">
                  <c:v>1</c:v>
                </c:pt>
                <c:pt idx="15">
                  <c:v>3</c:v>
                </c:pt>
                <c:pt idx="16">
                  <c:v>0</c:v>
                </c:pt>
                <c:pt idx="17">
                  <c:v>0</c:v>
                </c:pt>
                <c:pt idx="18">
                  <c:v>1</c:v>
                </c:pt>
                <c:pt idx="19">
                  <c:v>1</c:v>
                </c:pt>
                <c:pt idx="20">
                  <c:v>1</c:v>
                </c:pt>
                <c:pt idx="21">
                  <c:v>0</c:v>
                </c:pt>
                <c:pt idx="22">
                  <c:v>1</c:v>
                </c:pt>
                <c:pt idx="23">
                  <c:v>1</c:v>
                </c:pt>
                <c:pt idx="24">
                  <c:v>0</c:v>
                </c:pt>
                <c:pt idx="25">
                  <c:v>2</c:v>
                </c:pt>
                <c:pt idx="26">
                  <c:v>0</c:v>
                </c:pt>
                <c:pt idx="27">
                  <c:v>1</c:v>
                </c:pt>
                <c:pt idx="28">
                  <c:v>0</c:v>
                </c:pt>
                <c:pt idx="29">
                  <c:v>1</c:v>
                </c:pt>
                <c:pt idx="30">
                  <c:v>0</c:v>
                </c:pt>
              </c:numCache>
            </c:numRef>
          </c:val>
          <c:smooth val="0"/>
          <c:extLst>
            <c:ext xmlns:c16="http://schemas.microsoft.com/office/drawing/2014/chart" uri="{C3380CC4-5D6E-409C-BE32-E72D297353CC}">
              <c16:uniqueId val="{00000004-75D7-41D7-B9C1-6717369B8C1A}"/>
            </c:ext>
          </c:extLst>
        </c:ser>
        <c:dLbls>
          <c:showLegendKey val="0"/>
          <c:showVal val="0"/>
          <c:showCatName val="0"/>
          <c:showSerName val="0"/>
          <c:showPercent val="0"/>
          <c:showBubbleSize val="0"/>
        </c:dLbls>
        <c:smooth val="0"/>
        <c:axId val="244736816"/>
        <c:axId val="244733208"/>
      </c:lineChart>
      <c:dateAx>
        <c:axId val="24473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3208"/>
        <c:crosses val="autoZero"/>
        <c:auto val="1"/>
        <c:lblOffset val="100"/>
        <c:baseTimeUnit val="days"/>
      </c:dateAx>
      <c:valAx>
        <c:axId val="24473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1</c:v>
                </c:pt>
                <c:pt idx="16">
                  <c:v>2</c:v>
                </c:pt>
                <c:pt idx="17">
                  <c:v>4</c:v>
                </c:pt>
                <c:pt idx="18">
                  <c:v>10</c:v>
                </c:pt>
                <c:pt idx="19">
                  <c:v>5</c:v>
                </c:pt>
                <c:pt idx="20">
                  <c:v>3</c:v>
                </c:pt>
                <c:pt idx="21">
                  <c:v>0</c:v>
                </c:pt>
                <c:pt idx="22">
                  <c:v>0</c:v>
                </c:pt>
                <c:pt idx="23">
                  <c:v>0</c:v>
                </c:pt>
              </c:numCache>
            </c:numRef>
          </c:val>
          <c:smooth val="0"/>
          <c:extLst>
            <c:ext xmlns:c16="http://schemas.microsoft.com/office/drawing/2014/chart" uri="{C3380CC4-5D6E-409C-BE32-E72D297353CC}">
              <c16:uniqueId val="{00000000-078E-4BB2-9473-6421D8380E1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78E-4BB2-9473-6421D8380E1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78E-4BB2-9473-6421D8380E1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1</c:v>
                </c:pt>
                <c:pt idx="14">
                  <c:v>2</c:v>
                </c:pt>
                <c:pt idx="15">
                  <c:v>7</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78E-4BB2-9473-6421D8380E1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1</c:v>
                </c:pt>
                <c:pt idx="8">
                  <c:v>1</c:v>
                </c:pt>
                <c:pt idx="9">
                  <c:v>0</c:v>
                </c:pt>
                <c:pt idx="10">
                  <c:v>0</c:v>
                </c:pt>
                <c:pt idx="11">
                  <c:v>0</c:v>
                </c:pt>
                <c:pt idx="12">
                  <c:v>0</c:v>
                </c:pt>
                <c:pt idx="13">
                  <c:v>0</c:v>
                </c:pt>
                <c:pt idx="14">
                  <c:v>0</c:v>
                </c:pt>
                <c:pt idx="15">
                  <c:v>1</c:v>
                </c:pt>
                <c:pt idx="16">
                  <c:v>0</c:v>
                </c:pt>
                <c:pt idx="17">
                  <c:v>4</c:v>
                </c:pt>
                <c:pt idx="18">
                  <c:v>5</c:v>
                </c:pt>
                <c:pt idx="19">
                  <c:v>4</c:v>
                </c:pt>
                <c:pt idx="20">
                  <c:v>2</c:v>
                </c:pt>
                <c:pt idx="21">
                  <c:v>1</c:v>
                </c:pt>
                <c:pt idx="22">
                  <c:v>1</c:v>
                </c:pt>
                <c:pt idx="23">
                  <c:v>0</c:v>
                </c:pt>
              </c:numCache>
            </c:numRef>
          </c:val>
          <c:smooth val="0"/>
          <c:extLst>
            <c:ext xmlns:c16="http://schemas.microsoft.com/office/drawing/2014/chart" uri="{C3380CC4-5D6E-409C-BE32-E72D297353CC}">
              <c16:uniqueId val="{00000004-078E-4BB2-9473-6421D8380E13}"/>
            </c:ext>
          </c:extLst>
        </c:ser>
        <c:dLbls>
          <c:showLegendKey val="0"/>
          <c:showVal val="0"/>
          <c:showCatName val="0"/>
          <c:showSerName val="0"/>
          <c:showPercent val="0"/>
          <c:showBubbleSize val="0"/>
        </c:dLbls>
        <c:smooth val="0"/>
        <c:axId val="244734520"/>
        <c:axId val="244736488"/>
      </c:lineChart>
      <c:catAx>
        <c:axId val="24473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6488"/>
        <c:crosses val="autoZero"/>
        <c:auto val="1"/>
        <c:lblAlgn val="ctr"/>
        <c:lblOffset val="100"/>
        <c:noMultiLvlLbl val="0"/>
      </c:catAx>
      <c:valAx>
        <c:axId val="24473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5</c:v>
                </c:pt>
                <c:pt idx="3">
                  <c:v>4</c:v>
                </c:pt>
                <c:pt idx="4">
                  <c:v>4</c:v>
                </c:pt>
                <c:pt idx="5">
                  <c:v>4</c:v>
                </c:pt>
                <c:pt idx="6">
                  <c:v>3</c:v>
                </c:pt>
              </c:numCache>
            </c:numRef>
          </c:val>
          <c:extLst>
            <c:ext xmlns:c16="http://schemas.microsoft.com/office/drawing/2014/chart" uri="{C3380CC4-5D6E-409C-BE32-E72D297353CC}">
              <c16:uniqueId val="{00000000-CA71-4B7F-BF62-793E6150E638}"/>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CA71-4B7F-BF62-793E6150E638}"/>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2-CA71-4B7F-BF62-793E6150E638}"/>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5</c:v>
                </c:pt>
                <c:pt idx="3">
                  <c:v>0</c:v>
                </c:pt>
                <c:pt idx="4">
                  <c:v>4</c:v>
                </c:pt>
                <c:pt idx="5">
                  <c:v>0</c:v>
                </c:pt>
                <c:pt idx="6">
                  <c:v>0</c:v>
                </c:pt>
              </c:numCache>
            </c:numRef>
          </c:val>
          <c:extLst>
            <c:ext xmlns:c16="http://schemas.microsoft.com/office/drawing/2014/chart" uri="{C3380CC4-5D6E-409C-BE32-E72D297353CC}">
              <c16:uniqueId val="{00000003-CA71-4B7F-BF62-793E6150E638}"/>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3</c:v>
                </c:pt>
                <c:pt idx="3">
                  <c:v>0</c:v>
                </c:pt>
                <c:pt idx="4">
                  <c:v>4</c:v>
                </c:pt>
                <c:pt idx="5">
                  <c:v>2</c:v>
                </c:pt>
                <c:pt idx="6">
                  <c:v>2</c:v>
                </c:pt>
              </c:numCache>
            </c:numRef>
          </c:val>
          <c:extLst>
            <c:ext xmlns:c16="http://schemas.microsoft.com/office/drawing/2014/chart" uri="{C3380CC4-5D6E-409C-BE32-E72D297353CC}">
              <c16:uniqueId val="{00000004-CA71-4B7F-BF62-793E6150E638}"/>
            </c:ext>
          </c:extLst>
        </c:ser>
        <c:dLbls>
          <c:showLegendKey val="0"/>
          <c:showVal val="0"/>
          <c:showCatName val="0"/>
          <c:showSerName val="0"/>
          <c:showPercent val="0"/>
          <c:showBubbleSize val="0"/>
        </c:dLbls>
        <c:gapWidth val="219"/>
        <c:overlap val="-27"/>
        <c:axId val="244743048"/>
        <c:axId val="244741408"/>
      </c:barChart>
      <c:catAx>
        <c:axId val="24474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41408"/>
        <c:crosses val="autoZero"/>
        <c:auto val="1"/>
        <c:lblAlgn val="ctr"/>
        <c:lblOffset val="100"/>
        <c:noMultiLvlLbl val="0"/>
      </c:catAx>
      <c:valAx>
        <c:axId val="24474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4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866</c:v>
                </c:pt>
                <c:pt idx="1">
                  <c:v>0</c:v>
                </c:pt>
                <c:pt idx="2">
                  <c:v>93</c:v>
                </c:pt>
                <c:pt idx="3">
                  <c:v>128</c:v>
                </c:pt>
                <c:pt idx="4">
                  <c:v>1570</c:v>
                </c:pt>
              </c:numCache>
            </c:numRef>
          </c:val>
          <c:extLst>
            <c:ext xmlns:c16="http://schemas.microsoft.com/office/drawing/2014/chart" uri="{C3380CC4-5D6E-409C-BE32-E72D297353CC}">
              <c16:uniqueId val="{00000000-F077-48B5-BA00-D378013D807D}"/>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116</c:v>
                </c:pt>
                <c:pt idx="1">
                  <c:v>0</c:v>
                </c:pt>
                <c:pt idx="2">
                  <c:v>17</c:v>
                </c:pt>
                <c:pt idx="3">
                  <c:v>7</c:v>
                </c:pt>
                <c:pt idx="4">
                  <c:v>173</c:v>
                </c:pt>
              </c:numCache>
            </c:numRef>
          </c:val>
          <c:extLst>
            <c:ext xmlns:c16="http://schemas.microsoft.com/office/drawing/2014/chart" uri="{C3380CC4-5D6E-409C-BE32-E72D297353CC}">
              <c16:uniqueId val="{00000001-F077-48B5-BA00-D378013D807D}"/>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F077-48B5-BA00-D378013D807D}"/>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0</c:v>
                </c:pt>
                <c:pt idx="3">
                  <c:v>0</c:v>
                </c:pt>
                <c:pt idx="4">
                  <c:v>5</c:v>
                </c:pt>
              </c:numCache>
            </c:numRef>
          </c:val>
          <c:extLst>
            <c:ext xmlns:c16="http://schemas.microsoft.com/office/drawing/2014/chart" uri="{C3380CC4-5D6E-409C-BE32-E72D297353CC}">
              <c16:uniqueId val="{00000003-F077-48B5-BA00-D378013D807D}"/>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F077-48B5-BA00-D378013D807D}"/>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F077-48B5-BA00-D378013D807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74</c:v>
                </c:pt>
                <c:pt idx="1">
                  <c:v>0</c:v>
                </c:pt>
                <c:pt idx="2">
                  <c:v>1</c:v>
                </c:pt>
                <c:pt idx="3">
                  <c:v>2</c:v>
                </c:pt>
                <c:pt idx="4">
                  <c:v>105</c:v>
                </c:pt>
              </c:numCache>
            </c:numRef>
          </c:val>
          <c:extLst>
            <c:ext xmlns:c16="http://schemas.microsoft.com/office/drawing/2014/chart" uri="{C3380CC4-5D6E-409C-BE32-E72D297353CC}">
              <c16:uniqueId val="{00000006-F077-48B5-BA00-D378013D807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17</c:v>
                </c:pt>
                <c:pt idx="1">
                  <c:v>0</c:v>
                </c:pt>
                <c:pt idx="2">
                  <c:v>1</c:v>
                </c:pt>
                <c:pt idx="3">
                  <c:v>34</c:v>
                </c:pt>
                <c:pt idx="4">
                  <c:v>84</c:v>
                </c:pt>
              </c:numCache>
            </c:numRef>
          </c:val>
          <c:extLst>
            <c:ext xmlns:c16="http://schemas.microsoft.com/office/drawing/2014/chart" uri="{C3380CC4-5D6E-409C-BE32-E72D297353CC}">
              <c16:uniqueId val="{00000007-F077-48B5-BA00-D378013D807D}"/>
            </c:ext>
          </c:extLst>
        </c:ser>
        <c:dLbls>
          <c:showLegendKey val="0"/>
          <c:showVal val="0"/>
          <c:showCatName val="0"/>
          <c:showSerName val="0"/>
          <c:showPercent val="0"/>
          <c:showBubbleSize val="0"/>
        </c:dLbls>
        <c:gapWidth val="150"/>
        <c:overlap val="100"/>
        <c:axId val="244742392"/>
        <c:axId val="244746328"/>
      </c:barChart>
      <c:catAx>
        <c:axId val="24474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46328"/>
        <c:crosses val="autoZero"/>
        <c:auto val="1"/>
        <c:lblAlgn val="ctr"/>
        <c:lblOffset val="100"/>
        <c:noMultiLvlLbl val="0"/>
      </c:catAx>
      <c:valAx>
        <c:axId val="244746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4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6</c:v>
                </c:pt>
                <c:pt idx="1">
                  <c:v>0</c:v>
                </c:pt>
                <c:pt idx="2">
                  <c:v>0</c:v>
                </c:pt>
                <c:pt idx="3">
                  <c:v>3</c:v>
                </c:pt>
                <c:pt idx="4">
                  <c:v>7</c:v>
                </c:pt>
              </c:numCache>
            </c:numRef>
          </c:val>
          <c:extLst>
            <c:ext xmlns:c16="http://schemas.microsoft.com/office/drawing/2014/chart" uri="{C3380CC4-5D6E-409C-BE32-E72D297353CC}">
              <c16:uniqueId val="{00000000-4FB1-4DC1-B88C-5241F8499775}"/>
            </c:ext>
          </c:extLst>
        </c:ser>
        <c:ser>
          <c:idx val="1"/>
          <c:order val="1"/>
          <c:tx>
            <c:strRef>
              <c:f>Sheet1!$C$1</c:f>
              <c:strCache>
                <c:ptCount val="1"/>
                <c:pt idx="0">
                  <c:v>Link</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1-4FB1-4DC1-B88C-5241F8499775}"/>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19</c:v>
                </c:pt>
                <c:pt idx="1">
                  <c:v>0</c:v>
                </c:pt>
                <c:pt idx="2">
                  <c:v>2</c:v>
                </c:pt>
                <c:pt idx="3">
                  <c:v>11</c:v>
                </c:pt>
                <c:pt idx="4">
                  <c:v>12</c:v>
                </c:pt>
              </c:numCache>
            </c:numRef>
          </c:val>
          <c:extLst>
            <c:ext xmlns:c16="http://schemas.microsoft.com/office/drawing/2014/chart" uri="{C3380CC4-5D6E-409C-BE32-E72D297353CC}">
              <c16:uniqueId val="{00000002-4FB1-4DC1-B88C-5241F8499775}"/>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2</c:v>
                </c:pt>
                <c:pt idx="3">
                  <c:v>1</c:v>
                </c:pt>
                <c:pt idx="4">
                  <c:v>1</c:v>
                </c:pt>
              </c:numCache>
            </c:numRef>
          </c:val>
          <c:extLst>
            <c:ext xmlns:c16="http://schemas.microsoft.com/office/drawing/2014/chart" uri="{C3380CC4-5D6E-409C-BE32-E72D297353CC}">
              <c16:uniqueId val="{00000003-4FB1-4DC1-B88C-5241F8499775}"/>
            </c:ext>
          </c:extLst>
        </c:ser>
        <c:dLbls>
          <c:showLegendKey val="0"/>
          <c:showVal val="0"/>
          <c:showCatName val="0"/>
          <c:showSerName val="0"/>
          <c:showPercent val="0"/>
          <c:showBubbleSize val="0"/>
        </c:dLbls>
        <c:gapWidth val="150"/>
        <c:overlap val="100"/>
        <c:axId val="299940624"/>
        <c:axId val="299946528"/>
      </c:barChart>
      <c:catAx>
        <c:axId val="29994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6528"/>
        <c:crosses val="autoZero"/>
        <c:auto val="1"/>
        <c:lblAlgn val="ctr"/>
        <c:lblOffset val="100"/>
        <c:noMultiLvlLbl val="0"/>
      </c:catAx>
      <c:valAx>
        <c:axId val="299946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0.13519980856664299</c:v>
                </c:pt>
                <c:pt idx="1">
                  <c:v>2.8415888968652801E-2</c:v>
                </c:pt>
                <c:pt idx="2">
                  <c:v>4.7858339315625699E-2</c:v>
                </c:pt>
                <c:pt idx="3">
                  <c:v>5.0101698971045702E-2</c:v>
                </c:pt>
                <c:pt idx="4">
                  <c:v>5.12233787987557E-2</c:v>
                </c:pt>
                <c:pt idx="5">
                  <c:v>4.2249940177075902E-2</c:v>
                </c:pt>
                <c:pt idx="6">
                  <c:v>1.9940974714844101E-2</c:v>
                </c:pt>
              </c:numCache>
            </c:numRef>
          </c:val>
          <c:extLst>
            <c:ext xmlns:c16="http://schemas.microsoft.com/office/drawing/2014/chart" uri="{C3380CC4-5D6E-409C-BE32-E72D297353CC}">
              <c16:uniqueId val="{00000000-58D5-4679-AA9B-FD64A439A5F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58D5-4679-AA9B-FD64A439A5F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0.309910615254127</c:v>
                </c:pt>
                <c:pt idx="3">
                  <c:v>0.16637306713642599</c:v>
                </c:pt>
              </c:numCache>
            </c:numRef>
          </c:val>
          <c:extLst>
            <c:ext xmlns:c16="http://schemas.microsoft.com/office/drawing/2014/chart" uri="{C3380CC4-5D6E-409C-BE32-E72D297353CC}">
              <c16:uniqueId val="{00000002-58D5-4679-AA9B-FD64A439A5F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7.6476649384643396E-4</c:v>
                </c:pt>
                <c:pt idx="1">
                  <c:v>2.5492216461547802E-4</c:v>
                </c:pt>
                <c:pt idx="2">
                  <c:v>4.5885989630786001E-4</c:v>
                </c:pt>
                <c:pt idx="4">
                  <c:v>5.8632097861559902E-4</c:v>
                </c:pt>
              </c:numCache>
            </c:numRef>
          </c:val>
          <c:extLst>
            <c:ext xmlns:c16="http://schemas.microsoft.com/office/drawing/2014/chart" uri="{C3380CC4-5D6E-409C-BE32-E72D297353CC}">
              <c16:uniqueId val="{00000003-58D5-4679-AA9B-FD64A439A5F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0.25245169433925602</c:v>
                </c:pt>
                <c:pt idx="1">
                  <c:v>0.33120799214594698</c:v>
                </c:pt>
                <c:pt idx="2">
                  <c:v>0.33768111251362098</c:v>
                </c:pt>
                <c:pt idx="4">
                  <c:v>0.41347056348512801</c:v>
                </c:pt>
                <c:pt idx="5">
                  <c:v>5.5021523125222502E-2</c:v>
                </c:pt>
                <c:pt idx="6">
                  <c:v>0.373822701233129</c:v>
                </c:pt>
              </c:numCache>
            </c:numRef>
          </c:val>
          <c:extLst>
            <c:ext xmlns:c16="http://schemas.microsoft.com/office/drawing/2014/chart" uri="{C3380CC4-5D6E-409C-BE32-E72D297353CC}">
              <c16:uniqueId val="{00000004-58D5-4679-AA9B-FD64A439A5FC}"/>
            </c:ext>
          </c:extLst>
        </c:ser>
        <c:dLbls>
          <c:showLegendKey val="0"/>
          <c:showVal val="0"/>
          <c:showCatName val="0"/>
          <c:showSerName val="0"/>
          <c:showPercent val="0"/>
          <c:showBubbleSize val="0"/>
        </c:dLbls>
        <c:gapWidth val="219"/>
        <c:overlap val="-27"/>
        <c:axId val="299945544"/>
        <c:axId val="299938656"/>
      </c:barChart>
      <c:catAx>
        <c:axId val="29994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38656"/>
        <c:crosses val="autoZero"/>
        <c:auto val="1"/>
        <c:lblAlgn val="ctr"/>
        <c:lblOffset val="100"/>
        <c:noMultiLvlLbl val="0"/>
      </c:catAx>
      <c:valAx>
        <c:axId val="29993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0.11838450680710901</c:v>
                </c:pt>
                <c:pt idx="1">
                  <c:v>1.51639219967852E-2</c:v>
                </c:pt>
                <c:pt idx="2">
                  <c:v>7.7249318388367197E-2</c:v>
                </c:pt>
                <c:pt idx="3">
                  <c:v>7.8674634995082801E-2</c:v>
                </c:pt>
                <c:pt idx="4">
                  <c:v>1.96472561851074E-2</c:v>
                </c:pt>
                <c:pt idx="5">
                  <c:v>2.8683141860781101E-2</c:v>
                </c:pt>
                <c:pt idx="6">
                  <c:v>0</c:v>
                </c:pt>
                <c:pt idx="7">
                  <c:v>0.10840108401084</c:v>
                </c:pt>
                <c:pt idx="8">
                  <c:v>0</c:v>
                </c:pt>
                <c:pt idx="9">
                  <c:v>7.2113217751870407E-2</c:v>
                </c:pt>
                <c:pt idx="10">
                  <c:v>2.55197778278166E-2</c:v>
                </c:pt>
                <c:pt idx="11">
                  <c:v>0.106493077949933</c:v>
                </c:pt>
                <c:pt idx="12">
                  <c:v>4.3452202577165103E-2</c:v>
                </c:pt>
                <c:pt idx="13">
                  <c:v>3.7417867780222401E-2</c:v>
                </c:pt>
                <c:pt idx="14">
                  <c:v>0.104661941927574</c:v>
                </c:pt>
                <c:pt idx="15">
                  <c:v>0</c:v>
                </c:pt>
                <c:pt idx="16">
                  <c:v>2.5362535059974899E-2</c:v>
                </c:pt>
                <c:pt idx="17">
                  <c:v>5.5155553567968002E-2</c:v>
                </c:pt>
                <c:pt idx="18">
                  <c:v>3.94809374115404E-2</c:v>
                </c:pt>
                <c:pt idx="19">
                  <c:v>2.53066571394546E-2</c:v>
                </c:pt>
                <c:pt idx="20">
                  <c:v>5.9487515057777196E-3</c:v>
                </c:pt>
                <c:pt idx="21">
                  <c:v>0.33727564483537398</c:v>
                </c:pt>
                <c:pt idx="22">
                  <c:v>0</c:v>
                </c:pt>
                <c:pt idx="23">
                  <c:v>5.9335736430658802E-3</c:v>
                </c:pt>
                <c:pt idx="24">
                  <c:v>4.1497465690488199E-2</c:v>
                </c:pt>
                <c:pt idx="25">
                  <c:v>0</c:v>
                </c:pt>
                <c:pt idx="26">
                  <c:v>7.1047957371225601E-2</c:v>
                </c:pt>
                <c:pt idx="27">
                  <c:v>1.62690606835964E-2</c:v>
                </c:pt>
                <c:pt idx="28">
                  <c:v>7.38912616194009E-3</c:v>
                </c:pt>
                <c:pt idx="29">
                  <c:v>4.13461112505722E-2</c:v>
                </c:pt>
                <c:pt idx="30">
                  <c:v>5.9009234945268899E-2</c:v>
                </c:pt>
              </c:numCache>
            </c:numRef>
          </c:val>
          <c:smooth val="0"/>
          <c:extLst>
            <c:ext xmlns:c16="http://schemas.microsoft.com/office/drawing/2014/chart" uri="{C3380CC4-5D6E-409C-BE32-E72D297353CC}">
              <c16:uniqueId val="{00000000-028A-4A00-A8B6-FD4BB5D834A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028A-4A00-A8B6-FD4BB5D834A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0.29417532849578298</c:v>
                </c:pt>
                <c:pt idx="1">
                  <c:v>0</c:v>
                </c:pt>
                <c:pt idx="2">
                  <c:v>0</c:v>
                </c:pt>
                <c:pt idx="3">
                  <c:v>0</c:v>
                </c:pt>
                <c:pt idx="4">
                  <c:v>0</c:v>
                </c:pt>
                <c:pt idx="5">
                  <c:v>0</c:v>
                </c:pt>
                <c:pt idx="6">
                  <c:v>0</c:v>
                </c:pt>
                <c:pt idx="7">
                  <c:v>0.14694357366771199</c:v>
                </c:pt>
                <c:pt idx="8">
                  <c:v>0</c:v>
                </c:pt>
                <c:pt idx="9">
                  <c:v>0</c:v>
                </c:pt>
                <c:pt idx="10">
                  <c:v>0</c:v>
                </c:pt>
                <c:pt idx="11">
                  <c:v>0</c:v>
                </c:pt>
                <c:pt idx="12">
                  <c:v>0</c:v>
                </c:pt>
                <c:pt idx="13">
                  <c:v>0</c:v>
                </c:pt>
                <c:pt idx="14">
                  <c:v>0</c:v>
                </c:pt>
                <c:pt idx="15">
                  <c:v>0</c:v>
                </c:pt>
                <c:pt idx="16">
                  <c:v>0</c:v>
                </c:pt>
                <c:pt idx="17">
                  <c:v>0.166389351081531</c:v>
                </c:pt>
                <c:pt idx="18">
                  <c:v>0</c:v>
                </c:pt>
                <c:pt idx="19">
                  <c:v>0</c:v>
                </c:pt>
                <c:pt idx="20">
                  <c:v>0</c:v>
                </c:pt>
                <c:pt idx="21">
                  <c:v>0</c:v>
                </c:pt>
                <c:pt idx="22">
                  <c:v>0</c:v>
                </c:pt>
                <c:pt idx="23">
                  <c:v>0</c:v>
                </c:pt>
                <c:pt idx="24">
                  <c:v>0</c:v>
                </c:pt>
                <c:pt idx="25">
                  <c:v>0</c:v>
                </c:pt>
                <c:pt idx="26">
                  <c:v>0</c:v>
                </c:pt>
                <c:pt idx="27">
                  <c:v>0</c:v>
                </c:pt>
                <c:pt idx="28">
                  <c:v>0.48847205939820199</c:v>
                </c:pt>
                <c:pt idx="29">
                  <c:v>0</c:v>
                </c:pt>
                <c:pt idx="30">
                  <c:v>0</c:v>
                </c:pt>
              </c:numCache>
            </c:numRef>
          </c:val>
          <c:smooth val="0"/>
          <c:extLst>
            <c:ext xmlns:c16="http://schemas.microsoft.com/office/drawing/2014/chart" uri="{C3380CC4-5D6E-409C-BE32-E72D297353CC}">
              <c16:uniqueId val="{00000002-028A-4A00-A8B6-FD4BB5D834A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7.1459415645732803E-4</c:v>
                </c:pt>
                <c:pt idx="1">
                  <c:v>0</c:v>
                </c:pt>
                <c:pt idx="2">
                  <c:v>4.5924037559739501E-4</c:v>
                </c:pt>
                <c:pt idx="3">
                  <c:v>0</c:v>
                </c:pt>
                <c:pt idx="4">
                  <c:v>5.6119786153003995E-4</c:v>
                </c:pt>
                <c:pt idx="5">
                  <c:v>0</c:v>
                </c:pt>
                <c:pt idx="6">
                  <c:v>0</c:v>
                </c:pt>
                <c:pt idx="7">
                  <c:v>9.6908269182609404E-4</c:v>
                </c:pt>
                <c:pt idx="8">
                  <c:v>0</c:v>
                </c:pt>
                <c:pt idx="9">
                  <c:v>7.1423979887007304E-4</c:v>
                </c:pt>
                <c:pt idx="10">
                  <c:v>0</c:v>
                </c:pt>
                <c:pt idx="11">
                  <c:v>5.6136397155823897E-4</c:v>
                </c:pt>
                <c:pt idx="12">
                  <c:v>0</c:v>
                </c:pt>
                <c:pt idx="13">
                  <c:v>0</c:v>
                </c:pt>
                <c:pt idx="14">
                  <c:v>8.1635818531739001E-4</c:v>
                </c:pt>
                <c:pt idx="15">
                  <c:v>2.5507223900880999E-4</c:v>
                </c:pt>
                <c:pt idx="16">
                  <c:v>3.0605546030996301E-4</c:v>
                </c:pt>
                <c:pt idx="17">
                  <c:v>0</c:v>
                </c:pt>
                <c:pt idx="18">
                  <c:v>6.6287738756962101E-4</c:v>
                </c:pt>
                <c:pt idx="19">
                  <c:v>0</c:v>
                </c:pt>
                <c:pt idx="20">
                  <c:v>0</c:v>
                </c:pt>
                <c:pt idx="21">
                  <c:v>7.6475050779433698E-4</c:v>
                </c:pt>
                <c:pt idx="22">
                  <c:v>0</c:v>
                </c:pt>
                <c:pt idx="23">
                  <c:v>4.07949508089384E-4</c:v>
                </c:pt>
                <c:pt idx="24">
                  <c:v>0</c:v>
                </c:pt>
                <c:pt idx="25">
                  <c:v>5.6078387389500099E-4</c:v>
                </c:pt>
                <c:pt idx="26">
                  <c:v>0</c:v>
                </c:pt>
                <c:pt idx="27">
                  <c:v>0</c:v>
                </c:pt>
                <c:pt idx="28">
                  <c:v>5.6048670627439402E-4</c:v>
                </c:pt>
                <c:pt idx="29">
                  <c:v>0</c:v>
                </c:pt>
                <c:pt idx="30">
                  <c:v>4.0749152799645098E-4</c:v>
                </c:pt>
              </c:numCache>
            </c:numRef>
          </c:val>
          <c:smooth val="0"/>
          <c:extLst>
            <c:ext xmlns:c16="http://schemas.microsoft.com/office/drawing/2014/chart" uri="{C3380CC4-5D6E-409C-BE32-E72D297353CC}">
              <c16:uniqueId val="{00000003-028A-4A00-A8B6-FD4BB5D834A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6.4916095945989793E-2</c:v>
                </c:pt>
                <c:pt idx="6">
                  <c:v>0</c:v>
                </c:pt>
                <c:pt idx="7">
                  <c:v>9.4088637985854304E-2</c:v>
                </c:pt>
                <c:pt idx="8">
                  <c:v>0</c:v>
                </c:pt>
                <c:pt idx="9">
                  <c:v>5.1889087076374303E-2</c:v>
                </c:pt>
                <c:pt idx="10">
                  <c:v>0</c:v>
                </c:pt>
                <c:pt idx="11">
                  <c:v>0.541381657859759</c:v>
                </c:pt>
                <c:pt idx="12">
                  <c:v>0</c:v>
                </c:pt>
                <c:pt idx="13">
                  <c:v>0</c:v>
                </c:pt>
                <c:pt idx="14">
                  <c:v>0.33683119575074499</c:v>
                </c:pt>
                <c:pt idx="15">
                  <c:v>0.29570153570542101</c:v>
                </c:pt>
                <c:pt idx="16">
                  <c:v>0</c:v>
                </c:pt>
                <c:pt idx="17">
                  <c:v>0</c:v>
                </c:pt>
                <c:pt idx="18">
                  <c:v>0.42052144659377599</c:v>
                </c:pt>
                <c:pt idx="19">
                  <c:v>4.5279601539506401E-2</c:v>
                </c:pt>
                <c:pt idx="20">
                  <c:v>0.28455941794664502</c:v>
                </c:pt>
                <c:pt idx="21">
                  <c:v>0</c:v>
                </c:pt>
                <c:pt idx="22">
                  <c:v>5.8182758509228397E-2</c:v>
                </c:pt>
                <c:pt idx="23">
                  <c:v>0.56237879767291499</c:v>
                </c:pt>
                <c:pt idx="24">
                  <c:v>0</c:v>
                </c:pt>
                <c:pt idx="25">
                  <c:v>0.345674226271241</c:v>
                </c:pt>
                <c:pt idx="26">
                  <c:v>0</c:v>
                </c:pt>
                <c:pt idx="27">
                  <c:v>0.46182663738535101</c:v>
                </c:pt>
                <c:pt idx="28">
                  <c:v>0</c:v>
                </c:pt>
                <c:pt idx="29">
                  <c:v>7.7484341705946896E-2</c:v>
                </c:pt>
                <c:pt idx="30">
                  <c:v>0</c:v>
                </c:pt>
              </c:numCache>
            </c:numRef>
          </c:val>
          <c:smooth val="0"/>
          <c:extLst>
            <c:ext xmlns:c16="http://schemas.microsoft.com/office/drawing/2014/chart" uri="{C3380CC4-5D6E-409C-BE32-E72D297353CC}">
              <c16:uniqueId val="{00000004-028A-4A00-A8B6-FD4BB5D834AC}"/>
            </c:ext>
          </c:extLst>
        </c:ser>
        <c:dLbls>
          <c:showLegendKey val="0"/>
          <c:showVal val="0"/>
          <c:showCatName val="0"/>
          <c:showSerName val="0"/>
          <c:showPercent val="0"/>
          <c:showBubbleSize val="0"/>
        </c:dLbls>
        <c:smooth val="0"/>
        <c:axId val="299939640"/>
        <c:axId val="299942592"/>
      </c:lineChart>
      <c:dateAx>
        <c:axId val="29993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2592"/>
        <c:crosses val="autoZero"/>
        <c:auto val="1"/>
        <c:lblOffset val="100"/>
        <c:baseTimeUnit val="days"/>
      </c:dateAx>
      <c:valAx>
        <c:axId val="29994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3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9.2580286790281394E-2</c:v>
                </c:pt>
                <c:pt idx="1">
                  <c:v>7.2082895329629096E-2</c:v>
                </c:pt>
                <c:pt idx="2">
                  <c:v>4.5970938301566601E-2</c:v>
                </c:pt>
                <c:pt idx="3">
                  <c:v>0.104608763225536</c:v>
                </c:pt>
              </c:numCache>
            </c:numRef>
          </c:val>
          <c:extLst>
            <c:ext xmlns:c16="http://schemas.microsoft.com/office/drawing/2014/chart" uri="{C3380CC4-5D6E-409C-BE32-E72D297353CC}">
              <c16:uniqueId val="{00000000-F768-433B-9221-4CDEB388EEE1}"/>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F768-433B-9221-4CDEB388EEE1}"/>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0.327430705239867</c:v>
                </c:pt>
                <c:pt idx="3">
                  <c:v>0.220545029308608</c:v>
                </c:pt>
              </c:numCache>
            </c:numRef>
          </c:val>
          <c:extLst>
            <c:ext xmlns:c16="http://schemas.microsoft.com/office/drawing/2014/chart" uri="{C3380CC4-5D6E-409C-BE32-E72D297353CC}">
              <c16:uniqueId val="{00000002-F768-433B-9221-4CDEB388EEE1}"/>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3.9089957301285299E-4</c:v>
                </c:pt>
                <c:pt idx="1">
                  <c:v>0</c:v>
                </c:pt>
                <c:pt idx="2">
                  <c:v>5.9817534249965098E-4</c:v>
                </c:pt>
                <c:pt idx="3">
                  <c:v>9.6901053314449499E-4</c:v>
                </c:pt>
              </c:numCache>
            </c:numRef>
          </c:val>
          <c:extLst>
            <c:ext xmlns:c16="http://schemas.microsoft.com/office/drawing/2014/chart" uri="{C3380CC4-5D6E-409C-BE32-E72D297353CC}">
              <c16:uniqueId val="{00000003-F768-433B-9221-4CDEB388EEE1}"/>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0.23939555406111901</c:v>
                </c:pt>
                <c:pt idx="1">
                  <c:v>0</c:v>
                </c:pt>
                <c:pt idx="2">
                  <c:v>0.29731809256983099</c:v>
                </c:pt>
                <c:pt idx="3">
                  <c:v>5.1878992250575497E-2</c:v>
                </c:pt>
              </c:numCache>
            </c:numRef>
          </c:val>
          <c:extLst>
            <c:ext xmlns:c16="http://schemas.microsoft.com/office/drawing/2014/chart" uri="{C3380CC4-5D6E-409C-BE32-E72D297353CC}">
              <c16:uniqueId val="{00000004-F768-433B-9221-4CDEB388EEE1}"/>
            </c:ext>
          </c:extLst>
        </c:ser>
        <c:dLbls>
          <c:showLegendKey val="0"/>
          <c:showVal val="0"/>
          <c:showCatName val="0"/>
          <c:showSerName val="0"/>
          <c:showPercent val="0"/>
          <c:showBubbleSize val="0"/>
        </c:dLbls>
        <c:gapWidth val="219"/>
        <c:overlap val="-27"/>
        <c:axId val="299949152"/>
        <c:axId val="299949480"/>
      </c:barChart>
      <c:catAx>
        <c:axId val="29994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9480"/>
        <c:crosses val="autoZero"/>
        <c:auto val="1"/>
        <c:lblAlgn val="ctr"/>
        <c:lblOffset val="100"/>
        <c:noMultiLvlLbl val="0"/>
      </c:catAx>
      <c:valAx>
        <c:axId val="29994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4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1.72042367302974E-2</c:v>
                </c:pt>
                <c:pt idx="15">
                  <c:v>0.107713482137514</c:v>
                </c:pt>
                <c:pt idx="16">
                  <c:v>1.12201543893244E-2</c:v>
                </c:pt>
                <c:pt idx="17">
                  <c:v>6.0962838848662597E-2</c:v>
                </c:pt>
                <c:pt idx="18">
                  <c:v>7.7045060140027502E-2</c:v>
                </c:pt>
                <c:pt idx="19">
                  <c:v>4.6077434025492199E-2</c:v>
                </c:pt>
                <c:pt idx="20">
                  <c:v>6.58249057507031E-2</c:v>
                </c:pt>
                <c:pt idx="21">
                  <c:v>0</c:v>
                </c:pt>
                <c:pt idx="22">
                  <c:v>0</c:v>
                </c:pt>
                <c:pt idx="23">
                  <c:v>0</c:v>
                </c:pt>
              </c:numCache>
            </c:numRef>
          </c:val>
          <c:smooth val="0"/>
          <c:extLst>
            <c:ext xmlns:c16="http://schemas.microsoft.com/office/drawing/2014/chart" uri="{C3380CC4-5D6E-409C-BE32-E72D297353CC}">
              <c16:uniqueId val="{00000000-5036-42CC-82E8-C72F8497F7F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5036-42CC-82E8-C72F8497F7F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0.146814133307233</c:v>
                </c:pt>
                <c:pt idx="9">
                  <c:v>0.293628266614466</c:v>
                </c:pt>
                <c:pt idx="10">
                  <c:v>0.48938044435744299</c:v>
                </c:pt>
                <c:pt idx="11">
                  <c:v>0.166389351081531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036-42CC-82E8-C72F8497F7F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9.6877189297008102E-4</c:v>
                </c:pt>
                <c:pt idx="10">
                  <c:v>0</c:v>
                </c:pt>
                <c:pt idx="11">
                  <c:v>6.6284392676900299E-4</c:v>
                </c:pt>
                <c:pt idx="12">
                  <c:v>5.6086793803530996E-4</c:v>
                </c:pt>
                <c:pt idx="13">
                  <c:v>4.07903954934771E-4</c:v>
                </c:pt>
                <c:pt idx="14">
                  <c:v>4.84385946485041E-4</c:v>
                </c:pt>
                <c:pt idx="15">
                  <c:v>5.2444794205899097E-4</c:v>
                </c:pt>
                <c:pt idx="16">
                  <c:v>7.3932591831927304E-4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036-42CC-82E8-C72F8497F7F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6.4733298808907297E-2</c:v>
                </c:pt>
                <c:pt idx="8">
                  <c:v>9.3863283272915599E-2</c:v>
                </c:pt>
                <c:pt idx="9">
                  <c:v>0</c:v>
                </c:pt>
                <c:pt idx="10">
                  <c:v>0</c:v>
                </c:pt>
                <c:pt idx="11">
                  <c:v>0</c:v>
                </c:pt>
                <c:pt idx="12">
                  <c:v>0</c:v>
                </c:pt>
                <c:pt idx="13">
                  <c:v>0</c:v>
                </c:pt>
                <c:pt idx="14">
                  <c:v>0</c:v>
                </c:pt>
                <c:pt idx="15">
                  <c:v>0.56317969963749404</c:v>
                </c:pt>
                <c:pt idx="16">
                  <c:v>0</c:v>
                </c:pt>
                <c:pt idx="17">
                  <c:v>0.36331563956499202</c:v>
                </c:pt>
                <c:pt idx="18">
                  <c:v>0.29842050750906302</c:v>
                </c:pt>
                <c:pt idx="19">
                  <c:v>0.22737571206628701</c:v>
                </c:pt>
                <c:pt idx="20">
                  <c:v>0.16506991196271401</c:v>
                </c:pt>
                <c:pt idx="21">
                  <c:v>0.39810978767478</c:v>
                </c:pt>
                <c:pt idx="22">
                  <c:v>0.96452615225271898</c:v>
                </c:pt>
                <c:pt idx="23">
                  <c:v>0</c:v>
                </c:pt>
              </c:numCache>
            </c:numRef>
          </c:val>
          <c:smooth val="0"/>
          <c:extLst>
            <c:ext xmlns:c16="http://schemas.microsoft.com/office/drawing/2014/chart" uri="{C3380CC4-5D6E-409C-BE32-E72D297353CC}">
              <c16:uniqueId val="{00000004-5036-42CC-82E8-C72F8497F7F5}"/>
            </c:ext>
          </c:extLst>
        </c:ser>
        <c:dLbls>
          <c:showLegendKey val="0"/>
          <c:showVal val="0"/>
          <c:showCatName val="0"/>
          <c:showSerName val="0"/>
          <c:showPercent val="0"/>
          <c:showBubbleSize val="0"/>
        </c:dLbls>
        <c:smooth val="0"/>
        <c:axId val="291115960"/>
        <c:axId val="291116616"/>
      </c:lineChart>
      <c:catAx>
        <c:axId val="29111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16616"/>
        <c:crosses val="autoZero"/>
        <c:auto val="1"/>
        <c:lblAlgn val="ctr"/>
        <c:lblOffset val="100"/>
        <c:noMultiLvlLbl val="0"/>
      </c:catAx>
      <c:valAx>
        <c:axId val="29111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1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ED1-4003-A9F9-694B8D8BEBF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3ED1-4003-A9F9-694B8D8BEBF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3ED1-4003-A9F9-694B8D8BEBF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3ED1-4003-A9F9-694B8D8BEBF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4-3ED1-4003-A9F9-694B8D8BEBF5}"/>
            </c:ext>
          </c:extLst>
        </c:ser>
        <c:dLbls>
          <c:showLegendKey val="0"/>
          <c:showVal val="0"/>
          <c:showCatName val="0"/>
          <c:showSerName val="0"/>
          <c:showPercent val="0"/>
          <c:showBubbleSize val="0"/>
        </c:dLbls>
        <c:smooth val="0"/>
        <c:axId val="495165696"/>
        <c:axId val="495156840"/>
      </c:lineChart>
      <c:dateAx>
        <c:axId val="49516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56840"/>
        <c:crosses val="autoZero"/>
        <c:auto val="1"/>
        <c:lblOffset val="100"/>
        <c:baseTimeUnit val="days"/>
      </c:dateAx>
      <c:valAx>
        <c:axId val="49515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6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2C45B-F786-4DF1-B47F-555865B52265}"/>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6F6C5DE-BB10-4955-A830-F5D683F2DE0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40183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C747-3332-4E68-BAEC-40E0E0AB0720}"/>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D54CA7DB-15F6-4BEA-A8D8-4AB23B32AA07}"/>
              </a:ext>
            </a:extLst>
          </p:cNvPr>
          <p:cNvGraphicFramePr>
            <a:graphicFrameLocks noGrp="1"/>
          </p:cNvGraphicFramePr>
          <p:nvPr>
            <p:ph type="tbl" sz="quarter" idx="13"/>
            <p:extLst>
              <p:ext uri="{D42A27DB-BD31-4B8C-83A1-F6EECF244321}">
                <p14:modId xmlns:p14="http://schemas.microsoft.com/office/powerpoint/2010/main" val="2526152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0006492"/>
                    </a:ext>
                  </a:extLst>
                </a:gridCol>
                <a:gridCol w="740664">
                  <a:extLst>
                    <a:ext uri="{9D8B030D-6E8A-4147-A177-3AD203B41FA5}">
                      <a16:colId xmlns:a16="http://schemas.microsoft.com/office/drawing/2014/main" val="3112397053"/>
                    </a:ext>
                  </a:extLst>
                </a:gridCol>
                <a:gridCol w="740664">
                  <a:extLst>
                    <a:ext uri="{9D8B030D-6E8A-4147-A177-3AD203B41FA5}">
                      <a16:colId xmlns:a16="http://schemas.microsoft.com/office/drawing/2014/main" val="1884808558"/>
                    </a:ext>
                  </a:extLst>
                </a:gridCol>
                <a:gridCol w="740664">
                  <a:extLst>
                    <a:ext uri="{9D8B030D-6E8A-4147-A177-3AD203B41FA5}">
                      <a16:colId xmlns:a16="http://schemas.microsoft.com/office/drawing/2014/main" val="2400659625"/>
                    </a:ext>
                  </a:extLst>
                </a:gridCol>
                <a:gridCol w="740664">
                  <a:extLst>
                    <a:ext uri="{9D8B030D-6E8A-4147-A177-3AD203B41FA5}">
                      <a16:colId xmlns:a16="http://schemas.microsoft.com/office/drawing/2014/main" val="912362573"/>
                    </a:ext>
                  </a:extLst>
                </a:gridCol>
                <a:gridCol w="740664">
                  <a:extLst>
                    <a:ext uri="{9D8B030D-6E8A-4147-A177-3AD203B41FA5}">
                      <a16:colId xmlns:a16="http://schemas.microsoft.com/office/drawing/2014/main" val="3945571520"/>
                    </a:ext>
                  </a:extLst>
                </a:gridCol>
                <a:gridCol w="740664">
                  <a:extLst>
                    <a:ext uri="{9D8B030D-6E8A-4147-A177-3AD203B41FA5}">
                      <a16:colId xmlns:a16="http://schemas.microsoft.com/office/drawing/2014/main" val="1157197842"/>
                    </a:ext>
                  </a:extLst>
                </a:gridCol>
                <a:gridCol w="740664">
                  <a:extLst>
                    <a:ext uri="{9D8B030D-6E8A-4147-A177-3AD203B41FA5}">
                      <a16:colId xmlns:a16="http://schemas.microsoft.com/office/drawing/2014/main" val="82573279"/>
                    </a:ext>
                  </a:extLst>
                </a:gridCol>
                <a:gridCol w="740664">
                  <a:extLst>
                    <a:ext uri="{9D8B030D-6E8A-4147-A177-3AD203B41FA5}">
                      <a16:colId xmlns:a16="http://schemas.microsoft.com/office/drawing/2014/main" val="13318059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879594882"/>
                  </a:ext>
                </a:extLst>
              </a:tr>
              <a:tr h="370840">
                <a:tc>
                  <a:txBody>
                    <a:bodyPr/>
                    <a:lstStyle/>
                    <a:p>
                      <a:r>
                        <a:rPr lang="en-US" sz="1000"/>
                        <a:t>Specialized Bicycles</a:t>
                      </a:r>
                    </a:p>
                  </a:txBody>
                  <a:tcPr/>
                </a:tc>
                <a:tc>
                  <a:txBody>
                    <a:bodyPr/>
                    <a:lstStyle/>
                    <a:p>
                      <a:r>
                        <a:rPr lang="en-US" sz="1000"/>
                        <a:t>1963432</a:t>
                      </a:r>
                    </a:p>
                  </a:txBody>
                  <a:tcPr/>
                </a:tc>
                <a:tc>
                  <a:txBody>
                    <a:bodyPr/>
                    <a:lstStyle/>
                    <a:p>
                      <a:r>
                        <a:rPr lang="en-US" sz="1000"/>
                        <a:t>4459</a:t>
                      </a:r>
                    </a:p>
                  </a:txBody>
                  <a:tcPr/>
                </a:tc>
                <a:tc>
                  <a:txBody>
                    <a:bodyPr/>
                    <a:lstStyle/>
                    <a:p>
                      <a:r>
                        <a:rPr lang="en-US" sz="1000"/>
                        <a:t>15</a:t>
                      </a:r>
                    </a:p>
                  </a:txBody>
                  <a:tcPr/>
                </a:tc>
                <a:tc>
                  <a:txBody>
                    <a:bodyPr/>
                    <a:lstStyle/>
                    <a:p>
                      <a:r>
                        <a:rPr lang="en-US" sz="1000"/>
                        <a:t>135</a:t>
                      </a:r>
                    </a:p>
                  </a:txBody>
                  <a:tcPr/>
                </a:tc>
                <a:tc>
                  <a:txBody>
                    <a:bodyPr/>
                    <a:lstStyle/>
                    <a:p>
                      <a:r>
                        <a:rPr lang="en-US" sz="1000"/>
                        <a:t>2</a:t>
                      </a:r>
                    </a:p>
                  </a:txBody>
                  <a:tcPr/>
                </a:tc>
                <a:tc>
                  <a:txBody>
                    <a:bodyPr/>
                    <a:lstStyle/>
                    <a:p>
                      <a:r>
                        <a:rPr lang="en-US" sz="1000"/>
                        <a:t>34</a:t>
                      </a:r>
                    </a:p>
                  </a:txBody>
                  <a:tcPr/>
                </a:tc>
                <a:tc>
                  <a:txBody>
                    <a:bodyPr/>
                    <a:lstStyle/>
                    <a:p>
                      <a:r>
                        <a:rPr lang="en-US" sz="1000"/>
                        <a:t>0</a:t>
                      </a:r>
                    </a:p>
                  </a:txBody>
                  <a:tcPr/>
                </a:tc>
                <a:tc>
                  <a:txBody>
                    <a:bodyPr/>
                    <a:lstStyle/>
                    <a:p>
                      <a:r>
                        <a:rPr lang="en-US" sz="1000"/>
                        <a:t>0.0006 %</a:t>
                      </a:r>
                    </a:p>
                  </a:txBody>
                  <a:tcPr/>
                </a:tc>
                <a:extLst>
                  <a:ext uri="{0D108BD9-81ED-4DB2-BD59-A6C34878D82A}">
                    <a16:rowId xmlns:a16="http://schemas.microsoft.com/office/drawing/2014/main" val="2166221163"/>
                  </a:ext>
                </a:extLst>
              </a:tr>
              <a:tr h="370840">
                <a:tc>
                  <a:txBody>
                    <a:bodyPr/>
                    <a:lstStyle/>
                    <a:p>
                      <a:r>
                        <a:rPr lang="en-US" sz="1000"/>
                        <a:t>Scott Sports Argentina</a:t>
                      </a:r>
                    </a:p>
                  </a:txBody>
                  <a:tcPr/>
                </a:tc>
                <a:tc>
                  <a:txBody>
                    <a:bodyPr/>
                    <a:lstStyle/>
                    <a:p>
                      <a:r>
                        <a:rPr lang="en-US" sz="1000"/>
                        <a:t>67821</a:t>
                      </a:r>
                    </a:p>
                  </a:txBody>
                  <a:tcPr/>
                </a:tc>
                <a:tc>
                  <a:txBody>
                    <a:bodyPr/>
                    <a:lstStyle/>
                    <a:p>
                      <a:r>
                        <a:rPr lang="en-US" sz="1000"/>
                        <a:t>1954</a:t>
                      </a:r>
                    </a:p>
                  </a:txBody>
                  <a:tcPr/>
                </a:tc>
                <a:tc>
                  <a:txBody>
                    <a:bodyPr/>
                    <a:lstStyle/>
                    <a:p>
                      <a:r>
                        <a:rPr lang="en-US" sz="1000"/>
                        <a:t>27</a:t>
                      </a:r>
                    </a:p>
                  </a:txBody>
                  <a:tcPr/>
                </a:tc>
                <a:tc>
                  <a:txBody>
                    <a:bodyPr/>
                    <a:lstStyle/>
                    <a:p>
                      <a:r>
                        <a:rPr lang="en-US" sz="1000"/>
                        <a:t>983</a:t>
                      </a:r>
                    </a:p>
                  </a:txBody>
                  <a:tcPr/>
                </a:tc>
                <a:tc>
                  <a:txBody>
                    <a:bodyPr/>
                    <a:lstStyle/>
                    <a:p>
                      <a:r>
                        <a:rPr lang="en-US" sz="1000"/>
                        <a:t>74</a:t>
                      </a:r>
                    </a:p>
                  </a:txBody>
                  <a:tcPr/>
                </a:tc>
                <a:tc>
                  <a:txBody>
                    <a:bodyPr/>
                    <a:lstStyle/>
                    <a:p>
                      <a:r>
                        <a:rPr lang="en-US" sz="1000"/>
                        <a:t>17</a:t>
                      </a:r>
                    </a:p>
                  </a:txBody>
                  <a:tcPr/>
                </a:tc>
                <a:tc>
                  <a:txBody>
                    <a:bodyPr/>
                    <a:lstStyle/>
                    <a:p>
                      <a:r>
                        <a:rPr lang="en-US" sz="1000"/>
                        <a:t>1</a:t>
                      </a:r>
                    </a:p>
                  </a:txBody>
                  <a:tcPr/>
                </a:tc>
                <a:tc>
                  <a:txBody>
                    <a:bodyPr/>
                    <a:lstStyle/>
                    <a:p>
                      <a:r>
                        <a:rPr lang="en-US" sz="1000"/>
                        <a:t>0.0595 %</a:t>
                      </a:r>
                    </a:p>
                  </a:txBody>
                  <a:tcPr/>
                </a:tc>
                <a:extLst>
                  <a:ext uri="{0D108BD9-81ED-4DB2-BD59-A6C34878D82A}">
                    <a16:rowId xmlns:a16="http://schemas.microsoft.com/office/drawing/2014/main" val="288056132"/>
                  </a:ext>
                </a:extLst>
              </a:tr>
              <a:tr h="370840">
                <a:tc>
                  <a:txBody>
                    <a:bodyPr/>
                    <a:lstStyle/>
                    <a:p>
                      <a:r>
                        <a:rPr lang="en-US" sz="1000"/>
                        <a:t>Trek Bicycle Argentina</a:t>
                      </a:r>
                    </a:p>
                  </a:txBody>
                  <a:tcPr/>
                </a:tc>
                <a:tc>
                  <a:txBody>
                    <a:bodyPr/>
                    <a:lstStyle/>
                    <a:p>
                      <a:r>
                        <a:rPr lang="en-US" sz="1000"/>
                        <a:t>30993</a:t>
                      </a:r>
                    </a:p>
                  </a:txBody>
                  <a:tcPr/>
                </a:tc>
                <a:tc>
                  <a:txBody>
                    <a:bodyPr/>
                    <a:lstStyle/>
                    <a:p>
                      <a:r>
                        <a:rPr lang="en-US" sz="1000"/>
                        <a:t>n/a</a:t>
                      </a:r>
                    </a:p>
                  </a:txBody>
                  <a:tcPr/>
                </a:tc>
                <a:tc>
                  <a:txBody>
                    <a:bodyPr/>
                    <a:lstStyle/>
                    <a:p>
                      <a:r>
                        <a:rPr lang="en-US" sz="1000"/>
                        <a:t>20</a:t>
                      </a:r>
                    </a:p>
                  </a:txBody>
                  <a:tcPr/>
                </a:tc>
                <a:tc>
                  <a:txBody>
                    <a:bodyPr/>
                    <a:lstStyle/>
                    <a:p>
                      <a:r>
                        <a:rPr lang="en-US" sz="1000"/>
                        <a:t>1748</a:t>
                      </a:r>
                    </a:p>
                  </a:txBody>
                  <a:tcPr/>
                </a:tc>
                <a:tc>
                  <a:txBody>
                    <a:bodyPr/>
                    <a:lstStyle/>
                    <a:p>
                      <a:r>
                        <a:rPr lang="en-US" sz="1000"/>
                        <a:t>105</a:t>
                      </a:r>
                    </a:p>
                  </a:txBody>
                  <a:tcPr/>
                </a:tc>
                <a:tc>
                  <a:txBody>
                    <a:bodyPr/>
                    <a:lstStyle/>
                    <a:p>
                      <a:r>
                        <a:rPr lang="en-US" sz="1000"/>
                        <a:t>84</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3776428166"/>
                  </a:ext>
                </a:extLst>
              </a:tr>
              <a:tr h="370840">
                <a:tc>
                  <a:txBody>
                    <a:bodyPr/>
                    <a:lstStyle/>
                    <a:p>
                      <a:r>
                        <a:rPr lang="en-US" sz="1000"/>
                        <a:t>Giant Bicycles Argentina</a:t>
                      </a:r>
                    </a:p>
                  </a:txBody>
                  <a:tcPr/>
                </a:tc>
                <a:tc>
                  <a:txBody>
                    <a:bodyPr/>
                    <a:lstStyle/>
                    <a:p>
                      <a:r>
                        <a:rPr lang="en-US" sz="1000"/>
                        <a:t>19607</a:t>
                      </a:r>
                    </a:p>
                  </a:txBody>
                  <a:tcPr/>
                </a:tc>
                <a:tc>
                  <a:txBody>
                    <a:bodyPr/>
                    <a:lstStyle/>
                    <a:p>
                      <a:r>
                        <a:rPr lang="en-US" sz="1000"/>
                        <a:t>77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583379894"/>
                  </a:ext>
                </a:extLst>
              </a:tr>
              <a:tr h="370840">
                <a:tc>
                  <a:txBody>
                    <a:bodyPr/>
                    <a:lstStyle/>
                    <a:p>
                      <a:r>
                        <a:rPr lang="en-US" sz="1000"/>
                        <a:t>Cannondale Argentina</a:t>
                      </a:r>
                    </a:p>
                  </a:txBody>
                  <a:tcPr/>
                </a:tc>
                <a:tc>
                  <a:txBody>
                    <a:bodyPr/>
                    <a:lstStyle/>
                    <a:p>
                      <a:r>
                        <a:rPr lang="en-US" sz="1000"/>
                        <a:t>10237</a:t>
                      </a:r>
                    </a:p>
                  </a:txBody>
                  <a:tcPr/>
                </a:tc>
                <a:tc>
                  <a:txBody>
                    <a:bodyPr/>
                    <a:lstStyle/>
                    <a:p>
                      <a:r>
                        <a:rPr lang="en-US" sz="1000"/>
                        <a:t>40</a:t>
                      </a:r>
                    </a:p>
                  </a:txBody>
                  <a:tcPr/>
                </a:tc>
                <a:tc>
                  <a:txBody>
                    <a:bodyPr/>
                    <a:lstStyle/>
                    <a:p>
                      <a:r>
                        <a:rPr lang="en-US" sz="1000"/>
                        <a:t>4</a:t>
                      </a:r>
                    </a:p>
                  </a:txBody>
                  <a:tcPr/>
                </a:tc>
                <a:tc>
                  <a:txBody>
                    <a:bodyPr/>
                    <a:lstStyle/>
                    <a:p>
                      <a:r>
                        <a:rPr lang="en-US" sz="1000"/>
                        <a:t>110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0.2741 %</a:t>
                      </a:r>
                    </a:p>
                  </a:txBody>
                  <a:tcPr/>
                </a:tc>
                <a:extLst>
                  <a:ext uri="{0D108BD9-81ED-4DB2-BD59-A6C34878D82A}">
                    <a16:rowId xmlns:a16="http://schemas.microsoft.com/office/drawing/2014/main" val="2977740406"/>
                  </a:ext>
                </a:extLst>
              </a:tr>
            </a:tbl>
          </a:graphicData>
        </a:graphic>
      </p:graphicFrame>
      <p:sp>
        <p:nvSpPr>
          <p:cNvPr id="4" name="Text Placeholder 3">
            <a:extLst>
              <a:ext uri="{FF2B5EF4-FFF2-40B4-BE49-F238E27FC236}">
                <a16:creationId xmlns:a16="http://schemas.microsoft.com/office/drawing/2014/main" id="{AD3B8626-4057-4E1D-968F-8D612B31F04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805012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79795-14DB-4A3D-9FC1-9C2A06F49CBF}"/>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EF2F83A4-8BC9-400C-B7D4-B197D1FC578B}"/>
              </a:ext>
            </a:extLst>
          </p:cNvPr>
          <p:cNvGraphicFramePr>
            <a:graphicFrameLocks noGrp="1"/>
          </p:cNvGraphicFramePr>
          <p:nvPr>
            <p:ph type="chart" sz="quarter" idx="13"/>
            <p:extLst>
              <p:ext uri="{D42A27DB-BD31-4B8C-83A1-F6EECF244321}">
                <p14:modId xmlns:p14="http://schemas.microsoft.com/office/powerpoint/2010/main" val="2351426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CAAE4-FE8B-4F1F-93C7-CAAF6E8B34C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E4262DD-3F29-4949-9C7C-84A598F8C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8562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42C99-4ED0-43E2-895A-5F59B1AA2495}"/>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EC70AF15-DBA1-4C9A-90E3-BFDE095DFAC4}"/>
              </a:ext>
            </a:extLst>
          </p:cNvPr>
          <p:cNvGraphicFramePr>
            <a:graphicFrameLocks noGrp="1"/>
          </p:cNvGraphicFramePr>
          <p:nvPr>
            <p:ph type="chart" sz="quarter" idx="13"/>
            <p:extLst>
              <p:ext uri="{D42A27DB-BD31-4B8C-83A1-F6EECF244321}">
                <p14:modId xmlns:p14="http://schemas.microsoft.com/office/powerpoint/2010/main" val="502773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A16479-4784-4797-9F8E-D8C12D87A7E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7ED74AF-83C3-4C0E-B8E5-0D4C51412E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8770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D6785-F9EE-46FA-B7BD-447B7E0BFD4B}"/>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3A645ECD-CA34-4389-9A60-32A640EBABE4}"/>
              </a:ext>
            </a:extLst>
          </p:cNvPr>
          <p:cNvGraphicFramePr>
            <a:graphicFrameLocks noGrp="1"/>
          </p:cNvGraphicFramePr>
          <p:nvPr>
            <p:ph type="chart" sz="quarter" idx="13"/>
            <p:extLst>
              <p:ext uri="{D42A27DB-BD31-4B8C-83A1-F6EECF244321}">
                <p14:modId xmlns:p14="http://schemas.microsoft.com/office/powerpoint/2010/main" val="821428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EFC3C2-8EDE-4A2F-A9F6-DC95A6F991D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C952E07-D98E-4ADB-A0A2-A3748E8CE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60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3386D-C47D-4961-9E15-F67E96D14E54}"/>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CCD5C6F6-F9A5-4869-B6F5-0D45C6F06CCC}"/>
              </a:ext>
            </a:extLst>
          </p:cNvPr>
          <p:cNvGraphicFramePr>
            <a:graphicFrameLocks noGrp="1"/>
          </p:cNvGraphicFramePr>
          <p:nvPr>
            <p:ph type="chart" sz="quarter" idx="13"/>
            <p:extLst>
              <p:ext uri="{D42A27DB-BD31-4B8C-83A1-F6EECF244321}">
                <p14:modId xmlns:p14="http://schemas.microsoft.com/office/powerpoint/2010/main" val="4070094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270B3A-288B-4CD8-A5E9-AFF884AE0E7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19751E9-43D2-4B96-9895-1393FC99B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676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1FB70-48C9-4B7B-892B-A1648885523C}"/>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F2F0C266-EE5B-4DD7-99EE-BDEDFFB18D5E}"/>
              </a:ext>
            </a:extLst>
          </p:cNvPr>
          <p:cNvGraphicFramePr>
            <a:graphicFrameLocks noGrp="1"/>
          </p:cNvGraphicFramePr>
          <p:nvPr>
            <p:ph type="chart" sz="quarter" idx="13"/>
            <p:extLst>
              <p:ext uri="{D42A27DB-BD31-4B8C-83A1-F6EECF244321}">
                <p14:modId xmlns:p14="http://schemas.microsoft.com/office/powerpoint/2010/main" val="2923887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A544E-DDC5-41F0-A9B9-089E9BD49D8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5F9CB67-5BA9-4F27-87DE-6C10BE77AC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5782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1A71-E6D7-4F5A-98C2-3B277C298FD6}"/>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A67D4359-A955-4884-8518-8C0FF70ADC5D}"/>
              </a:ext>
            </a:extLst>
          </p:cNvPr>
          <p:cNvGraphicFramePr>
            <a:graphicFrameLocks noGrp="1"/>
          </p:cNvGraphicFramePr>
          <p:nvPr>
            <p:ph type="chart" sz="quarter" idx="13"/>
            <p:extLst>
              <p:ext uri="{D42A27DB-BD31-4B8C-83A1-F6EECF244321}">
                <p14:modId xmlns:p14="http://schemas.microsoft.com/office/powerpoint/2010/main" val="1093285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F3C4B1-6219-4FB8-B16B-838B1555686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F689822D-3907-450D-AC45-AEB240EF32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513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BAF18-2158-40E0-8DF0-2448BF98EE3C}"/>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40C9A87C-9384-476C-B5A3-4D6CA1AD427D}"/>
              </a:ext>
            </a:extLst>
          </p:cNvPr>
          <p:cNvGraphicFramePr>
            <a:graphicFrameLocks noGrp="1"/>
          </p:cNvGraphicFramePr>
          <p:nvPr>
            <p:ph type="chart" sz="quarter" idx="13"/>
            <p:extLst>
              <p:ext uri="{D42A27DB-BD31-4B8C-83A1-F6EECF244321}">
                <p14:modId xmlns:p14="http://schemas.microsoft.com/office/powerpoint/2010/main" val="3613699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0EA968-A46E-4EAF-B535-5B26DE0E024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1E27E2E-CFCE-450F-9D1A-74F8BC6E1F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287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7B7E3-0314-4D0E-A5D3-E14C279CCAF3}"/>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6E852D68-975B-468F-A99B-0F110CC252EC}"/>
              </a:ext>
            </a:extLst>
          </p:cNvPr>
          <p:cNvGraphicFramePr>
            <a:graphicFrameLocks noGrp="1"/>
          </p:cNvGraphicFramePr>
          <p:nvPr>
            <p:ph type="chart" sz="quarter" idx="13"/>
            <p:extLst>
              <p:ext uri="{D42A27DB-BD31-4B8C-83A1-F6EECF244321}">
                <p14:modId xmlns:p14="http://schemas.microsoft.com/office/powerpoint/2010/main" val="32968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F63DBA-E004-4C5C-9E3D-84ABC5D7E35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77DEC17-5422-4B18-B316-1D54AAA61B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7554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DADD9-044D-4C5F-9DCF-DE1B21D02F7A}"/>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A3C21CB0-A67D-40D4-88AC-8EDF51D2CDAC}"/>
              </a:ext>
            </a:extLst>
          </p:cNvPr>
          <p:cNvGraphicFramePr>
            <a:graphicFrameLocks noGrp="1"/>
          </p:cNvGraphicFramePr>
          <p:nvPr>
            <p:ph type="chart" sz="quarter" idx="13"/>
            <p:extLst>
              <p:ext uri="{D42A27DB-BD31-4B8C-83A1-F6EECF244321}">
                <p14:modId xmlns:p14="http://schemas.microsoft.com/office/powerpoint/2010/main" val="431409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178DEC-C456-4495-8295-3E6CC829868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6C10D03-EBF0-4F1A-ACAF-FA3073905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855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3E64-3DBE-44C0-9051-DB981BE806B4}"/>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DB6B0A19-D4AA-4312-AFD2-A2EA10A149B5}"/>
              </a:ext>
            </a:extLst>
          </p:cNvPr>
          <p:cNvGraphicFramePr>
            <a:graphicFrameLocks noGrp="1"/>
          </p:cNvGraphicFramePr>
          <p:nvPr>
            <p:ph type="chart" sz="quarter" idx="13"/>
            <p:extLst>
              <p:ext uri="{D42A27DB-BD31-4B8C-83A1-F6EECF244321}">
                <p14:modId xmlns:p14="http://schemas.microsoft.com/office/powerpoint/2010/main" val="1457637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63002-82A4-45AA-8EF4-CA1AF7E249C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537A708-31F2-4399-8323-BB5E1103AB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5873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E72F2-8649-45B0-B8EE-C0D2CB5DADF1}"/>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10632226-E0DB-494F-9AEE-8F5C86B5EC92}"/>
              </a:ext>
            </a:extLst>
          </p:cNvPr>
          <p:cNvGraphicFramePr>
            <a:graphicFrameLocks noGrp="1"/>
          </p:cNvGraphicFramePr>
          <p:nvPr>
            <p:ph type="chart" sz="quarter" idx="13"/>
            <p:extLst>
              <p:ext uri="{D42A27DB-BD31-4B8C-83A1-F6EECF244321}">
                <p14:modId xmlns:p14="http://schemas.microsoft.com/office/powerpoint/2010/main" val="910127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6DB62E-104A-47A1-8BF3-91E0E176964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B527613-7964-46E8-BD3D-E33B748698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1465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C8BAD-10F2-4098-A368-ED1680DF4B50}"/>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AAFFBF46-5D5D-4DAA-BFD6-72738A5764F8}"/>
              </a:ext>
            </a:extLst>
          </p:cNvPr>
          <p:cNvGraphicFramePr>
            <a:graphicFrameLocks noGrp="1"/>
          </p:cNvGraphicFramePr>
          <p:nvPr>
            <p:ph type="chart" sz="quarter" idx="13"/>
            <p:extLst>
              <p:ext uri="{D42A27DB-BD31-4B8C-83A1-F6EECF244321}">
                <p14:modId xmlns:p14="http://schemas.microsoft.com/office/powerpoint/2010/main" val="2874378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730A05-223B-467A-82C1-3BA465725CF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A4FC01F-DDB4-4E3A-B08F-C6A9CF7BE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7575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49414-9A0E-40DA-8831-8F5913B2F2D7}"/>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96FF5AC7-F3EC-476A-A086-4C11F3200FC3}"/>
              </a:ext>
            </a:extLst>
          </p:cNvPr>
          <p:cNvGraphicFramePr>
            <a:graphicFrameLocks noGrp="1"/>
          </p:cNvGraphicFramePr>
          <p:nvPr>
            <p:ph type="chart" sz="quarter" idx="13"/>
            <p:extLst>
              <p:ext uri="{D42A27DB-BD31-4B8C-83A1-F6EECF244321}">
                <p14:modId xmlns:p14="http://schemas.microsoft.com/office/powerpoint/2010/main" val="891161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D4EC3C-B59B-4663-BDD3-C7AA0E141E2A}"/>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F3341873-4995-451A-A2DA-DD0031960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842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24FED-1B9B-48FB-A3A1-5ECFB6087A99}"/>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B19F9AAF-52B0-41C6-B29C-AF73C845DB3C}"/>
              </a:ext>
            </a:extLst>
          </p:cNvPr>
          <p:cNvGraphicFramePr>
            <a:graphicFrameLocks noGrp="1"/>
          </p:cNvGraphicFramePr>
          <p:nvPr>
            <p:ph type="chart" sz="quarter" idx="13"/>
            <p:extLst>
              <p:ext uri="{D42A27DB-BD31-4B8C-83A1-F6EECF244321}">
                <p14:modId xmlns:p14="http://schemas.microsoft.com/office/powerpoint/2010/main" val="3471196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C8C97-D1B4-4B92-8278-8206DE1B098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AB5F8C1-E360-4122-8865-733BA54B9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270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B8811-4790-4C84-9EE1-36F97EAC5F04}"/>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4C603DDE-D5E1-404F-B8ED-EAC0B8E3099C}"/>
              </a:ext>
            </a:extLst>
          </p:cNvPr>
          <p:cNvGraphicFramePr>
            <a:graphicFrameLocks noGrp="1"/>
          </p:cNvGraphicFramePr>
          <p:nvPr>
            <p:ph type="chart" sz="quarter" idx="13"/>
            <p:extLst>
              <p:ext uri="{D42A27DB-BD31-4B8C-83A1-F6EECF244321}">
                <p14:modId xmlns:p14="http://schemas.microsoft.com/office/powerpoint/2010/main" val="1709210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4ED10-3953-41D0-BAC8-B7E407E7BECC}"/>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B8E817C-AC3D-4742-9D3A-927A9FB42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6214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F9F7F-09BE-4650-BB4B-6B171260EAA9}"/>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3BAF3350-7CF1-47C6-9B49-160073F5145D}"/>
              </a:ext>
            </a:extLst>
          </p:cNvPr>
          <p:cNvGraphicFramePr>
            <a:graphicFrameLocks noGrp="1"/>
          </p:cNvGraphicFramePr>
          <p:nvPr>
            <p:ph type="chart" sz="quarter" idx="13"/>
            <p:extLst>
              <p:ext uri="{D42A27DB-BD31-4B8C-83A1-F6EECF244321}">
                <p14:modId xmlns:p14="http://schemas.microsoft.com/office/powerpoint/2010/main" val="3742064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5C9A6-F261-493D-ACC1-EAB1F354C8D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30711BE-975F-4FD5-A379-F2C64EC0E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9373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CE7AF-1E85-47E4-B485-EA42EB200196}"/>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C9F2432C-E8E8-4EAE-8AC1-45D73C47D9C0}"/>
              </a:ext>
            </a:extLst>
          </p:cNvPr>
          <p:cNvGraphicFramePr>
            <a:graphicFrameLocks noGrp="1"/>
          </p:cNvGraphicFramePr>
          <p:nvPr>
            <p:ph type="chart" sz="quarter" idx="13"/>
            <p:extLst>
              <p:ext uri="{D42A27DB-BD31-4B8C-83A1-F6EECF244321}">
                <p14:modId xmlns:p14="http://schemas.microsoft.com/office/powerpoint/2010/main" val="3859605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3158B5-C1AB-424E-88AD-9C916C491BE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1B307A3-92CC-4939-8436-1A64D0180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197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96766-099B-4F4B-B451-3A85F3122DB2}"/>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F6FC8B41-B9A6-42AD-981F-DE251A4F7FEB}"/>
              </a:ext>
            </a:extLst>
          </p:cNvPr>
          <p:cNvGraphicFramePr>
            <a:graphicFrameLocks noGrp="1"/>
          </p:cNvGraphicFramePr>
          <p:nvPr>
            <p:ph type="chart" sz="quarter" idx="13"/>
            <p:extLst>
              <p:ext uri="{D42A27DB-BD31-4B8C-83A1-F6EECF244321}">
                <p14:modId xmlns:p14="http://schemas.microsoft.com/office/powerpoint/2010/main" val="3979244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C58815-7231-41A3-91E9-15659C89D63B}"/>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80416DA-A854-48FE-9B48-F11540BD4B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6271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B7D3F-5794-4564-AD91-D15A5AD57A10}"/>
              </a:ext>
            </a:extLst>
          </p:cNvPr>
          <p:cNvSpPr>
            <a:spLocks noGrp="1"/>
          </p:cNvSpPr>
          <p:nvPr>
            <p:ph type="title"/>
          </p:nvPr>
        </p:nvSpPr>
        <p:spPr/>
        <p:txBody>
          <a:bodyPr/>
          <a:lstStyle/>
          <a:p>
            <a:r>
              <a:rPr lang="en-US"/>
              <a:t>Facebook Hashtag Detection | Scott - 1 of 3</a:t>
            </a:r>
          </a:p>
        </p:txBody>
      </p:sp>
      <p:graphicFrame>
        <p:nvGraphicFramePr>
          <p:cNvPr id="5" name="Table Placeholder 4">
            <a:extLst>
              <a:ext uri="{FF2B5EF4-FFF2-40B4-BE49-F238E27FC236}">
                <a16:creationId xmlns:a16="http://schemas.microsoft.com/office/drawing/2014/main" id="{E68EA0DB-F257-4749-B162-24B764F211CA}"/>
              </a:ext>
            </a:extLst>
          </p:cNvPr>
          <p:cNvGraphicFramePr>
            <a:graphicFrameLocks noGrp="1"/>
          </p:cNvGraphicFramePr>
          <p:nvPr>
            <p:ph type="tbl" sz="quarter" idx="13"/>
            <p:extLst>
              <p:ext uri="{D42A27DB-BD31-4B8C-83A1-F6EECF244321}">
                <p14:modId xmlns:p14="http://schemas.microsoft.com/office/powerpoint/2010/main" val="146609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7797613"/>
                    </a:ext>
                  </a:extLst>
                </a:gridCol>
                <a:gridCol w="1152144">
                  <a:extLst>
                    <a:ext uri="{9D8B030D-6E8A-4147-A177-3AD203B41FA5}">
                      <a16:colId xmlns:a16="http://schemas.microsoft.com/office/drawing/2014/main" val="4213879984"/>
                    </a:ext>
                  </a:extLst>
                </a:gridCol>
                <a:gridCol w="1152144">
                  <a:extLst>
                    <a:ext uri="{9D8B030D-6E8A-4147-A177-3AD203B41FA5}">
                      <a16:colId xmlns:a16="http://schemas.microsoft.com/office/drawing/2014/main" val="389458993"/>
                    </a:ext>
                  </a:extLst>
                </a:gridCol>
                <a:gridCol w="1152144">
                  <a:extLst>
                    <a:ext uri="{9D8B030D-6E8A-4147-A177-3AD203B41FA5}">
                      <a16:colId xmlns:a16="http://schemas.microsoft.com/office/drawing/2014/main" val="2640356094"/>
                    </a:ext>
                  </a:extLst>
                </a:gridCol>
                <a:gridCol w="1152144">
                  <a:extLst>
                    <a:ext uri="{9D8B030D-6E8A-4147-A177-3AD203B41FA5}">
                      <a16:colId xmlns:a16="http://schemas.microsoft.com/office/drawing/2014/main" val="537387514"/>
                    </a:ext>
                  </a:extLst>
                </a:gridCol>
                <a:gridCol w="1152144">
                  <a:extLst>
                    <a:ext uri="{9D8B030D-6E8A-4147-A177-3AD203B41FA5}">
                      <a16:colId xmlns:a16="http://schemas.microsoft.com/office/drawing/2014/main" val="279846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8599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101.48484848485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6.2121212121212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4.7878787878788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112.48484848485</a:t>
                      </a:r>
                    </a:p>
                  </a:txBody>
                  <a:tcPr/>
                </a:tc>
                <a:extLst>
                  <a:ext uri="{0D108BD9-81ED-4DB2-BD59-A6C34878D82A}">
                    <a16:rowId xmlns:a16="http://schemas.microsoft.com/office/drawing/2014/main" val="180977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42.590909090909</a:t>
                      </a:r>
                    </a:p>
                  </a:txBody>
                  <a:tcPr/>
                </a:tc>
                <a:extLst>
                  <a:ext uri="{0D108BD9-81ED-4DB2-BD59-A6C34878D82A}">
                    <a16:rowId xmlns:a16="http://schemas.microsoft.com/office/drawing/2014/main" val="90792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44.142857142857</a:t>
                      </a:r>
                    </a:p>
                  </a:txBody>
                  <a:tcPr/>
                </a:tc>
                <a:extLst>
                  <a:ext uri="{0D108BD9-81ED-4DB2-BD59-A6C34878D82A}">
                    <a16:rowId xmlns:a16="http://schemas.microsoft.com/office/drawing/2014/main" val="74799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78910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44718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104.88888888889</a:t>
                      </a:r>
                    </a:p>
                  </a:txBody>
                  <a:tcPr/>
                </a:tc>
                <a:extLst>
                  <a:ext uri="{0D108BD9-81ED-4DB2-BD59-A6C34878D82A}">
                    <a16:rowId xmlns:a16="http://schemas.microsoft.com/office/drawing/2014/main" val="304735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271121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144197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11.857142857143</a:t>
                      </a:r>
                    </a:p>
                  </a:txBody>
                  <a:tcPr/>
                </a:tc>
                <a:extLst>
                  <a:ext uri="{0D108BD9-81ED-4DB2-BD59-A6C34878D82A}">
                    <a16:rowId xmlns:a16="http://schemas.microsoft.com/office/drawing/2014/main" val="95351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3676694433"/>
                  </a:ext>
                </a:extLst>
              </a:tr>
            </a:tbl>
          </a:graphicData>
        </a:graphic>
      </p:graphicFrame>
      <p:sp>
        <p:nvSpPr>
          <p:cNvPr id="4" name="Text Placeholder 3">
            <a:extLst>
              <a:ext uri="{FF2B5EF4-FFF2-40B4-BE49-F238E27FC236}">
                <a16:creationId xmlns:a16="http://schemas.microsoft.com/office/drawing/2014/main" id="{198A215D-B2F5-41CF-9EE5-144366EBA65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89922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3A53A-07B0-40CD-8F5B-33860F4604BE}"/>
              </a:ext>
            </a:extLst>
          </p:cNvPr>
          <p:cNvSpPr>
            <a:spLocks noGrp="1"/>
          </p:cNvSpPr>
          <p:nvPr>
            <p:ph type="title"/>
          </p:nvPr>
        </p:nvSpPr>
        <p:spPr/>
        <p:txBody>
          <a:bodyPr/>
          <a:lstStyle/>
          <a:p>
            <a:r>
              <a:rPr lang="en-US"/>
              <a:t>Facebook Hashtag Detection | Scott - 2 of 3</a:t>
            </a:r>
          </a:p>
        </p:txBody>
      </p:sp>
      <p:graphicFrame>
        <p:nvGraphicFramePr>
          <p:cNvPr id="5" name="Table Placeholder 4">
            <a:extLst>
              <a:ext uri="{FF2B5EF4-FFF2-40B4-BE49-F238E27FC236}">
                <a16:creationId xmlns:a16="http://schemas.microsoft.com/office/drawing/2014/main" id="{D04670CC-387A-4380-A080-075A788564F8}"/>
              </a:ext>
            </a:extLst>
          </p:cNvPr>
          <p:cNvGraphicFramePr>
            <a:graphicFrameLocks noGrp="1"/>
          </p:cNvGraphicFramePr>
          <p:nvPr>
            <p:ph type="tbl" sz="quarter" idx="13"/>
            <p:extLst>
              <p:ext uri="{D42A27DB-BD31-4B8C-83A1-F6EECF244321}">
                <p14:modId xmlns:p14="http://schemas.microsoft.com/office/powerpoint/2010/main" val="205294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9983257"/>
                    </a:ext>
                  </a:extLst>
                </a:gridCol>
                <a:gridCol w="1152144">
                  <a:extLst>
                    <a:ext uri="{9D8B030D-6E8A-4147-A177-3AD203B41FA5}">
                      <a16:colId xmlns:a16="http://schemas.microsoft.com/office/drawing/2014/main" val="4181044067"/>
                    </a:ext>
                  </a:extLst>
                </a:gridCol>
                <a:gridCol w="1152144">
                  <a:extLst>
                    <a:ext uri="{9D8B030D-6E8A-4147-A177-3AD203B41FA5}">
                      <a16:colId xmlns:a16="http://schemas.microsoft.com/office/drawing/2014/main" val="2110270974"/>
                    </a:ext>
                  </a:extLst>
                </a:gridCol>
                <a:gridCol w="1152144">
                  <a:extLst>
                    <a:ext uri="{9D8B030D-6E8A-4147-A177-3AD203B41FA5}">
                      <a16:colId xmlns:a16="http://schemas.microsoft.com/office/drawing/2014/main" val="1382950040"/>
                    </a:ext>
                  </a:extLst>
                </a:gridCol>
                <a:gridCol w="1152144">
                  <a:extLst>
                    <a:ext uri="{9D8B030D-6E8A-4147-A177-3AD203B41FA5}">
                      <a16:colId xmlns:a16="http://schemas.microsoft.com/office/drawing/2014/main" val="3597424603"/>
                    </a:ext>
                  </a:extLst>
                </a:gridCol>
                <a:gridCol w="1152144">
                  <a:extLst>
                    <a:ext uri="{9D8B030D-6E8A-4147-A177-3AD203B41FA5}">
                      <a16:colId xmlns:a16="http://schemas.microsoft.com/office/drawing/2014/main" val="1466365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9109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110.22222222222</a:t>
                      </a:r>
                    </a:p>
                  </a:txBody>
                  <a:tcPr/>
                </a:tc>
                <a:extLst>
                  <a:ext uri="{0D108BD9-81ED-4DB2-BD59-A6C34878D82A}">
                    <a16:rowId xmlns:a16="http://schemas.microsoft.com/office/drawing/2014/main" val="214107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296852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235366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#wavecell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68972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extLst>
                  <a:ext uri="{0D108BD9-81ED-4DB2-BD59-A6C34878D82A}">
                    <a16:rowId xmlns:a16="http://schemas.microsoft.com/office/drawing/2014/main" val="12819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2253774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79113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extLst>
                  <a:ext uri="{0D108BD9-81ED-4DB2-BD59-A6C34878D82A}">
                    <a16:rowId xmlns:a16="http://schemas.microsoft.com/office/drawing/2014/main" val="39627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extLst>
                  <a:ext uri="{0D108BD9-81ED-4DB2-BD59-A6C34878D82A}">
                    <a16:rowId xmlns:a16="http://schemas.microsoft.com/office/drawing/2014/main" val="276326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2778392142"/>
                  </a:ext>
                </a:extLst>
              </a:tr>
            </a:tbl>
          </a:graphicData>
        </a:graphic>
      </p:graphicFrame>
      <p:sp>
        <p:nvSpPr>
          <p:cNvPr id="4" name="Text Placeholder 3">
            <a:extLst>
              <a:ext uri="{FF2B5EF4-FFF2-40B4-BE49-F238E27FC236}">
                <a16:creationId xmlns:a16="http://schemas.microsoft.com/office/drawing/2014/main" id="{511CE392-B500-4F4B-A6ED-B88779A5D1B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81829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29DAD-09A3-4B8D-93E4-AFFEDE0B2D95}"/>
              </a:ext>
            </a:extLst>
          </p:cNvPr>
          <p:cNvSpPr>
            <a:spLocks noGrp="1"/>
          </p:cNvSpPr>
          <p:nvPr>
            <p:ph type="title"/>
          </p:nvPr>
        </p:nvSpPr>
        <p:spPr/>
        <p:txBody>
          <a:bodyPr/>
          <a:lstStyle/>
          <a:p>
            <a:r>
              <a:rPr lang="en-US"/>
              <a:t>Facebook Hashtag Detection | Scott - 3 of 3</a:t>
            </a:r>
          </a:p>
        </p:txBody>
      </p:sp>
      <p:graphicFrame>
        <p:nvGraphicFramePr>
          <p:cNvPr id="5" name="Table Placeholder 4">
            <a:extLst>
              <a:ext uri="{FF2B5EF4-FFF2-40B4-BE49-F238E27FC236}">
                <a16:creationId xmlns:a16="http://schemas.microsoft.com/office/drawing/2014/main" id="{7D30F07B-F025-4A94-BDBB-2AD102248EB7}"/>
              </a:ext>
            </a:extLst>
          </p:cNvPr>
          <p:cNvGraphicFramePr>
            <a:graphicFrameLocks noGrp="1"/>
          </p:cNvGraphicFramePr>
          <p:nvPr>
            <p:ph type="tbl" sz="quarter" idx="13"/>
            <p:extLst>
              <p:ext uri="{D42A27DB-BD31-4B8C-83A1-F6EECF244321}">
                <p14:modId xmlns:p14="http://schemas.microsoft.com/office/powerpoint/2010/main" val="226167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6986135"/>
                    </a:ext>
                  </a:extLst>
                </a:gridCol>
                <a:gridCol w="1152144">
                  <a:extLst>
                    <a:ext uri="{9D8B030D-6E8A-4147-A177-3AD203B41FA5}">
                      <a16:colId xmlns:a16="http://schemas.microsoft.com/office/drawing/2014/main" val="951212757"/>
                    </a:ext>
                  </a:extLst>
                </a:gridCol>
                <a:gridCol w="1152144">
                  <a:extLst>
                    <a:ext uri="{9D8B030D-6E8A-4147-A177-3AD203B41FA5}">
                      <a16:colId xmlns:a16="http://schemas.microsoft.com/office/drawing/2014/main" val="4211711319"/>
                    </a:ext>
                  </a:extLst>
                </a:gridCol>
                <a:gridCol w="1152144">
                  <a:extLst>
                    <a:ext uri="{9D8B030D-6E8A-4147-A177-3AD203B41FA5}">
                      <a16:colId xmlns:a16="http://schemas.microsoft.com/office/drawing/2014/main" val="1972782834"/>
                    </a:ext>
                  </a:extLst>
                </a:gridCol>
                <a:gridCol w="1152144">
                  <a:extLst>
                    <a:ext uri="{9D8B030D-6E8A-4147-A177-3AD203B41FA5}">
                      <a16:colId xmlns:a16="http://schemas.microsoft.com/office/drawing/2014/main" val="100112045"/>
                    </a:ext>
                  </a:extLst>
                </a:gridCol>
                <a:gridCol w="1152144">
                  <a:extLst>
                    <a:ext uri="{9D8B030D-6E8A-4147-A177-3AD203B41FA5}">
                      <a16:colId xmlns:a16="http://schemas.microsoft.com/office/drawing/2014/main" val="3181252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0661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343150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392506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90013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240839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80748146"/>
                  </a:ext>
                </a:extLst>
              </a:tr>
            </a:tbl>
          </a:graphicData>
        </a:graphic>
      </p:graphicFrame>
      <p:sp>
        <p:nvSpPr>
          <p:cNvPr id="4" name="Text Placeholder 3">
            <a:extLst>
              <a:ext uri="{FF2B5EF4-FFF2-40B4-BE49-F238E27FC236}">
                <a16:creationId xmlns:a16="http://schemas.microsoft.com/office/drawing/2014/main" id="{5444F099-3CDF-491D-A5C2-699F47A144D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1442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4466B-7F7A-422A-A571-0ADD5B4E8CCD}"/>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54B70009-C3E8-4013-9C28-7038223E3448}"/>
              </a:ext>
            </a:extLst>
          </p:cNvPr>
          <p:cNvGraphicFramePr>
            <a:graphicFrameLocks noGrp="1"/>
          </p:cNvGraphicFramePr>
          <p:nvPr>
            <p:ph type="tbl" sz="quarter" idx="13"/>
            <p:extLst>
              <p:ext uri="{D42A27DB-BD31-4B8C-83A1-F6EECF244321}">
                <p14:modId xmlns:p14="http://schemas.microsoft.com/office/powerpoint/2010/main" val="38684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3398164"/>
                    </a:ext>
                  </a:extLst>
                </a:gridCol>
                <a:gridCol w="493776">
                  <a:extLst>
                    <a:ext uri="{9D8B030D-6E8A-4147-A177-3AD203B41FA5}">
                      <a16:colId xmlns:a16="http://schemas.microsoft.com/office/drawing/2014/main" val="1973813174"/>
                    </a:ext>
                  </a:extLst>
                </a:gridCol>
                <a:gridCol w="493776">
                  <a:extLst>
                    <a:ext uri="{9D8B030D-6E8A-4147-A177-3AD203B41FA5}">
                      <a16:colId xmlns:a16="http://schemas.microsoft.com/office/drawing/2014/main" val="2438938043"/>
                    </a:ext>
                  </a:extLst>
                </a:gridCol>
                <a:gridCol w="493776">
                  <a:extLst>
                    <a:ext uri="{9D8B030D-6E8A-4147-A177-3AD203B41FA5}">
                      <a16:colId xmlns:a16="http://schemas.microsoft.com/office/drawing/2014/main" val="1195407360"/>
                    </a:ext>
                  </a:extLst>
                </a:gridCol>
                <a:gridCol w="493776">
                  <a:extLst>
                    <a:ext uri="{9D8B030D-6E8A-4147-A177-3AD203B41FA5}">
                      <a16:colId xmlns:a16="http://schemas.microsoft.com/office/drawing/2014/main" val="1123458654"/>
                    </a:ext>
                  </a:extLst>
                </a:gridCol>
                <a:gridCol w="493776">
                  <a:extLst>
                    <a:ext uri="{9D8B030D-6E8A-4147-A177-3AD203B41FA5}">
                      <a16:colId xmlns:a16="http://schemas.microsoft.com/office/drawing/2014/main" val="3417576653"/>
                    </a:ext>
                  </a:extLst>
                </a:gridCol>
                <a:gridCol w="493776">
                  <a:extLst>
                    <a:ext uri="{9D8B030D-6E8A-4147-A177-3AD203B41FA5}">
                      <a16:colId xmlns:a16="http://schemas.microsoft.com/office/drawing/2014/main" val="3889585494"/>
                    </a:ext>
                  </a:extLst>
                </a:gridCol>
                <a:gridCol w="493776">
                  <a:extLst>
                    <a:ext uri="{9D8B030D-6E8A-4147-A177-3AD203B41FA5}">
                      <a16:colId xmlns:a16="http://schemas.microsoft.com/office/drawing/2014/main" val="374194033"/>
                    </a:ext>
                  </a:extLst>
                </a:gridCol>
                <a:gridCol w="493776">
                  <a:extLst>
                    <a:ext uri="{9D8B030D-6E8A-4147-A177-3AD203B41FA5}">
                      <a16:colId xmlns:a16="http://schemas.microsoft.com/office/drawing/2014/main" val="229996278"/>
                    </a:ext>
                  </a:extLst>
                </a:gridCol>
                <a:gridCol w="493776">
                  <a:extLst>
                    <a:ext uri="{9D8B030D-6E8A-4147-A177-3AD203B41FA5}">
                      <a16:colId xmlns:a16="http://schemas.microsoft.com/office/drawing/2014/main" val="2478454447"/>
                    </a:ext>
                  </a:extLst>
                </a:gridCol>
                <a:gridCol w="493776">
                  <a:extLst>
                    <a:ext uri="{9D8B030D-6E8A-4147-A177-3AD203B41FA5}">
                      <a16:colId xmlns:a16="http://schemas.microsoft.com/office/drawing/2014/main" val="3520076024"/>
                    </a:ext>
                  </a:extLst>
                </a:gridCol>
                <a:gridCol w="493776">
                  <a:extLst>
                    <a:ext uri="{9D8B030D-6E8A-4147-A177-3AD203B41FA5}">
                      <a16:colId xmlns:a16="http://schemas.microsoft.com/office/drawing/2014/main" val="8002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044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- 2021-03-02 22:40:52</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85739667"/>
                  </a:ext>
                </a:extLst>
              </a:tr>
            </a:tbl>
          </a:graphicData>
        </a:graphic>
      </p:graphicFrame>
      <p:sp>
        <p:nvSpPr>
          <p:cNvPr id="4" name="Text Placeholder 3">
            <a:extLst>
              <a:ext uri="{FF2B5EF4-FFF2-40B4-BE49-F238E27FC236}">
                <a16:creationId xmlns:a16="http://schemas.microsoft.com/office/drawing/2014/main" id="{A17B54B4-0069-410C-85E8-DFD9AE57EFB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63969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EFC44-DDBD-4B15-84B8-0838089289E6}"/>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236EEA2D-240D-4BCB-9719-E555B74512DF}"/>
              </a:ext>
            </a:extLst>
          </p:cNvPr>
          <p:cNvGraphicFramePr>
            <a:graphicFrameLocks noGrp="1"/>
          </p:cNvGraphicFramePr>
          <p:nvPr>
            <p:ph type="tbl" sz="quarter" idx="13"/>
            <p:extLst>
              <p:ext uri="{D42A27DB-BD31-4B8C-83A1-F6EECF244321}">
                <p14:modId xmlns:p14="http://schemas.microsoft.com/office/powerpoint/2010/main" val="476173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4594646"/>
                    </a:ext>
                  </a:extLst>
                </a:gridCol>
                <a:gridCol w="493776">
                  <a:extLst>
                    <a:ext uri="{9D8B030D-6E8A-4147-A177-3AD203B41FA5}">
                      <a16:colId xmlns:a16="http://schemas.microsoft.com/office/drawing/2014/main" val="2114185500"/>
                    </a:ext>
                  </a:extLst>
                </a:gridCol>
                <a:gridCol w="493776">
                  <a:extLst>
                    <a:ext uri="{9D8B030D-6E8A-4147-A177-3AD203B41FA5}">
                      <a16:colId xmlns:a16="http://schemas.microsoft.com/office/drawing/2014/main" val="3291976956"/>
                    </a:ext>
                  </a:extLst>
                </a:gridCol>
                <a:gridCol w="493776">
                  <a:extLst>
                    <a:ext uri="{9D8B030D-6E8A-4147-A177-3AD203B41FA5}">
                      <a16:colId xmlns:a16="http://schemas.microsoft.com/office/drawing/2014/main" val="1270502431"/>
                    </a:ext>
                  </a:extLst>
                </a:gridCol>
                <a:gridCol w="493776">
                  <a:extLst>
                    <a:ext uri="{9D8B030D-6E8A-4147-A177-3AD203B41FA5}">
                      <a16:colId xmlns:a16="http://schemas.microsoft.com/office/drawing/2014/main" val="3553612639"/>
                    </a:ext>
                  </a:extLst>
                </a:gridCol>
                <a:gridCol w="493776">
                  <a:extLst>
                    <a:ext uri="{9D8B030D-6E8A-4147-A177-3AD203B41FA5}">
                      <a16:colId xmlns:a16="http://schemas.microsoft.com/office/drawing/2014/main" val="2066343846"/>
                    </a:ext>
                  </a:extLst>
                </a:gridCol>
                <a:gridCol w="493776">
                  <a:extLst>
                    <a:ext uri="{9D8B030D-6E8A-4147-A177-3AD203B41FA5}">
                      <a16:colId xmlns:a16="http://schemas.microsoft.com/office/drawing/2014/main" val="1621060490"/>
                    </a:ext>
                  </a:extLst>
                </a:gridCol>
                <a:gridCol w="493776">
                  <a:extLst>
                    <a:ext uri="{9D8B030D-6E8A-4147-A177-3AD203B41FA5}">
                      <a16:colId xmlns:a16="http://schemas.microsoft.com/office/drawing/2014/main" val="1082777634"/>
                    </a:ext>
                  </a:extLst>
                </a:gridCol>
                <a:gridCol w="493776">
                  <a:extLst>
                    <a:ext uri="{9D8B030D-6E8A-4147-A177-3AD203B41FA5}">
                      <a16:colId xmlns:a16="http://schemas.microsoft.com/office/drawing/2014/main" val="2934239602"/>
                    </a:ext>
                  </a:extLst>
                </a:gridCol>
                <a:gridCol w="493776">
                  <a:extLst>
                    <a:ext uri="{9D8B030D-6E8A-4147-A177-3AD203B41FA5}">
                      <a16:colId xmlns:a16="http://schemas.microsoft.com/office/drawing/2014/main" val="1767599465"/>
                    </a:ext>
                  </a:extLst>
                </a:gridCol>
                <a:gridCol w="493776">
                  <a:extLst>
                    <a:ext uri="{9D8B030D-6E8A-4147-A177-3AD203B41FA5}">
                      <a16:colId xmlns:a16="http://schemas.microsoft.com/office/drawing/2014/main" val="318253441"/>
                    </a:ext>
                  </a:extLst>
                </a:gridCol>
                <a:gridCol w="493776">
                  <a:extLst>
                    <a:ext uri="{9D8B030D-6E8A-4147-A177-3AD203B41FA5}">
                      <a16:colId xmlns:a16="http://schemas.microsoft.com/office/drawing/2014/main" val="253115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785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8648389"/>
                  </a:ext>
                </a:extLst>
              </a:tr>
            </a:tbl>
          </a:graphicData>
        </a:graphic>
      </p:graphicFrame>
      <p:sp>
        <p:nvSpPr>
          <p:cNvPr id="4" name="Text Placeholder 3">
            <a:extLst>
              <a:ext uri="{FF2B5EF4-FFF2-40B4-BE49-F238E27FC236}">
                <a16:creationId xmlns:a16="http://schemas.microsoft.com/office/drawing/2014/main" id="{4678D064-CFD2-4E69-8FC9-BF1E531CCF2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860415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6CB43-CAC7-4F91-832B-D7471B1EDEE9}"/>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C1031FEF-0662-42EB-8754-805640823F3B}"/>
              </a:ext>
            </a:extLst>
          </p:cNvPr>
          <p:cNvGraphicFramePr>
            <a:graphicFrameLocks noGrp="1"/>
          </p:cNvGraphicFramePr>
          <p:nvPr>
            <p:ph type="tbl" sz="quarter" idx="13"/>
            <p:extLst>
              <p:ext uri="{D42A27DB-BD31-4B8C-83A1-F6EECF244321}">
                <p14:modId xmlns:p14="http://schemas.microsoft.com/office/powerpoint/2010/main" val="432786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4803978"/>
                    </a:ext>
                  </a:extLst>
                </a:gridCol>
                <a:gridCol w="493776">
                  <a:extLst>
                    <a:ext uri="{9D8B030D-6E8A-4147-A177-3AD203B41FA5}">
                      <a16:colId xmlns:a16="http://schemas.microsoft.com/office/drawing/2014/main" val="2588477976"/>
                    </a:ext>
                  </a:extLst>
                </a:gridCol>
                <a:gridCol w="493776">
                  <a:extLst>
                    <a:ext uri="{9D8B030D-6E8A-4147-A177-3AD203B41FA5}">
                      <a16:colId xmlns:a16="http://schemas.microsoft.com/office/drawing/2014/main" val="3719774890"/>
                    </a:ext>
                  </a:extLst>
                </a:gridCol>
                <a:gridCol w="493776">
                  <a:extLst>
                    <a:ext uri="{9D8B030D-6E8A-4147-A177-3AD203B41FA5}">
                      <a16:colId xmlns:a16="http://schemas.microsoft.com/office/drawing/2014/main" val="1410107111"/>
                    </a:ext>
                  </a:extLst>
                </a:gridCol>
                <a:gridCol w="493776">
                  <a:extLst>
                    <a:ext uri="{9D8B030D-6E8A-4147-A177-3AD203B41FA5}">
                      <a16:colId xmlns:a16="http://schemas.microsoft.com/office/drawing/2014/main" val="815134174"/>
                    </a:ext>
                  </a:extLst>
                </a:gridCol>
                <a:gridCol w="493776">
                  <a:extLst>
                    <a:ext uri="{9D8B030D-6E8A-4147-A177-3AD203B41FA5}">
                      <a16:colId xmlns:a16="http://schemas.microsoft.com/office/drawing/2014/main" val="676351350"/>
                    </a:ext>
                  </a:extLst>
                </a:gridCol>
                <a:gridCol w="493776">
                  <a:extLst>
                    <a:ext uri="{9D8B030D-6E8A-4147-A177-3AD203B41FA5}">
                      <a16:colId xmlns:a16="http://schemas.microsoft.com/office/drawing/2014/main" val="138522288"/>
                    </a:ext>
                  </a:extLst>
                </a:gridCol>
                <a:gridCol w="493776">
                  <a:extLst>
                    <a:ext uri="{9D8B030D-6E8A-4147-A177-3AD203B41FA5}">
                      <a16:colId xmlns:a16="http://schemas.microsoft.com/office/drawing/2014/main" val="3939591665"/>
                    </a:ext>
                  </a:extLst>
                </a:gridCol>
                <a:gridCol w="493776">
                  <a:extLst>
                    <a:ext uri="{9D8B030D-6E8A-4147-A177-3AD203B41FA5}">
                      <a16:colId xmlns:a16="http://schemas.microsoft.com/office/drawing/2014/main" val="872086014"/>
                    </a:ext>
                  </a:extLst>
                </a:gridCol>
                <a:gridCol w="493776">
                  <a:extLst>
                    <a:ext uri="{9D8B030D-6E8A-4147-A177-3AD203B41FA5}">
                      <a16:colId xmlns:a16="http://schemas.microsoft.com/office/drawing/2014/main" val="741695044"/>
                    </a:ext>
                  </a:extLst>
                </a:gridCol>
                <a:gridCol w="493776">
                  <a:extLst>
                    <a:ext uri="{9D8B030D-6E8A-4147-A177-3AD203B41FA5}">
                      <a16:colId xmlns:a16="http://schemas.microsoft.com/office/drawing/2014/main" val="2731104750"/>
                    </a:ext>
                  </a:extLst>
                </a:gridCol>
                <a:gridCol w="493776">
                  <a:extLst>
                    <a:ext uri="{9D8B030D-6E8A-4147-A177-3AD203B41FA5}">
                      <a16:colId xmlns:a16="http://schemas.microsoft.com/office/drawing/2014/main" val="271039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809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9187388"/>
                  </a:ext>
                </a:extLst>
              </a:tr>
            </a:tbl>
          </a:graphicData>
        </a:graphic>
      </p:graphicFrame>
      <p:sp>
        <p:nvSpPr>
          <p:cNvPr id="4" name="Text Placeholder 3">
            <a:extLst>
              <a:ext uri="{FF2B5EF4-FFF2-40B4-BE49-F238E27FC236}">
                <a16:creationId xmlns:a16="http://schemas.microsoft.com/office/drawing/2014/main" id="{084E5925-0DC1-406F-B3A1-4B3EA2B3B15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92562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5CD5-0626-4247-A964-320F407265F4}"/>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D71EFFE1-5EFA-44F7-AAE3-7FBA363F13FE}"/>
              </a:ext>
            </a:extLst>
          </p:cNvPr>
          <p:cNvGraphicFramePr>
            <a:graphicFrameLocks noGrp="1"/>
          </p:cNvGraphicFramePr>
          <p:nvPr>
            <p:ph type="tbl" sz="quarter" idx="13"/>
            <p:extLst>
              <p:ext uri="{D42A27DB-BD31-4B8C-83A1-F6EECF244321}">
                <p14:modId xmlns:p14="http://schemas.microsoft.com/office/powerpoint/2010/main" val="85896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7037772"/>
                    </a:ext>
                  </a:extLst>
                </a:gridCol>
                <a:gridCol w="493776">
                  <a:extLst>
                    <a:ext uri="{9D8B030D-6E8A-4147-A177-3AD203B41FA5}">
                      <a16:colId xmlns:a16="http://schemas.microsoft.com/office/drawing/2014/main" val="2945711163"/>
                    </a:ext>
                  </a:extLst>
                </a:gridCol>
                <a:gridCol w="493776">
                  <a:extLst>
                    <a:ext uri="{9D8B030D-6E8A-4147-A177-3AD203B41FA5}">
                      <a16:colId xmlns:a16="http://schemas.microsoft.com/office/drawing/2014/main" val="2442057487"/>
                    </a:ext>
                  </a:extLst>
                </a:gridCol>
                <a:gridCol w="493776">
                  <a:extLst>
                    <a:ext uri="{9D8B030D-6E8A-4147-A177-3AD203B41FA5}">
                      <a16:colId xmlns:a16="http://schemas.microsoft.com/office/drawing/2014/main" val="2076259190"/>
                    </a:ext>
                  </a:extLst>
                </a:gridCol>
                <a:gridCol w="493776">
                  <a:extLst>
                    <a:ext uri="{9D8B030D-6E8A-4147-A177-3AD203B41FA5}">
                      <a16:colId xmlns:a16="http://schemas.microsoft.com/office/drawing/2014/main" val="691021123"/>
                    </a:ext>
                  </a:extLst>
                </a:gridCol>
                <a:gridCol w="493776">
                  <a:extLst>
                    <a:ext uri="{9D8B030D-6E8A-4147-A177-3AD203B41FA5}">
                      <a16:colId xmlns:a16="http://schemas.microsoft.com/office/drawing/2014/main" val="575670678"/>
                    </a:ext>
                  </a:extLst>
                </a:gridCol>
                <a:gridCol w="493776">
                  <a:extLst>
                    <a:ext uri="{9D8B030D-6E8A-4147-A177-3AD203B41FA5}">
                      <a16:colId xmlns:a16="http://schemas.microsoft.com/office/drawing/2014/main" val="1596327015"/>
                    </a:ext>
                  </a:extLst>
                </a:gridCol>
                <a:gridCol w="493776">
                  <a:extLst>
                    <a:ext uri="{9D8B030D-6E8A-4147-A177-3AD203B41FA5}">
                      <a16:colId xmlns:a16="http://schemas.microsoft.com/office/drawing/2014/main" val="801162860"/>
                    </a:ext>
                  </a:extLst>
                </a:gridCol>
                <a:gridCol w="493776">
                  <a:extLst>
                    <a:ext uri="{9D8B030D-6E8A-4147-A177-3AD203B41FA5}">
                      <a16:colId xmlns:a16="http://schemas.microsoft.com/office/drawing/2014/main" val="3055102531"/>
                    </a:ext>
                  </a:extLst>
                </a:gridCol>
                <a:gridCol w="493776">
                  <a:extLst>
                    <a:ext uri="{9D8B030D-6E8A-4147-A177-3AD203B41FA5}">
                      <a16:colId xmlns:a16="http://schemas.microsoft.com/office/drawing/2014/main" val="4171792156"/>
                    </a:ext>
                  </a:extLst>
                </a:gridCol>
                <a:gridCol w="493776">
                  <a:extLst>
                    <a:ext uri="{9D8B030D-6E8A-4147-A177-3AD203B41FA5}">
                      <a16:colId xmlns:a16="http://schemas.microsoft.com/office/drawing/2014/main" val="25097805"/>
                    </a:ext>
                  </a:extLst>
                </a:gridCol>
                <a:gridCol w="493776">
                  <a:extLst>
                    <a:ext uri="{9D8B030D-6E8A-4147-A177-3AD203B41FA5}">
                      <a16:colId xmlns:a16="http://schemas.microsoft.com/office/drawing/2014/main" val="2827377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812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8195706"/>
                  </a:ext>
                </a:extLst>
              </a:tr>
            </a:tbl>
          </a:graphicData>
        </a:graphic>
      </p:graphicFrame>
      <p:sp>
        <p:nvSpPr>
          <p:cNvPr id="4" name="Text Placeholder 3">
            <a:extLst>
              <a:ext uri="{FF2B5EF4-FFF2-40B4-BE49-F238E27FC236}">
                <a16:creationId xmlns:a16="http://schemas.microsoft.com/office/drawing/2014/main" id="{7F64E40C-EB7B-48A8-90AD-6F77F46DFD2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69787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18A1E-D41B-4315-AD40-472A231C579D}"/>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114A7D9F-A9ED-456F-BAAA-57E3CE310BC9}"/>
              </a:ext>
            </a:extLst>
          </p:cNvPr>
          <p:cNvGraphicFramePr>
            <a:graphicFrameLocks noGrp="1"/>
          </p:cNvGraphicFramePr>
          <p:nvPr>
            <p:ph type="tbl" sz="quarter" idx="13"/>
            <p:extLst>
              <p:ext uri="{D42A27DB-BD31-4B8C-83A1-F6EECF244321}">
                <p14:modId xmlns:p14="http://schemas.microsoft.com/office/powerpoint/2010/main" val="147090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5424061"/>
                    </a:ext>
                  </a:extLst>
                </a:gridCol>
                <a:gridCol w="493776">
                  <a:extLst>
                    <a:ext uri="{9D8B030D-6E8A-4147-A177-3AD203B41FA5}">
                      <a16:colId xmlns:a16="http://schemas.microsoft.com/office/drawing/2014/main" val="2752701295"/>
                    </a:ext>
                  </a:extLst>
                </a:gridCol>
                <a:gridCol w="493776">
                  <a:extLst>
                    <a:ext uri="{9D8B030D-6E8A-4147-A177-3AD203B41FA5}">
                      <a16:colId xmlns:a16="http://schemas.microsoft.com/office/drawing/2014/main" val="3804901291"/>
                    </a:ext>
                  </a:extLst>
                </a:gridCol>
                <a:gridCol w="493776">
                  <a:extLst>
                    <a:ext uri="{9D8B030D-6E8A-4147-A177-3AD203B41FA5}">
                      <a16:colId xmlns:a16="http://schemas.microsoft.com/office/drawing/2014/main" val="1862974284"/>
                    </a:ext>
                  </a:extLst>
                </a:gridCol>
                <a:gridCol w="493776">
                  <a:extLst>
                    <a:ext uri="{9D8B030D-6E8A-4147-A177-3AD203B41FA5}">
                      <a16:colId xmlns:a16="http://schemas.microsoft.com/office/drawing/2014/main" val="3498791936"/>
                    </a:ext>
                  </a:extLst>
                </a:gridCol>
                <a:gridCol w="493776">
                  <a:extLst>
                    <a:ext uri="{9D8B030D-6E8A-4147-A177-3AD203B41FA5}">
                      <a16:colId xmlns:a16="http://schemas.microsoft.com/office/drawing/2014/main" val="2971817519"/>
                    </a:ext>
                  </a:extLst>
                </a:gridCol>
                <a:gridCol w="493776">
                  <a:extLst>
                    <a:ext uri="{9D8B030D-6E8A-4147-A177-3AD203B41FA5}">
                      <a16:colId xmlns:a16="http://schemas.microsoft.com/office/drawing/2014/main" val="3815415766"/>
                    </a:ext>
                  </a:extLst>
                </a:gridCol>
                <a:gridCol w="493776">
                  <a:extLst>
                    <a:ext uri="{9D8B030D-6E8A-4147-A177-3AD203B41FA5}">
                      <a16:colId xmlns:a16="http://schemas.microsoft.com/office/drawing/2014/main" val="3855874774"/>
                    </a:ext>
                  </a:extLst>
                </a:gridCol>
                <a:gridCol w="493776">
                  <a:extLst>
                    <a:ext uri="{9D8B030D-6E8A-4147-A177-3AD203B41FA5}">
                      <a16:colId xmlns:a16="http://schemas.microsoft.com/office/drawing/2014/main" val="796756445"/>
                    </a:ext>
                  </a:extLst>
                </a:gridCol>
                <a:gridCol w="493776">
                  <a:extLst>
                    <a:ext uri="{9D8B030D-6E8A-4147-A177-3AD203B41FA5}">
                      <a16:colId xmlns:a16="http://schemas.microsoft.com/office/drawing/2014/main" val="2493885185"/>
                    </a:ext>
                  </a:extLst>
                </a:gridCol>
                <a:gridCol w="493776">
                  <a:extLst>
                    <a:ext uri="{9D8B030D-6E8A-4147-A177-3AD203B41FA5}">
                      <a16:colId xmlns:a16="http://schemas.microsoft.com/office/drawing/2014/main" val="570762064"/>
                    </a:ext>
                  </a:extLst>
                </a:gridCol>
                <a:gridCol w="493776">
                  <a:extLst>
                    <a:ext uri="{9D8B030D-6E8A-4147-A177-3AD203B41FA5}">
                      <a16:colId xmlns:a16="http://schemas.microsoft.com/office/drawing/2014/main" val="3229837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030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- 2021-03-12 17:44:53</a:t>
                      </a:r>
                      <a:r>
                        <a:rPr kumimoji="0" lang="en-US" sz="1000" b="0" i="0" u="none" strike="noStrike" kern="1200" cap="none" spc="0" normalizeH="0" baseline="0" noProof="0">
                          <a:ln>
                            <a:noFill/>
                          </a:ln>
                          <a:solidFill>
                            <a:prstClr val="black"/>
                          </a:solidFill>
                          <a:effectLst/>
                          <a:uLnTx/>
                          <a:uFillTx/>
                          <a:latin typeface="+mn-lt"/>
                          <a:ea typeface="+mn-ea"/>
                          <a:cs typeface="+mn-cs"/>
                        </a:rPr>
                        <a:t>
 ¡Arrobá ese amigo que siempre esta listo para salir el fin de semana! 
Nosotros elegimos a @facundoperezc y @alvaritomacias para ir tope. 
¡Qué dupla!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9664995"/>
                  </a:ext>
                </a:extLst>
              </a:tr>
            </a:tbl>
          </a:graphicData>
        </a:graphic>
      </p:graphicFrame>
      <p:sp>
        <p:nvSpPr>
          <p:cNvPr id="4" name="Text Placeholder 3">
            <a:extLst>
              <a:ext uri="{FF2B5EF4-FFF2-40B4-BE49-F238E27FC236}">
                <a16:creationId xmlns:a16="http://schemas.microsoft.com/office/drawing/2014/main" id="{8BA0856D-E91F-4C68-87E3-3121718507C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893996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7D4D-AB50-4BF3-9BB8-DF969076724F}"/>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9549DF58-FD07-4700-A14E-5812EABD1FAA}"/>
              </a:ext>
            </a:extLst>
          </p:cNvPr>
          <p:cNvGraphicFramePr>
            <a:graphicFrameLocks noGrp="1"/>
          </p:cNvGraphicFramePr>
          <p:nvPr>
            <p:ph type="tbl" sz="quarter" idx="13"/>
            <p:extLst>
              <p:ext uri="{D42A27DB-BD31-4B8C-83A1-F6EECF244321}">
                <p14:modId xmlns:p14="http://schemas.microsoft.com/office/powerpoint/2010/main" val="51628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9301435"/>
                    </a:ext>
                  </a:extLst>
                </a:gridCol>
                <a:gridCol w="493776">
                  <a:extLst>
                    <a:ext uri="{9D8B030D-6E8A-4147-A177-3AD203B41FA5}">
                      <a16:colId xmlns:a16="http://schemas.microsoft.com/office/drawing/2014/main" val="1120053644"/>
                    </a:ext>
                  </a:extLst>
                </a:gridCol>
                <a:gridCol w="493776">
                  <a:extLst>
                    <a:ext uri="{9D8B030D-6E8A-4147-A177-3AD203B41FA5}">
                      <a16:colId xmlns:a16="http://schemas.microsoft.com/office/drawing/2014/main" val="2220928997"/>
                    </a:ext>
                  </a:extLst>
                </a:gridCol>
                <a:gridCol w="493776">
                  <a:extLst>
                    <a:ext uri="{9D8B030D-6E8A-4147-A177-3AD203B41FA5}">
                      <a16:colId xmlns:a16="http://schemas.microsoft.com/office/drawing/2014/main" val="3390270722"/>
                    </a:ext>
                  </a:extLst>
                </a:gridCol>
                <a:gridCol w="493776">
                  <a:extLst>
                    <a:ext uri="{9D8B030D-6E8A-4147-A177-3AD203B41FA5}">
                      <a16:colId xmlns:a16="http://schemas.microsoft.com/office/drawing/2014/main" val="4077025750"/>
                    </a:ext>
                  </a:extLst>
                </a:gridCol>
                <a:gridCol w="493776">
                  <a:extLst>
                    <a:ext uri="{9D8B030D-6E8A-4147-A177-3AD203B41FA5}">
                      <a16:colId xmlns:a16="http://schemas.microsoft.com/office/drawing/2014/main" val="670136494"/>
                    </a:ext>
                  </a:extLst>
                </a:gridCol>
                <a:gridCol w="493776">
                  <a:extLst>
                    <a:ext uri="{9D8B030D-6E8A-4147-A177-3AD203B41FA5}">
                      <a16:colId xmlns:a16="http://schemas.microsoft.com/office/drawing/2014/main" val="2237564038"/>
                    </a:ext>
                  </a:extLst>
                </a:gridCol>
                <a:gridCol w="493776">
                  <a:extLst>
                    <a:ext uri="{9D8B030D-6E8A-4147-A177-3AD203B41FA5}">
                      <a16:colId xmlns:a16="http://schemas.microsoft.com/office/drawing/2014/main" val="3520811654"/>
                    </a:ext>
                  </a:extLst>
                </a:gridCol>
                <a:gridCol w="493776">
                  <a:extLst>
                    <a:ext uri="{9D8B030D-6E8A-4147-A177-3AD203B41FA5}">
                      <a16:colId xmlns:a16="http://schemas.microsoft.com/office/drawing/2014/main" val="2865114274"/>
                    </a:ext>
                  </a:extLst>
                </a:gridCol>
                <a:gridCol w="493776">
                  <a:extLst>
                    <a:ext uri="{9D8B030D-6E8A-4147-A177-3AD203B41FA5}">
                      <a16:colId xmlns:a16="http://schemas.microsoft.com/office/drawing/2014/main" val="1552816213"/>
                    </a:ext>
                  </a:extLst>
                </a:gridCol>
                <a:gridCol w="493776">
                  <a:extLst>
                    <a:ext uri="{9D8B030D-6E8A-4147-A177-3AD203B41FA5}">
                      <a16:colId xmlns:a16="http://schemas.microsoft.com/office/drawing/2014/main" val="2005043489"/>
                    </a:ext>
                  </a:extLst>
                </a:gridCol>
                <a:gridCol w="493776">
                  <a:extLst>
                    <a:ext uri="{9D8B030D-6E8A-4147-A177-3AD203B41FA5}">
                      <a16:colId xmlns:a16="http://schemas.microsoft.com/office/drawing/2014/main" val="2994660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851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1838183"/>
                  </a:ext>
                </a:extLst>
              </a:tr>
            </a:tbl>
          </a:graphicData>
        </a:graphic>
      </p:graphicFrame>
      <p:sp>
        <p:nvSpPr>
          <p:cNvPr id="4" name="Text Placeholder 3">
            <a:extLst>
              <a:ext uri="{FF2B5EF4-FFF2-40B4-BE49-F238E27FC236}">
                <a16:creationId xmlns:a16="http://schemas.microsoft.com/office/drawing/2014/main" id="{7B458B21-2261-4BA9-BC43-81ACD2A0D29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277736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8D7D-54F6-4C28-A84C-FB9D6DE6F01A}"/>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199B9309-2099-4287-B634-235B0CE6DF15}"/>
              </a:ext>
            </a:extLst>
          </p:cNvPr>
          <p:cNvGraphicFramePr>
            <a:graphicFrameLocks noGrp="1"/>
          </p:cNvGraphicFramePr>
          <p:nvPr>
            <p:ph type="tbl" sz="quarter" idx="13"/>
            <p:extLst>
              <p:ext uri="{D42A27DB-BD31-4B8C-83A1-F6EECF244321}">
                <p14:modId xmlns:p14="http://schemas.microsoft.com/office/powerpoint/2010/main" val="264022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4037480"/>
                    </a:ext>
                  </a:extLst>
                </a:gridCol>
                <a:gridCol w="493776">
                  <a:extLst>
                    <a:ext uri="{9D8B030D-6E8A-4147-A177-3AD203B41FA5}">
                      <a16:colId xmlns:a16="http://schemas.microsoft.com/office/drawing/2014/main" val="3439948830"/>
                    </a:ext>
                  </a:extLst>
                </a:gridCol>
                <a:gridCol w="493776">
                  <a:extLst>
                    <a:ext uri="{9D8B030D-6E8A-4147-A177-3AD203B41FA5}">
                      <a16:colId xmlns:a16="http://schemas.microsoft.com/office/drawing/2014/main" val="1001694177"/>
                    </a:ext>
                  </a:extLst>
                </a:gridCol>
                <a:gridCol w="493776">
                  <a:extLst>
                    <a:ext uri="{9D8B030D-6E8A-4147-A177-3AD203B41FA5}">
                      <a16:colId xmlns:a16="http://schemas.microsoft.com/office/drawing/2014/main" val="1764178506"/>
                    </a:ext>
                  </a:extLst>
                </a:gridCol>
                <a:gridCol w="493776">
                  <a:extLst>
                    <a:ext uri="{9D8B030D-6E8A-4147-A177-3AD203B41FA5}">
                      <a16:colId xmlns:a16="http://schemas.microsoft.com/office/drawing/2014/main" val="2249469662"/>
                    </a:ext>
                  </a:extLst>
                </a:gridCol>
                <a:gridCol w="493776">
                  <a:extLst>
                    <a:ext uri="{9D8B030D-6E8A-4147-A177-3AD203B41FA5}">
                      <a16:colId xmlns:a16="http://schemas.microsoft.com/office/drawing/2014/main" val="4023142110"/>
                    </a:ext>
                  </a:extLst>
                </a:gridCol>
                <a:gridCol w="493776">
                  <a:extLst>
                    <a:ext uri="{9D8B030D-6E8A-4147-A177-3AD203B41FA5}">
                      <a16:colId xmlns:a16="http://schemas.microsoft.com/office/drawing/2014/main" val="3214013058"/>
                    </a:ext>
                  </a:extLst>
                </a:gridCol>
                <a:gridCol w="493776">
                  <a:extLst>
                    <a:ext uri="{9D8B030D-6E8A-4147-A177-3AD203B41FA5}">
                      <a16:colId xmlns:a16="http://schemas.microsoft.com/office/drawing/2014/main" val="923316647"/>
                    </a:ext>
                  </a:extLst>
                </a:gridCol>
                <a:gridCol w="493776">
                  <a:extLst>
                    <a:ext uri="{9D8B030D-6E8A-4147-A177-3AD203B41FA5}">
                      <a16:colId xmlns:a16="http://schemas.microsoft.com/office/drawing/2014/main" val="3444990150"/>
                    </a:ext>
                  </a:extLst>
                </a:gridCol>
                <a:gridCol w="493776">
                  <a:extLst>
                    <a:ext uri="{9D8B030D-6E8A-4147-A177-3AD203B41FA5}">
                      <a16:colId xmlns:a16="http://schemas.microsoft.com/office/drawing/2014/main" val="4097889315"/>
                    </a:ext>
                  </a:extLst>
                </a:gridCol>
                <a:gridCol w="493776">
                  <a:extLst>
                    <a:ext uri="{9D8B030D-6E8A-4147-A177-3AD203B41FA5}">
                      <a16:colId xmlns:a16="http://schemas.microsoft.com/office/drawing/2014/main" val="3362324847"/>
                    </a:ext>
                  </a:extLst>
                </a:gridCol>
                <a:gridCol w="493776">
                  <a:extLst>
                    <a:ext uri="{9D8B030D-6E8A-4147-A177-3AD203B41FA5}">
                      <a16:colId xmlns:a16="http://schemas.microsoft.com/office/drawing/2014/main" val="3785847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596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- 2021-03-28 19:10:08</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47402640"/>
                  </a:ext>
                </a:extLst>
              </a:tr>
            </a:tbl>
          </a:graphicData>
        </a:graphic>
      </p:graphicFrame>
      <p:sp>
        <p:nvSpPr>
          <p:cNvPr id="4" name="Text Placeholder 3">
            <a:extLst>
              <a:ext uri="{FF2B5EF4-FFF2-40B4-BE49-F238E27FC236}">
                <a16:creationId xmlns:a16="http://schemas.microsoft.com/office/drawing/2014/main" id="{BF258882-CBD7-4EED-B49A-DC653C55593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169304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755D3-90DB-4A00-A737-6B62636E1A27}"/>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09B7836D-7297-49D6-A806-ECC62B9B0D10}"/>
              </a:ext>
            </a:extLst>
          </p:cNvPr>
          <p:cNvGraphicFramePr>
            <a:graphicFrameLocks noGrp="1"/>
          </p:cNvGraphicFramePr>
          <p:nvPr>
            <p:ph type="tbl" sz="quarter" idx="13"/>
            <p:extLst>
              <p:ext uri="{D42A27DB-BD31-4B8C-83A1-F6EECF244321}">
                <p14:modId xmlns:p14="http://schemas.microsoft.com/office/powerpoint/2010/main" val="751943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2273890"/>
                    </a:ext>
                  </a:extLst>
                </a:gridCol>
                <a:gridCol w="493776">
                  <a:extLst>
                    <a:ext uri="{9D8B030D-6E8A-4147-A177-3AD203B41FA5}">
                      <a16:colId xmlns:a16="http://schemas.microsoft.com/office/drawing/2014/main" val="17344618"/>
                    </a:ext>
                  </a:extLst>
                </a:gridCol>
                <a:gridCol w="493776">
                  <a:extLst>
                    <a:ext uri="{9D8B030D-6E8A-4147-A177-3AD203B41FA5}">
                      <a16:colId xmlns:a16="http://schemas.microsoft.com/office/drawing/2014/main" val="315407433"/>
                    </a:ext>
                  </a:extLst>
                </a:gridCol>
                <a:gridCol w="493776">
                  <a:extLst>
                    <a:ext uri="{9D8B030D-6E8A-4147-A177-3AD203B41FA5}">
                      <a16:colId xmlns:a16="http://schemas.microsoft.com/office/drawing/2014/main" val="531650357"/>
                    </a:ext>
                  </a:extLst>
                </a:gridCol>
                <a:gridCol w="493776">
                  <a:extLst>
                    <a:ext uri="{9D8B030D-6E8A-4147-A177-3AD203B41FA5}">
                      <a16:colId xmlns:a16="http://schemas.microsoft.com/office/drawing/2014/main" val="4202147243"/>
                    </a:ext>
                  </a:extLst>
                </a:gridCol>
                <a:gridCol w="493776">
                  <a:extLst>
                    <a:ext uri="{9D8B030D-6E8A-4147-A177-3AD203B41FA5}">
                      <a16:colId xmlns:a16="http://schemas.microsoft.com/office/drawing/2014/main" val="2440492066"/>
                    </a:ext>
                  </a:extLst>
                </a:gridCol>
                <a:gridCol w="493776">
                  <a:extLst>
                    <a:ext uri="{9D8B030D-6E8A-4147-A177-3AD203B41FA5}">
                      <a16:colId xmlns:a16="http://schemas.microsoft.com/office/drawing/2014/main" val="2398065889"/>
                    </a:ext>
                  </a:extLst>
                </a:gridCol>
                <a:gridCol w="493776">
                  <a:extLst>
                    <a:ext uri="{9D8B030D-6E8A-4147-A177-3AD203B41FA5}">
                      <a16:colId xmlns:a16="http://schemas.microsoft.com/office/drawing/2014/main" val="1343494768"/>
                    </a:ext>
                  </a:extLst>
                </a:gridCol>
                <a:gridCol w="493776">
                  <a:extLst>
                    <a:ext uri="{9D8B030D-6E8A-4147-A177-3AD203B41FA5}">
                      <a16:colId xmlns:a16="http://schemas.microsoft.com/office/drawing/2014/main" val="2092232848"/>
                    </a:ext>
                  </a:extLst>
                </a:gridCol>
                <a:gridCol w="493776">
                  <a:extLst>
                    <a:ext uri="{9D8B030D-6E8A-4147-A177-3AD203B41FA5}">
                      <a16:colId xmlns:a16="http://schemas.microsoft.com/office/drawing/2014/main" val="3403344468"/>
                    </a:ext>
                  </a:extLst>
                </a:gridCol>
                <a:gridCol w="493776">
                  <a:extLst>
                    <a:ext uri="{9D8B030D-6E8A-4147-A177-3AD203B41FA5}">
                      <a16:colId xmlns:a16="http://schemas.microsoft.com/office/drawing/2014/main" val="4122419768"/>
                    </a:ext>
                  </a:extLst>
                </a:gridCol>
                <a:gridCol w="493776">
                  <a:extLst>
                    <a:ext uri="{9D8B030D-6E8A-4147-A177-3AD203B41FA5}">
                      <a16:colId xmlns:a16="http://schemas.microsoft.com/office/drawing/2014/main" val="121690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785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- 2021-03-19 17:36:50</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8814731"/>
                  </a:ext>
                </a:extLst>
              </a:tr>
            </a:tbl>
          </a:graphicData>
        </a:graphic>
      </p:graphicFrame>
      <p:sp>
        <p:nvSpPr>
          <p:cNvPr id="4" name="Text Placeholder 3">
            <a:extLst>
              <a:ext uri="{FF2B5EF4-FFF2-40B4-BE49-F238E27FC236}">
                <a16:creationId xmlns:a16="http://schemas.microsoft.com/office/drawing/2014/main" id="{6A8302D4-3467-485C-B226-75D744BF798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34823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EE2E6-7F71-45C8-B408-6361450747C7}"/>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8AFBE5C5-83EF-4562-850B-6DB9AAD1CD4F}"/>
              </a:ext>
            </a:extLst>
          </p:cNvPr>
          <p:cNvGraphicFramePr>
            <a:graphicFrameLocks noGrp="1"/>
          </p:cNvGraphicFramePr>
          <p:nvPr>
            <p:ph type="tbl" sz="quarter" idx="13"/>
            <p:extLst>
              <p:ext uri="{D42A27DB-BD31-4B8C-83A1-F6EECF244321}">
                <p14:modId xmlns:p14="http://schemas.microsoft.com/office/powerpoint/2010/main" val="2739808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4153821"/>
                    </a:ext>
                  </a:extLst>
                </a:gridCol>
                <a:gridCol w="493776">
                  <a:extLst>
                    <a:ext uri="{9D8B030D-6E8A-4147-A177-3AD203B41FA5}">
                      <a16:colId xmlns:a16="http://schemas.microsoft.com/office/drawing/2014/main" val="758975800"/>
                    </a:ext>
                  </a:extLst>
                </a:gridCol>
                <a:gridCol w="493776">
                  <a:extLst>
                    <a:ext uri="{9D8B030D-6E8A-4147-A177-3AD203B41FA5}">
                      <a16:colId xmlns:a16="http://schemas.microsoft.com/office/drawing/2014/main" val="1698475006"/>
                    </a:ext>
                  </a:extLst>
                </a:gridCol>
                <a:gridCol w="493776">
                  <a:extLst>
                    <a:ext uri="{9D8B030D-6E8A-4147-A177-3AD203B41FA5}">
                      <a16:colId xmlns:a16="http://schemas.microsoft.com/office/drawing/2014/main" val="1784290200"/>
                    </a:ext>
                  </a:extLst>
                </a:gridCol>
                <a:gridCol w="493776">
                  <a:extLst>
                    <a:ext uri="{9D8B030D-6E8A-4147-A177-3AD203B41FA5}">
                      <a16:colId xmlns:a16="http://schemas.microsoft.com/office/drawing/2014/main" val="96216841"/>
                    </a:ext>
                  </a:extLst>
                </a:gridCol>
                <a:gridCol w="493776">
                  <a:extLst>
                    <a:ext uri="{9D8B030D-6E8A-4147-A177-3AD203B41FA5}">
                      <a16:colId xmlns:a16="http://schemas.microsoft.com/office/drawing/2014/main" val="4041666375"/>
                    </a:ext>
                  </a:extLst>
                </a:gridCol>
                <a:gridCol w="493776">
                  <a:extLst>
                    <a:ext uri="{9D8B030D-6E8A-4147-A177-3AD203B41FA5}">
                      <a16:colId xmlns:a16="http://schemas.microsoft.com/office/drawing/2014/main" val="2292296475"/>
                    </a:ext>
                  </a:extLst>
                </a:gridCol>
                <a:gridCol w="493776">
                  <a:extLst>
                    <a:ext uri="{9D8B030D-6E8A-4147-A177-3AD203B41FA5}">
                      <a16:colId xmlns:a16="http://schemas.microsoft.com/office/drawing/2014/main" val="2155165820"/>
                    </a:ext>
                  </a:extLst>
                </a:gridCol>
                <a:gridCol w="493776">
                  <a:extLst>
                    <a:ext uri="{9D8B030D-6E8A-4147-A177-3AD203B41FA5}">
                      <a16:colId xmlns:a16="http://schemas.microsoft.com/office/drawing/2014/main" val="974340993"/>
                    </a:ext>
                  </a:extLst>
                </a:gridCol>
                <a:gridCol w="493776">
                  <a:extLst>
                    <a:ext uri="{9D8B030D-6E8A-4147-A177-3AD203B41FA5}">
                      <a16:colId xmlns:a16="http://schemas.microsoft.com/office/drawing/2014/main" val="2469615990"/>
                    </a:ext>
                  </a:extLst>
                </a:gridCol>
                <a:gridCol w="493776">
                  <a:extLst>
                    <a:ext uri="{9D8B030D-6E8A-4147-A177-3AD203B41FA5}">
                      <a16:colId xmlns:a16="http://schemas.microsoft.com/office/drawing/2014/main" val="1130864138"/>
                    </a:ext>
                  </a:extLst>
                </a:gridCol>
                <a:gridCol w="493776">
                  <a:extLst>
                    <a:ext uri="{9D8B030D-6E8A-4147-A177-3AD203B41FA5}">
                      <a16:colId xmlns:a16="http://schemas.microsoft.com/office/drawing/2014/main" val="354258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029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- 2021-03-03 21:20:51</a:t>
                      </a:r>
                      <a:r>
                        <a:rPr kumimoji="0" lang="en-US" sz="1000" b="0" i="0" u="none" strike="noStrike" kern="1200" cap="none" spc="0" normalizeH="0" baseline="0" noProof="0">
                          <a:ln>
                            <a:noFill/>
                          </a:ln>
                          <a:solidFill>
                            <a:prstClr val="black"/>
                          </a:solidFill>
                          <a:effectLst/>
                          <a:uLnTx/>
                          <a:uFillTx/>
                          <a:latin typeface="+mn-lt"/>
                          <a:ea typeface="+mn-ea"/>
                          <a:cs typeface="+mn-cs"/>
                        </a:rPr>
                        <a:t>
 @facundoperezc y una victoria inigualable.
¡Mirá las mejores fotos del  Campeón Argentino de XCM,  consagrado en el impresionante recorrido de 120 km de  @vueltaaltascumbres ! 
Déjale tu saludo al campeón. 
📸 @cristiandiazfotodeportiva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03869210"/>
                  </a:ext>
                </a:extLst>
              </a:tr>
            </a:tbl>
          </a:graphicData>
        </a:graphic>
      </p:graphicFrame>
      <p:sp>
        <p:nvSpPr>
          <p:cNvPr id="4" name="Text Placeholder 3">
            <a:extLst>
              <a:ext uri="{FF2B5EF4-FFF2-40B4-BE49-F238E27FC236}">
                <a16:creationId xmlns:a16="http://schemas.microsoft.com/office/drawing/2014/main" id="{266BD59C-BC20-42AA-A934-B89472A23DC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9526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E239-9FC2-4EA9-BFCF-E1118A69322F}"/>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3AA9A619-62D7-4890-82B2-0D2229D08B3A}"/>
              </a:ext>
            </a:extLst>
          </p:cNvPr>
          <p:cNvGraphicFramePr>
            <a:graphicFrameLocks noGrp="1"/>
          </p:cNvGraphicFramePr>
          <p:nvPr>
            <p:ph type="tbl" sz="quarter" idx="13"/>
            <p:extLst>
              <p:ext uri="{D42A27DB-BD31-4B8C-83A1-F6EECF244321}">
                <p14:modId xmlns:p14="http://schemas.microsoft.com/office/powerpoint/2010/main" val="417675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8615647"/>
                    </a:ext>
                  </a:extLst>
                </a:gridCol>
                <a:gridCol w="493776">
                  <a:extLst>
                    <a:ext uri="{9D8B030D-6E8A-4147-A177-3AD203B41FA5}">
                      <a16:colId xmlns:a16="http://schemas.microsoft.com/office/drawing/2014/main" val="4181424883"/>
                    </a:ext>
                  </a:extLst>
                </a:gridCol>
                <a:gridCol w="493776">
                  <a:extLst>
                    <a:ext uri="{9D8B030D-6E8A-4147-A177-3AD203B41FA5}">
                      <a16:colId xmlns:a16="http://schemas.microsoft.com/office/drawing/2014/main" val="2718989191"/>
                    </a:ext>
                  </a:extLst>
                </a:gridCol>
                <a:gridCol w="493776">
                  <a:extLst>
                    <a:ext uri="{9D8B030D-6E8A-4147-A177-3AD203B41FA5}">
                      <a16:colId xmlns:a16="http://schemas.microsoft.com/office/drawing/2014/main" val="3433354921"/>
                    </a:ext>
                  </a:extLst>
                </a:gridCol>
                <a:gridCol w="493776">
                  <a:extLst>
                    <a:ext uri="{9D8B030D-6E8A-4147-A177-3AD203B41FA5}">
                      <a16:colId xmlns:a16="http://schemas.microsoft.com/office/drawing/2014/main" val="1839725092"/>
                    </a:ext>
                  </a:extLst>
                </a:gridCol>
                <a:gridCol w="493776">
                  <a:extLst>
                    <a:ext uri="{9D8B030D-6E8A-4147-A177-3AD203B41FA5}">
                      <a16:colId xmlns:a16="http://schemas.microsoft.com/office/drawing/2014/main" val="856851303"/>
                    </a:ext>
                  </a:extLst>
                </a:gridCol>
                <a:gridCol w="493776">
                  <a:extLst>
                    <a:ext uri="{9D8B030D-6E8A-4147-A177-3AD203B41FA5}">
                      <a16:colId xmlns:a16="http://schemas.microsoft.com/office/drawing/2014/main" val="1020569547"/>
                    </a:ext>
                  </a:extLst>
                </a:gridCol>
                <a:gridCol w="493776">
                  <a:extLst>
                    <a:ext uri="{9D8B030D-6E8A-4147-A177-3AD203B41FA5}">
                      <a16:colId xmlns:a16="http://schemas.microsoft.com/office/drawing/2014/main" val="1089529708"/>
                    </a:ext>
                  </a:extLst>
                </a:gridCol>
                <a:gridCol w="493776">
                  <a:extLst>
                    <a:ext uri="{9D8B030D-6E8A-4147-A177-3AD203B41FA5}">
                      <a16:colId xmlns:a16="http://schemas.microsoft.com/office/drawing/2014/main" val="2563667720"/>
                    </a:ext>
                  </a:extLst>
                </a:gridCol>
                <a:gridCol w="493776">
                  <a:extLst>
                    <a:ext uri="{9D8B030D-6E8A-4147-A177-3AD203B41FA5}">
                      <a16:colId xmlns:a16="http://schemas.microsoft.com/office/drawing/2014/main" val="2023789305"/>
                    </a:ext>
                  </a:extLst>
                </a:gridCol>
                <a:gridCol w="493776">
                  <a:extLst>
                    <a:ext uri="{9D8B030D-6E8A-4147-A177-3AD203B41FA5}">
                      <a16:colId xmlns:a16="http://schemas.microsoft.com/office/drawing/2014/main" val="2166168881"/>
                    </a:ext>
                  </a:extLst>
                </a:gridCol>
                <a:gridCol w="493776">
                  <a:extLst>
                    <a:ext uri="{9D8B030D-6E8A-4147-A177-3AD203B41FA5}">
                      <a16:colId xmlns:a16="http://schemas.microsoft.com/office/drawing/2014/main" val="339526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708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- 2021-03-15 19:34:06</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en todos los podios del país! Impresionantes los resultados de este fin de semana revalidando que estos chicos son inigualables. 
¡Felicitaciones a todos!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67449930"/>
                  </a:ext>
                </a:extLst>
              </a:tr>
            </a:tbl>
          </a:graphicData>
        </a:graphic>
      </p:graphicFrame>
      <p:sp>
        <p:nvSpPr>
          <p:cNvPr id="4" name="Text Placeholder 3">
            <a:extLst>
              <a:ext uri="{FF2B5EF4-FFF2-40B4-BE49-F238E27FC236}">
                <a16:creationId xmlns:a16="http://schemas.microsoft.com/office/drawing/2014/main" id="{B2576BA3-1188-4015-8E64-61E5F4216C3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83794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9BA11-6189-46E4-8F79-DA2899C5A384}"/>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BD5CFE99-8316-4857-A83A-E27484C387A8}"/>
              </a:ext>
            </a:extLst>
          </p:cNvPr>
          <p:cNvGraphicFramePr>
            <a:graphicFrameLocks noGrp="1"/>
          </p:cNvGraphicFramePr>
          <p:nvPr>
            <p:ph type="tbl" sz="quarter" idx="13"/>
            <p:extLst>
              <p:ext uri="{D42A27DB-BD31-4B8C-83A1-F6EECF244321}">
                <p14:modId xmlns:p14="http://schemas.microsoft.com/office/powerpoint/2010/main" val="451587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6320119"/>
                    </a:ext>
                  </a:extLst>
                </a:gridCol>
                <a:gridCol w="493776">
                  <a:extLst>
                    <a:ext uri="{9D8B030D-6E8A-4147-A177-3AD203B41FA5}">
                      <a16:colId xmlns:a16="http://schemas.microsoft.com/office/drawing/2014/main" val="1853251565"/>
                    </a:ext>
                  </a:extLst>
                </a:gridCol>
                <a:gridCol w="493776">
                  <a:extLst>
                    <a:ext uri="{9D8B030D-6E8A-4147-A177-3AD203B41FA5}">
                      <a16:colId xmlns:a16="http://schemas.microsoft.com/office/drawing/2014/main" val="2671382343"/>
                    </a:ext>
                  </a:extLst>
                </a:gridCol>
                <a:gridCol w="493776">
                  <a:extLst>
                    <a:ext uri="{9D8B030D-6E8A-4147-A177-3AD203B41FA5}">
                      <a16:colId xmlns:a16="http://schemas.microsoft.com/office/drawing/2014/main" val="2278805545"/>
                    </a:ext>
                  </a:extLst>
                </a:gridCol>
                <a:gridCol w="493776">
                  <a:extLst>
                    <a:ext uri="{9D8B030D-6E8A-4147-A177-3AD203B41FA5}">
                      <a16:colId xmlns:a16="http://schemas.microsoft.com/office/drawing/2014/main" val="3016734396"/>
                    </a:ext>
                  </a:extLst>
                </a:gridCol>
                <a:gridCol w="493776">
                  <a:extLst>
                    <a:ext uri="{9D8B030D-6E8A-4147-A177-3AD203B41FA5}">
                      <a16:colId xmlns:a16="http://schemas.microsoft.com/office/drawing/2014/main" val="2875102792"/>
                    </a:ext>
                  </a:extLst>
                </a:gridCol>
                <a:gridCol w="493776">
                  <a:extLst>
                    <a:ext uri="{9D8B030D-6E8A-4147-A177-3AD203B41FA5}">
                      <a16:colId xmlns:a16="http://schemas.microsoft.com/office/drawing/2014/main" val="757347228"/>
                    </a:ext>
                  </a:extLst>
                </a:gridCol>
                <a:gridCol w="493776">
                  <a:extLst>
                    <a:ext uri="{9D8B030D-6E8A-4147-A177-3AD203B41FA5}">
                      <a16:colId xmlns:a16="http://schemas.microsoft.com/office/drawing/2014/main" val="4236501380"/>
                    </a:ext>
                  </a:extLst>
                </a:gridCol>
                <a:gridCol w="493776">
                  <a:extLst>
                    <a:ext uri="{9D8B030D-6E8A-4147-A177-3AD203B41FA5}">
                      <a16:colId xmlns:a16="http://schemas.microsoft.com/office/drawing/2014/main" val="3196743002"/>
                    </a:ext>
                  </a:extLst>
                </a:gridCol>
                <a:gridCol w="493776">
                  <a:extLst>
                    <a:ext uri="{9D8B030D-6E8A-4147-A177-3AD203B41FA5}">
                      <a16:colId xmlns:a16="http://schemas.microsoft.com/office/drawing/2014/main" val="1694127074"/>
                    </a:ext>
                  </a:extLst>
                </a:gridCol>
                <a:gridCol w="493776">
                  <a:extLst>
                    <a:ext uri="{9D8B030D-6E8A-4147-A177-3AD203B41FA5}">
                      <a16:colId xmlns:a16="http://schemas.microsoft.com/office/drawing/2014/main" val="3570331729"/>
                    </a:ext>
                  </a:extLst>
                </a:gridCol>
                <a:gridCol w="493776">
                  <a:extLst>
                    <a:ext uri="{9D8B030D-6E8A-4147-A177-3AD203B41FA5}">
                      <a16:colId xmlns:a16="http://schemas.microsoft.com/office/drawing/2014/main" val="52144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9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- 2021-03-01 17:44:16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se coronó en la décima edición @vueltaaltascumbres! 
De la mano de @facundoperezc y @chiquita.cantelmi el equipo vivió una jornada de ensueño.
No te pierdas el detalle de los campeones argentinos de XCM y las mejores imagenes en las próximas publicaciones.  
Si tuvieras que describir el team en una sola palabra ¿cuál usarías? 
@trekbikes  @trekbicycleargentina @bontragerargentina  @opticacentralstore  @guargentina  @pave_sportswear #trekbikes #trekargentina #bontragerargentina #supercaliber #procaliber #wavecell #racedtowin #gooutside #creemosenlasbicis #racedtowin #Gobybike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62842405"/>
                  </a:ext>
                </a:extLst>
              </a:tr>
            </a:tbl>
          </a:graphicData>
        </a:graphic>
      </p:graphicFrame>
      <p:sp>
        <p:nvSpPr>
          <p:cNvPr id="4" name="Text Placeholder 3">
            <a:extLst>
              <a:ext uri="{FF2B5EF4-FFF2-40B4-BE49-F238E27FC236}">
                <a16:creationId xmlns:a16="http://schemas.microsoft.com/office/drawing/2014/main" id="{3B7BD9BE-F825-40FD-92BE-918E3A5BD8C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346614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7013D-77F0-4654-9D19-2A32E8381AB0}"/>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7EAB3C6E-3224-499D-9761-E5D9EC50EB37}"/>
              </a:ext>
            </a:extLst>
          </p:cNvPr>
          <p:cNvGraphicFramePr>
            <a:graphicFrameLocks noGrp="1"/>
          </p:cNvGraphicFramePr>
          <p:nvPr>
            <p:ph type="tbl" sz="quarter" idx="13"/>
            <p:extLst>
              <p:ext uri="{D42A27DB-BD31-4B8C-83A1-F6EECF244321}">
                <p14:modId xmlns:p14="http://schemas.microsoft.com/office/powerpoint/2010/main" val="396988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2132061"/>
                    </a:ext>
                  </a:extLst>
                </a:gridCol>
                <a:gridCol w="493776">
                  <a:extLst>
                    <a:ext uri="{9D8B030D-6E8A-4147-A177-3AD203B41FA5}">
                      <a16:colId xmlns:a16="http://schemas.microsoft.com/office/drawing/2014/main" val="4253301788"/>
                    </a:ext>
                  </a:extLst>
                </a:gridCol>
                <a:gridCol w="493776">
                  <a:extLst>
                    <a:ext uri="{9D8B030D-6E8A-4147-A177-3AD203B41FA5}">
                      <a16:colId xmlns:a16="http://schemas.microsoft.com/office/drawing/2014/main" val="3214567694"/>
                    </a:ext>
                  </a:extLst>
                </a:gridCol>
                <a:gridCol w="493776">
                  <a:extLst>
                    <a:ext uri="{9D8B030D-6E8A-4147-A177-3AD203B41FA5}">
                      <a16:colId xmlns:a16="http://schemas.microsoft.com/office/drawing/2014/main" val="2064689420"/>
                    </a:ext>
                  </a:extLst>
                </a:gridCol>
                <a:gridCol w="493776">
                  <a:extLst>
                    <a:ext uri="{9D8B030D-6E8A-4147-A177-3AD203B41FA5}">
                      <a16:colId xmlns:a16="http://schemas.microsoft.com/office/drawing/2014/main" val="3217318575"/>
                    </a:ext>
                  </a:extLst>
                </a:gridCol>
                <a:gridCol w="493776">
                  <a:extLst>
                    <a:ext uri="{9D8B030D-6E8A-4147-A177-3AD203B41FA5}">
                      <a16:colId xmlns:a16="http://schemas.microsoft.com/office/drawing/2014/main" val="1774019521"/>
                    </a:ext>
                  </a:extLst>
                </a:gridCol>
                <a:gridCol w="493776">
                  <a:extLst>
                    <a:ext uri="{9D8B030D-6E8A-4147-A177-3AD203B41FA5}">
                      <a16:colId xmlns:a16="http://schemas.microsoft.com/office/drawing/2014/main" val="849565187"/>
                    </a:ext>
                  </a:extLst>
                </a:gridCol>
                <a:gridCol w="493776">
                  <a:extLst>
                    <a:ext uri="{9D8B030D-6E8A-4147-A177-3AD203B41FA5}">
                      <a16:colId xmlns:a16="http://schemas.microsoft.com/office/drawing/2014/main" val="2730459577"/>
                    </a:ext>
                  </a:extLst>
                </a:gridCol>
                <a:gridCol w="493776">
                  <a:extLst>
                    <a:ext uri="{9D8B030D-6E8A-4147-A177-3AD203B41FA5}">
                      <a16:colId xmlns:a16="http://schemas.microsoft.com/office/drawing/2014/main" val="885944376"/>
                    </a:ext>
                  </a:extLst>
                </a:gridCol>
                <a:gridCol w="493776">
                  <a:extLst>
                    <a:ext uri="{9D8B030D-6E8A-4147-A177-3AD203B41FA5}">
                      <a16:colId xmlns:a16="http://schemas.microsoft.com/office/drawing/2014/main" val="2683259929"/>
                    </a:ext>
                  </a:extLst>
                </a:gridCol>
                <a:gridCol w="493776">
                  <a:extLst>
                    <a:ext uri="{9D8B030D-6E8A-4147-A177-3AD203B41FA5}">
                      <a16:colId xmlns:a16="http://schemas.microsoft.com/office/drawing/2014/main" val="281901551"/>
                    </a:ext>
                  </a:extLst>
                </a:gridCol>
                <a:gridCol w="493776">
                  <a:extLst>
                    <a:ext uri="{9D8B030D-6E8A-4147-A177-3AD203B41FA5}">
                      <a16:colId xmlns:a16="http://schemas.microsoft.com/office/drawing/2014/main" val="357161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926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- 2021-03-21 20:36:26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0978918"/>
                  </a:ext>
                </a:extLst>
              </a:tr>
            </a:tbl>
          </a:graphicData>
        </a:graphic>
      </p:graphicFrame>
      <p:sp>
        <p:nvSpPr>
          <p:cNvPr id="4" name="Text Placeholder 3">
            <a:extLst>
              <a:ext uri="{FF2B5EF4-FFF2-40B4-BE49-F238E27FC236}">
                <a16:creationId xmlns:a16="http://schemas.microsoft.com/office/drawing/2014/main" id="{98A9201F-8101-4394-A8AC-EA5E3BB11B5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470554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0F018-980D-40F9-8CC6-7EC52FBA7E15}"/>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95825489-EE87-45BE-BCC9-41B443A2B5C6}"/>
              </a:ext>
            </a:extLst>
          </p:cNvPr>
          <p:cNvGraphicFramePr>
            <a:graphicFrameLocks noGrp="1"/>
          </p:cNvGraphicFramePr>
          <p:nvPr>
            <p:ph type="tbl" sz="quarter" idx="13"/>
            <p:extLst>
              <p:ext uri="{D42A27DB-BD31-4B8C-83A1-F6EECF244321}">
                <p14:modId xmlns:p14="http://schemas.microsoft.com/office/powerpoint/2010/main" val="2652881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7082200"/>
                    </a:ext>
                  </a:extLst>
                </a:gridCol>
                <a:gridCol w="493776">
                  <a:extLst>
                    <a:ext uri="{9D8B030D-6E8A-4147-A177-3AD203B41FA5}">
                      <a16:colId xmlns:a16="http://schemas.microsoft.com/office/drawing/2014/main" val="621360086"/>
                    </a:ext>
                  </a:extLst>
                </a:gridCol>
                <a:gridCol w="493776">
                  <a:extLst>
                    <a:ext uri="{9D8B030D-6E8A-4147-A177-3AD203B41FA5}">
                      <a16:colId xmlns:a16="http://schemas.microsoft.com/office/drawing/2014/main" val="3341253389"/>
                    </a:ext>
                  </a:extLst>
                </a:gridCol>
                <a:gridCol w="493776">
                  <a:extLst>
                    <a:ext uri="{9D8B030D-6E8A-4147-A177-3AD203B41FA5}">
                      <a16:colId xmlns:a16="http://schemas.microsoft.com/office/drawing/2014/main" val="1352162951"/>
                    </a:ext>
                  </a:extLst>
                </a:gridCol>
                <a:gridCol w="493776">
                  <a:extLst>
                    <a:ext uri="{9D8B030D-6E8A-4147-A177-3AD203B41FA5}">
                      <a16:colId xmlns:a16="http://schemas.microsoft.com/office/drawing/2014/main" val="2622075128"/>
                    </a:ext>
                  </a:extLst>
                </a:gridCol>
                <a:gridCol w="493776">
                  <a:extLst>
                    <a:ext uri="{9D8B030D-6E8A-4147-A177-3AD203B41FA5}">
                      <a16:colId xmlns:a16="http://schemas.microsoft.com/office/drawing/2014/main" val="1385683236"/>
                    </a:ext>
                  </a:extLst>
                </a:gridCol>
                <a:gridCol w="493776">
                  <a:extLst>
                    <a:ext uri="{9D8B030D-6E8A-4147-A177-3AD203B41FA5}">
                      <a16:colId xmlns:a16="http://schemas.microsoft.com/office/drawing/2014/main" val="2687092580"/>
                    </a:ext>
                  </a:extLst>
                </a:gridCol>
                <a:gridCol w="493776">
                  <a:extLst>
                    <a:ext uri="{9D8B030D-6E8A-4147-A177-3AD203B41FA5}">
                      <a16:colId xmlns:a16="http://schemas.microsoft.com/office/drawing/2014/main" val="1511938042"/>
                    </a:ext>
                  </a:extLst>
                </a:gridCol>
                <a:gridCol w="493776">
                  <a:extLst>
                    <a:ext uri="{9D8B030D-6E8A-4147-A177-3AD203B41FA5}">
                      <a16:colId xmlns:a16="http://schemas.microsoft.com/office/drawing/2014/main" val="1582210852"/>
                    </a:ext>
                  </a:extLst>
                </a:gridCol>
                <a:gridCol w="493776">
                  <a:extLst>
                    <a:ext uri="{9D8B030D-6E8A-4147-A177-3AD203B41FA5}">
                      <a16:colId xmlns:a16="http://schemas.microsoft.com/office/drawing/2014/main" val="166317543"/>
                    </a:ext>
                  </a:extLst>
                </a:gridCol>
                <a:gridCol w="493776">
                  <a:extLst>
                    <a:ext uri="{9D8B030D-6E8A-4147-A177-3AD203B41FA5}">
                      <a16:colId xmlns:a16="http://schemas.microsoft.com/office/drawing/2014/main" val="4016654283"/>
                    </a:ext>
                  </a:extLst>
                </a:gridCol>
                <a:gridCol w="493776">
                  <a:extLst>
                    <a:ext uri="{9D8B030D-6E8A-4147-A177-3AD203B41FA5}">
                      <a16:colId xmlns:a16="http://schemas.microsoft.com/office/drawing/2014/main" val="204923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376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18:07:31</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3207108"/>
                  </a:ext>
                </a:extLst>
              </a:tr>
            </a:tbl>
          </a:graphicData>
        </a:graphic>
      </p:graphicFrame>
      <p:sp>
        <p:nvSpPr>
          <p:cNvPr id="4" name="Text Placeholder 3">
            <a:extLst>
              <a:ext uri="{FF2B5EF4-FFF2-40B4-BE49-F238E27FC236}">
                <a16:creationId xmlns:a16="http://schemas.microsoft.com/office/drawing/2014/main" id="{37641AC1-B7A1-4385-AAEE-ADC1693E1EA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878426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DA24F-EAB4-4297-BBD2-A2600429C40B}"/>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AE2298A0-476A-4E4E-A7C9-4CAAD17E10D2}"/>
              </a:ext>
            </a:extLst>
          </p:cNvPr>
          <p:cNvGraphicFramePr>
            <a:graphicFrameLocks noGrp="1"/>
          </p:cNvGraphicFramePr>
          <p:nvPr>
            <p:ph type="tbl" sz="quarter" idx="13"/>
            <p:extLst>
              <p:ext uri="{D42A27DB-BD31-4B8C-83A1-F6EECF244321}">
                <p14:modId xmlns:p14="http://schemas.microsoft.com/office/powerpoint/2010/main" val="1849346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0391541"/>
                    </a:ext>
                  </a:extLst>
                </a:gridCol>
                <a:gridCol w="493776">
                  <a:extLst>
                    <a:ext uri="{9D8B030D-6E8A-4147-A177-3AD203B41FA5}">
                      <a16:colId xmlns:a16="http://schemas.microsoft.com/office/drawing/2014/main" val="3213430520"/>
                    </a:ext>
                  </a:extLst>
                </a:gridCol>
                <a:gridCol w="493776">
                  <a:extLst>
                    <a:ext uri="{9D8B030D-6E8A-4147-A177-3AD203B41FA5}">
                      <a16:colId xmlns:a16="http://schemas.microsoft.com/office/drawing/2014/main" val="2820415203"/>
                    </a:ext>
                  </a:extLst>
                </a:gridCol>
                <a:gridCol w="493776">
                  <a:extLst>
                    <a:ext uri="{9D8B030D-6E8A-4147-A177-3AD203B41FA5}">
                      <a16:colId xmlns:a16="http://schemas.microsoft.com/office/drawing/2014/main" val="36574740"/>
                    </a:ext>
                  </a:extLst>
                </a:gridCol>
                <a:gridCol w="493776">
                  <a:extLst>
                    <a:ext uri="{9D8B030D-6E8A-4147-A177-3AD203B41FA5}">
                      <a16:colId xmlns:a16="http://schemas.microsoft.com/office/drawing/2014/main" val="3339692208"/>
                    </a:ext>
                  </a:extLst>
                </a:gridCol>
                <a:gridCol w="493776">
                  <a:extLst>
                    <a:ext uri="{9D8B030D-6E8A-4147-A177-3AD203B41FA5}">
                      <a16:colId xmlns:a16="http://schemas.microsoft.com/office/drawing/2014/main" val="3653696764"/>
                    </a:ext>
                  </a:extLst>
                </a:gridCol>
                <a:gridCol w="493776">
                  <a:extLst>
                    <a:ext uri="{9D8B030D-6E8A-4147-A177-3AD203B41FA5}">
                      <a16:colId xmlns:a16="http://schemas.microsoft.com/office/drawing/2014/main" val="4243235189"/>
                    </a:ext>
                  </a:extLst>
                </a:gridCol>
                <a:gridCol w="493776">
                  <a:extLst>
                    <a:ext uri="{9D8B030D-6E8A-4147-A177-3AD203B41FA5}">
                      <a16:colId xmlns:a16="http://schemas.microsoft.com/office/drawing/2014/main" val="1971026642"/>
                    </a:ext>
                  </a:extLst>
                </a:gridCol>
                <a:gridCol w="493776">
                  <a:extLst>
                    <a:ext uri="{9D8B030D-6E8A-4147-A177-3AD203B41FA5}">
                      <a16:colId xmlns:a16="http://schemas.microsoft.com/office/drawing/2014/main" val="1637448143"/>
                    </a:ext>
                  </a:extLst>
                </a:gridCol>
                <a:gridCol w="493776">
                  <a:extLst>
                    <a:ext uri="{9D8B030D-6E8A-4147-A177-3AD203B41FA5}">
                      <a16:colId xmlns:a16="http://schemas.microsoft.com/office/drawing/2014/main" val="734998480"/>
                    </a:ext>
                  </a:extLst>
                </a:gridCol>
                <a:gridCol w="493776">
                  <a:extLst>
                    <a:ext uri="{9D8B030D-6E8A-4147-A177-3AD203B41FA5}">
                      <a16:colId xmlns:a16="http://schemas.microsoft.com/office/drawing/2014/main" val="3159245122"/>
                    </a:ext>
                  </a:extLst>
                </a:gridCol>
                <a:gridCol w="493776">
                  <a:extLst>
                    <a:ext uri="{9D8B030D-6E8A-4147-A177-3AD203B41FA5}">
                      <a16:colId xmlns:a16="http://schemas.microsoft.com/office/drawing/2014/main" val="379509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142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- 2021-03-01 19:22:26</a:t>
                      </a:r>
                      <a:r>
                        <a:rPr kumimoji="0" lang="en-US" sz="1000" b="0" i="0" u="none" strike="noStrike" kern="1200" cap="none" spc="0" normalizeH="0" baseline="0" noProof="0">
                          <a:ln>
                            <a:noFill/>
                          </a:ln>
                          <a:solidFill>
                            <a:prstClr val="black"/>
                          </a:solidFill>
                          <a:effectLst/>
                          <a:uLnTx/>
                          <a:uFillTx/>
                          <a:latin typeface="+mn-lt"/>
                          <a:ea typeface="+mn-ea"/>
                          <a:cs typeface="+mn-cs"/>
                        </a:rPr>
                        <a:t>
 Si buscás una bicicleta de montaña rígida sin suspensión trasera, diseñada para ser ligera y eficaz, la Aspect 940 es para vos.
✅ Cuadro de aleación Aspect 700/900
✅ Suntour XCR32-LO-R 100 mm
✅ Shimano Alivio, 18 velocidades
✅ Frenos Shimano
✅ Kenda Booster
#SCOTTargentina 
#SCOTTbikes 
#ProduccionNacional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2747119"/>
                  </a:ext>
                </a:extLst>
              </a:tr>
            </a:tbl>
          </a:graphicData>
        </a:graphic>
      </p:graphicFrame>
      <p:sp>
        <p:nvSpPr>
          <p:cNvPr id="4" name="Text Placeholder 3">
            <a:extLst>
              <a:ext uri="{FF2B5EF4-FFF2-40B4-BE49-F238E27FC236}">
                <a16:creationId xmlns:a16="http://schemas.microsoft.com/office/drawing/2014/main" id="{5BAC9E53-E459-4E6C-A04C-58850816DF7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87321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3F629-0644-4C45-A95F-EE1E57AE78D2}"/>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0CC838E9-3DEE-433C-ABE7-2D07E4DBA8AD}"/>
              </a:ext>
            </a:extLst>
          </p:cNvPr>
          <p:cNvGraphicFramePr>
            <a:graphicFrameLocks noGrp="1"/>
          </p:cNvGraphicFramePr>
          <p:nvPr>
            <p:ph type="tbl" sz="quarter" idx="13"/>
            <p:extLst>
              <p:ext uri="{D42A27DB-BD31-4B8C-83A1-F6EECF244321}">
                <p14:modId xmlns:p14="http://schemas.microsoft.com/office/powerpoint/2010/main" val="218610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8118226"/>
                    </a:ext>
                  </a:extLst>
                </a:gridCol>
                <a:gridCol w="493776">
                  <a:extLst>
                    <a:ext uri="{9D8B030D-6E8A-4147-A177-3AD203B41FA5}">
                      <a16:colId xmlns:a16="http://schemas.microsoft.com/office/drawing/2014/main" val="3610145355"/>
                    </a:ext>
                  </a:extLst>
                </a:gridCol>
                <a:gridCol w="493776">
                  <a:extLst>
                    <a:ext uri="{9D8B030D-6E8A-4147-A177-3AD203B41FA5}">
                      <a16:colId xmlns:a16="http://schemas.microsoft.com/office/drawing/2014/main" val="2501133055"/>
                    </a:ext>
                  </a:extLst>
                </a:gridCol>
                <a:gridCol w="493776">
                  <a:extLst>
                    <a:ext uri="{9D8B030D-6E8A-4147-A177-3AD203B41FA5}">
                      <a16:colId xmlns:a16="http://schemas.microsoft.com/office/drawing/2014/main" val="442772345"/>
                    </a:ext>
                  </a:extLst>
                </a:gridCol>
                <a:gridCol w="493776">
                  <a:extLst>
                    <a:ext uri="{9D8B030D-6E8A-4147-A177-3AD203B41FA5}">
                      <a16:colId xmlns:a16="http://schemas.microsoft.com/office/drawing/2014/main" val="3448388418"/>
                    </a:ext>
                  </a:extLst>
                </a:gridCol>
                <a:gridCol w="493776">
                  <a:extLst>
                    <a:ext uri="{9D8B030D-6E8A-4147-A177-3AD203B41FA5}">
                      <a16:colId xmlns:a16="http://schemas.microsoft.com/office/drawing/2014/main" val="1721436125"/>
                    </a:ext>
                  </a:extLst>
                </a:gridCol>
                <a:gridCol w="493776">
                  <a:extLst>
                    <a:ext uri="{9D8B030D-6E8A-4147-A177-3AD203B41FA5}">
                      <a16:colId xmlns:a16="http://schemas.microsoft.com/office/drawing/2014/main" val="3613410293"/>
                    </a:ext>
                  </a:extLst>
                </a:gridCol>
                <a:gridCol w="493776">
                  <a:extLst>
                    <a:ext uri="{9D8B030D-6E8A-4147-A177-3AD203B41FA5}">
                      <a16:colId xmlns:a16="http://schemas.microsoft.com/office/drawing/2014/main" val="2339636724"/>
                    </a:ext>
                  </a:extLst>
                </a:gridCol>
                <a:gridCol w="493776">
                  <a:extLst>
                    <a:ext uri="{9D8B030D-6E8A-4147-A177-3AD203B41FA5}">
                      <a16:colId xmlns:a16="http://schemas.microsoft.com/office/drawing/2014/main" val="2546358130"/>
                    </a:ext>
                  </a:extLst>
                </a:gridCol>
                <a:gridCol w="493776">
                  <a:extLst>
                    <a:ext uri="{9D8B030D-6E8A-4147-A177-3AD203B41FA5}">
                      <a16:colId xmlns:a16="http://schemas.microsoft.com/office/drawing/2014/main" val="3280138210"/>
                    </a:ext>
                  </a:extLst>
                </a:gridCol>
                <a:gridCol w="493776">
                  <a:extLst>
                    <a:ext uri="{9D8B030D-6E8A-4147-A177-3AD203B41FA5}">
                      <a16:colId xmlns:a16="http://schemas.microsoft.com/office/drawing/2014/main" val="4178005834"/>
                    </a:ext>
                  </a:extLst>
                </a:gridCol>
                <a:gridCol w="493776">
                  <a:extLst>
                    <a:ext uri="{9D8B030D-6E8A-4147-A177-3AD203B41FA5}">
                      <a16:colId xmlns:a16="http://schemas.microsoft.com/office/drawing/2014/main" val="4288731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75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- 2021-03-08 15:14:42</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@kateplusfate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735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17:29:08</a:t>
                      </a:r>
                      <a:r>
                        <a:rPr kumimoji="0" lang="es-ES" sz="1000" b="0" i="0" u="none" strike="noStrike" kern="1200" cap="none" spc="0" normalizeH="0" baseline="0" noProof="0">
                          <a:ln>
                            <a:noFill/>
                          </a:ln>
                          <a:solidFill>
                            <a:prstClr val="black"/>
                          </a:solidFill>
                          <a:effectLst/>
                          <a:uLnTx/>
                          <a:uFillTx/>
                          <a:latin typeface="+mn-lt"/>
                          <a:ea typeface="+mn-ea"/>
                          <a:cs typeface="+mn-cs"/>
                        </a:rPr>
                        <a:t>
 ¿Jugamos?
Si pudieras armar la bici de tus sueños, ¿Qué modelo y tipo de manillar tendría?
#LaBiciDeTusSueños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5565972"/>
                  </a:ext>
                </a:extLst>
              </a:tr>
            </a:tbl>
          </a:graphicData>
        </a:graphic>
      </p:graphicFrame>
      <p:sp>
        <p:nvSpPr>
          <p:cNvPr id="4" name="Text Placeholder 3">
            <a:extLst>
              <a:ext uri="{FF2B5EF4-FFF2-40B4-BE49-F238E27FC236}">
                <a16:creationId xmlns:a16="http://schemas.microsoft.com/office/drawing/2014/main" id="{A9BFF0E5-E91C-46EF-9F97-844530B88DC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513395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0F636-1C1C-4384-9404-4A28B8F64EBB}"/>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B3A6CDE2-EF7D-4E57-9E35-183F72AB6E99}"/>
              </a:ext>
            </a:extLst>
          </p:cNvPr>
          <p:cNvGraphicFramePr>
            <a:graphicFrameLocks noGrp="1"/>
          </p:cNvGraphicFramePr>
          <p:nvPr>
            <p:ph type="tbl" sz="quarter" idx="13"/>
            <p:extLst>
              <p:ext uri="{D42A27DB-BD31-4B8C-83A1-F6EECF244321}">
                <p14:modId xmlns:p14="http://schemas.microsoft.com/office/powerpoint/2010/main" val="3074518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6568839"/>
                    </a:ext>
                  </a:extLst>
                </a:gridCol>
                <a:gridCol w="493776">
                  <a:extLst>
                    <a:ext uri="{9D8B030D-6E8A-4147-A177-3AD203B41FA5}">
                      <a16:colId xmlns:a16="http://schemas.microsoft.com/office/drawing/2014/main" val="3204000095"/>
                    </a:ext>
                  </a:extLst>
                </a:gridCol>
                <a:gridCol w="493776">
                  <a:extLst>
                    <a:ext uri="{9D8B030D-6E8A-4147-A177-3AD203B41FA5}">
                      <a16:colId xmlns:a16="http://schemas.microsoft.com/office/drawing/2014/main" val="2468304520"/>
                    </a:ext>
                  </a:extLst>
                </a:gridCol>
                <a:gridCol w="493776">
                  <a:extLst>
                    <a:ext uri="{9D8B030D-6E8A-4147-A177-3AD203B41FA5}">
                      <a16:colId xmlns:a16="http://schemas.microsoft.com/office/drawing/2014/main" val="2202820187"/>
                    </a:ext>
                  </a:extLst>
                </a:gridCol>
                <a:gridCol w="493776">
                  <a:extLst>
                    <a:ext uri="{9D8B030D-6E8A-4147-A177-3AD203B41FA5}">
                      <a16:colId xmlns:a16="http://schemas.microsoft.com/office/drawing/2014/main" val="2958096295"/>
                    </a:ext>
                  </a:extLst>
                </a:gridCol>
                <a:gridCol w="493776">
                  <a:extLst>
                    <a:ext uri="{9D8B030D-6E8A-4147-A177-3AD203B41FA5}">
                      <a16:colId xmlns:a16="http://schemas.microsoft.com/office/drawing/2014/main" val="2196717999"/>
                    </a:ext>
                  </a:extLst>
                </a:gridCol>
                <a:gridCol w="493776">
                  <a:extLst>
                    <a:ext uri="{9D8B030D-6E8A-4147-A177-3AD203B41FA5}">
                      <a16:colId xmlns:a16="http://schemas.microsoft.com/office/drawing/2014/main" val="600412845"/>
                    </a:ext>
                  </a:extLst>
                </a:gridCol>
                <a:gridCol w="493776">
                  <a:extLst>
                    <a:ext uri="{9D8B030D-6E8A-4147-A177-3AD203B41FA5}">
                      <a16:colId xmlns:a16="http://schemas.microsoft.com/office/drawing/2014/main" val="431600080"/>
                    </a:ext>
                  </a:extLst>
                </a:gridCol>
                <a:gridCol w="493776">
                  <a:extLst>
                    <a:ext uri="{9D8B030D-6E8A-4147-A177-3AD203B41FA5}">
                      <a16:colId xmlns:a16="http://schemas.microsoft.com/office/drawing/2014/main" val="4077548428"/>
                    </a:ext>
                  </a:extLst>
                </a:gridCol>
                <a:gridCol w="493776">
                  <a:extLst>
                    <a:ext uri="{9D8B030D-6E8A-4147-A177-3AD203B41FA5}">
                      <a16:colId xmlns:a16="http://schemas.microsoft.com/office/drawing/2014/main" val="3876315634"/>
                    </a:ext>
                  </a:extLst>
                </a:gridCol>
                <a:gridCol w="493776">
                  <a:extLst>
                    <a:ext uri="{9D8B030D-6E8A-4147-A177-3AD203B41FA5}">
                      <a16:colId xmlns:a16="http://schemas.microsoft.com/office/drawing/2014/main" val="1418219947"/>
                    </a:ext>
                  </a:extLst>
                </a:gridCol>
                <a:gridCol w="493776">
                  <a:extLst>
                    <a:ext uri="{9D8B030D-6E8A-4147-A177-3AD203B41FA5}">
                      <a16:colId xmlns:a16="http://schemas.microsoft.com/office/drawing/2014/main" val="195371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275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- 2021-03-15 17:27:35</a:t>
                      </a:r>
                      <a:r>
                        <a:rPr kumimoji="0" lang="en-US" sz="1000" b="0" i="0" u="none" strike="noStrike" kern="1200" cap="none" spc="0" normalizeH="0" baseline="0" noProof="0">
                          <a:ln>
                            <a:noFill/>
                          </a:ln>
                          <a:solidFill>
                            <a:prstClr val="black"/>
                          </a:solidFill>
                          <a:effectLst/>
                          <a:uLnTx/>
                          <a:uFillTx/>
                          <a:latin typeface="+mn-lt"/>
                          <a:ea typeface="+mn-ea"/>
                          <a:cs typeface="+mn-cs"/>
                        </a:rPr>
                        <a:t>
 Poné en tus manos una bicicleta de élite. Scott Scatle 940 Granite Black ahora producida en Argentina bajo los mismos estándares de calidad suizos.
✅ Cuadro Scale en carbono HMF
✅ RockShox Judy 100 mm
✅ Control remoto RideLoc con 2 posiciones
✅ SRAM NX-SX Eagle, 12 velocidades
✅ Frenos de disco Shimano
✅ Llantas Syncros X-25
✅ Cubiertas Schwalbe Rapid Rob
✅ Componentes Syncros
#SCOTTbikes       
#SCOTTargentina          
#ProducciónNacional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1957958"/>
                  </a:ext>
                </a:extLst>
              </a:tr>
            </a:tbl>
          </a:graphicData>
        </a:graphic>
      </p:graphicFrame>
      <p:sp>
        <p:nvSpPr>
          <p:cNvPr id="4" name="Text Placeholder 3">
            <a:extLst>
              <a:ext uri="{FF2B5EF4-FFF2-40B4-BE49-F238E27FC236}">
                <a16:creationId xmlns:a16="http://schemas.microsoft.com/office/drawing/2014/main" id="{B8846101-73A6-4E0D-86AA-5D688B8B6F9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99619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44244-277B-4B54-9909-1756FAB12083}"/>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5E4A8633-E33A-4DDA-8219-48F794B2A806}"/>
              </a:ext>
            </a:extLst>
          </p:cNvPr>
          <p:cNvGraphicFramePr>
            <a:graphicFrameLocks noGrp="1"/>
          </p:cNvGraphicFramePr>
          <p:nvPr>
            <p:ph type="tbl" sz="quarter" idx="13"/>
            <p:extLst>
              <p:ext uri="{D42A27DB-BD31-4B8C-83A1-F6EECF244321}">
                <p14:modId xmlns:p14="http://schemas.microsoft.com/office/powerpoint/2010/main" val="2344849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3145695"/>
                    </a:ext>
                  </a:extLst>
                </a:gridCol>
                <a:gridCol w="493776">
                  <a:extLst>
                    <a:ext uri="{9D8B030D-6E8A-4147-A177-3AD203B41FA5}">
                      <a16:colId xmlns:a16="http://schemas.microsoft.com/office/drawing/2014/main" val="2525647066"/>
                    </a:ext>
                  </a:extLst>
                </a:gridCol>
                <a:gridCol w="493776">
                  <a:extLst>
                    <a:ext uri="{9D8B030D-6E8A-4147-A177-3AD203B41FA5}">
                      <a16:colId xmlns:a16="http://schemas.microsoft.com/office/drawing/2014/main" val="11707652"/>
                    </a:ext>
                  </a:extLst>
                </a:gridCol>
                <a:gridCol w="493776">
                  <a:extLst>
                    <a:ext uri="{9D8B030D-6E8A-4147-A177-3AD203B41FA5}">
                      <a16:colId xmlns:a16="http://schemas.microsoft.com/office/drawing/2014/main" val="1569326881"/>
                    </a:ext>
                  </a:extLst>
                </a:gridCol>
                <a:gridCol w="493776">
                  <a:extLst>
                    <a:ext uri="{9D8B030D-6E8A-4147-A177-3AD203B41FA5}">
                      <a16:colId xmlns:a16="http://schemas.microsoft.com/office/drawing/2014/main" val="3132880992"/>
                    </a:ext>
                  </a:extLst>
                </a:gridCol>
                <a:gridCol w="493776">
                  <a:extLst>
                    <a:ext uri="{9D8B030D-6E8A-4147-A177-3AD203B41FA5}">
                      <a16:colId xmlns:a16="http://schemas.microsoft.com/office/drawing/2014/main" val="833839225"/>
                    </a:ext>
                  </a:extLst>
                </a:gridCol>
                <a:gridCol w="493776">
                  <a:extLst>
                    <a:ext uri="{9D8B030D-6E8A-4147-A177-3AD203B41FA5}">
                      <a16:colId xmlns:a16="http://schemas.microsoft.com/office/drawing/2014/main" val="2663061220"/>
                    </a:ext>
                  </a:extLst>
                </a:gridCol>
                <a:gridCol w="493776">
                  <a:extLst>
                    <a:ext uri="{9D8B030D-6E8A-4147-A177-3AD203B41FA5}">
                      <a16:colId xmlns:a16="http://schemas.microsoft.com/office/drawing/2014/main" val="2967639521"/>
                    </a:ext>
                  </a:extLst>
                </a:gridCol>
                <a:gridCol w="493776">
                  <a:extLst>
                    <a:ext uri="{9D8B030D-6E8A-4147-A177-3AD203B41FA5}">
                      <a16:colId xmlns:a16="http://schemas.microsoft.com/office/drawing/2014/main" val="74026962"/>
                    </a:ext>
                  </a:extLst>
                </a:gridCol>
                <a:gridCol w="493776">
                  <a:extLst>
                    <a:ext uri="{9D8B030D-6E8A-4147-A177-3AD203B41FA5}">
                      <a16:colId xmlns:a16="http://schemas.microsoft.com/office/drawing/2014/main" val="3252445801"/>
                    </a:ext>
                  </a:extLst>
                </a:gridCol>
                <a:gridCol w="493776">
                  <a:extLst>
                    <a:ext uri="{9D8B030D-6E8A-4147-A177-3AD203B41FA5}">
                      <a16:colId xmlns:a16="http://schemas.microsoft.com/office/drawing/2014/main" val="248951684"/>
                    </a:ext>
                  </a:extLst>
                </a:gridCol>
                <a:gridCol w="493776">
                  <a:extLst>
                    <a:ext uri="{9D8B030D-6E8A-4147-A177-3AD203B41FA5}">
                      <a16:colId xmlns:a16="http://schemas.microsoft.com/office/drawing/2014/main" val="254582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94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- 2021-03-04 20:36:24</a:t>
                      </a:r>
                      <a:r>
                        <a:rPr kumimoji="0" lang="es-ES" sz="1000" b="0" i="0" u="none" strike="noStrike" kern="1200" cap="none" spc="0" normalizeH="0" baseline="0" noProof="0">
                          <a:ln>
                            <a:noFill/>
                          </a:ln>
                          <a:solidFill>
                            <a:prstClr val="black"/>
                          </a:solidFill>
                          <a:effectLst/>
                          <a:uLnTx/>
                          <a:uFillTx/>
                          <a:latin typeface="+mn-lt"/>
                          <a:ea typeface="+mn-ea"/>
                          <a:cs typeface="+mn-cs"/>
                        </a:rPr>
                        <a:t>
 Liviana, rápida y atractiva. La Addict RC 30 está lista para que salgas a conquistar la ruta.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7384503"/>
                  </a:ext>
                </a:extLst>
              </a:tr>
            </a:tbl>
          </a:graphicData>
        </a:graphic>
      </p:graphicFrame>
      <p:sp>
        <p:nvSpPr>
          <p:cNvPr id="4" name="Text Placeholder 3">
            <a:extLst>
              <a:ext uri="{FF2B5EF4-FFF2-40B4-BE49-F238E27FC236}">
                <a16:creationId xmlns:a16="http://schemas.microsoft.com/office/drawing/2014/main" id="{275DBDF4-2ED7-499F-8BA2-0CBCCCD82EA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10834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2A32-3288-48A1-B9DC-FCD0DC5F5DDC}"/>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09B93EA1-074C-4408-9B58-21DA1CBB60C9}"/>
              </a:ext>
            </a:extLst>
          </p:cNvPr>
          <p:cNvGraphicFramePr>
            <a:graphicFrameLocks noGrp="1"/>
          </p:cNvGraphicFramePr>
          <p:nvPr>
            <p:ph type="tbl" sz="quarter" idx="13"/>
            <p:extLst>
              <p:ext uri="{D42A27DB-BD31-4B8C-83A1-F6EECF244321}">
                <p14:modId xmlns:p14="http://schemas.microsoft.com/office/powerpoint/2010/main" val="293818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9040794"/>
                    </a:ext>
                  </a:extLst>
                </a:gridCol>
                <a:gridCol w="493776">
                  <a:extLst>
                    <a:ext uri="{9D8B030D-6E8A-4147-A177-3AD203B41FA5}">
                      <a16:colId xmlns:a16="http://schemas.microsoft.com/office/drawing/2014/main" val="839694218"/>
                    </a:ext>
                  </a:extLst>
                </a:gridCol>
                <a:gridCol w="493776">
                  <a:extLst>
                    <a:ext uri="{9D8B030D-6E8A-4147-A177-3AD203B41FA5}">
                      <a16:colId xmlns:a16="http://schemas.microsoft.com/office/drawing/2014/main" val="1000048592"/>
                    </a:ext>
                  </a:extLst>
                </a:gridCol>
                <a:gridCol w="493776">
                  <a:extLst>
                    <a:ext uri="{9D8B030D-6E8A-4147-A177-3AD203B41FA5}">
                      <a16:colId xmlns:a16="http://schemas.microsoft.com/office/drawing/2014/main" val="3270364444"/>
                    </a:ext>
                  </a:extLst>
                </a:gridCol>
                <a:gridCol w="493776">
                  <a:extLst>
                    <a:ext uri="{9D8B030D-6E8A-4147-A177-3AD203B41FA5}">
                      <a16:colId xmlns:a16="http://schemas.microsoft.com/office/drawing/2014/main" val="158555921"/>
                    </a:ext>
                  </a:extLst>
                </a:gridCol>
                <a:gridCol w="493776">
                  <a:extLst>
                    <a:ext uri="{9D8B030D-6E8A-4147-A177-3AD203B41FA5}">
                      <a16:colId xmlns:a16="http://schemas.microsoft.com/office/drawing/2014/main" val="3374743690"/>
                    </a:ext>
                  </a:extLst>
                </a:gridCol>
                <a:gridCol w="493776">
                  <a:extLst>
                    <a:ext uri="{9D8B030D-6E8A-4147-A177-3AD203B41FA5}">
                      <a16:colId xmlns:a16="http://schemas.microsoft.com/office/drawing/2014/main" val="3327259589"/>
                    </a:ext>
                  </a:extLst>
                </a:gridCol>
                <a:gridCol w="493776">
                  <a:extLst>
                    <a:ext uri="{9D8B030D-6E8A-4147-A177-3AD203B41FA5}">
                      <a16:colId xmlns:a16="http://schemas.microsoft.com/office/drawing/2014/main" val="3020772342"/>
                    </a:ext>
                  </a:extLst>
                </a:gridCol>
                <a:gridCol w="493776">
                  <a:extLst>
                    <a:ext uri="{9D8B030D-6E8A-4147-A177-3AD203B41FA5}">
                      <a16:colId xmlns:a16="http://schemas.microsoft.com/office/drawing/2014/main" val="2449591192"/>
                    </a:ext>
                  </a:extLst>
                </a:gridCol>
                <a:gridCol w="493776">
                  <a:extLst>
                    <a:ext uri="{9D8B030D-6E8A-4147-A177-3AD203B41FA5}">
                      <a16:colId xmlns:a16="http://schemas.microsoft.com/office/drawing/2014/main" val="3776227405"/>
                    </a:ext>
                  </a:extLst>
                </a:gridCol>
                <a:gridCol w="493776">
                  <a:extLst>
                    <a:ext uri="{9D8B030D-6E8A-4147-A177-3AD203B41FA5}">
                      <a16:colId xmlns:a16="http://schemas.microsoft.com/office/drawing/2014/main" val="2476872837"/>
                    </a:ext>
                  </a:extLst>
                </a:gridCol>
                <a:gridCol w="493776">
                  <a:extLst>
                    <a:ext uri="{9D8B030D-6E8A-4147-A177-3AD203B41FA5}">
                      <a16:colId xmlns:a16="http://schemas.microsoft.com/office/drawing/2014/main" val="660992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26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17:22:11</a:t>
                      </a:r>
                      <a:r>
                        <a:rPr kumimoji="0" lang="es-ES" sz="1000" b="0" i="0" u="none" strike="noStrike" kern="1200" cap="none" spc="0" normalizeH="0" baseline="0" noProof="0">
                          <a:ln>
                            <a:noFill/>
                          </a:ln>
                          <a:solidFill>
                            <a:prstClr val="black"/>
                          </a:solidFill>
                          <a:effectLst/>
                          <a:uLnTx/>
                          <a:uFillTx/>
                          <a:latin typeface="+mn-lt"/>
                          <a:ea typeface="+mn-ea"/>
                          <a:cs typeface="+mn-cs"/>
                        </a:rPr>
                        <a:t>
 El desacoplamiento de cuadro IsoSpeed reduce la fatiga derivada de los impactos del terreno más complicado, los senderos o caminos de rural bike conservando la mayor eficiencia de pedaleo por más tiempo. 
Descubrí la tecnología IsoSpeed en todos los modelos #Procaliber.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5683929"/>
                  </a:ext>
                </a:extLst>
              </a:tr>
            </a:tbl>
          </a:graphicData>
        </a:graphic>
      </p:graphicFrame>
      <p:sp>
        <p:nvSpPr>
          <p:cNvPr id="4" name="Text Placeholder 3">
            <a:extLst>
              <a:ext uri="{FF2B5EF4-FFF2-40B4-BE49-F238E27FC236}">
                <a16:creationId xmlns:a16="http://schemas.microsoft.com/office/drawing/2014/main" id="{8079C647-1AFA-40E5-AE14-7ADDE9767A5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659474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B69E-4870-44E2-9EAF-DA264363CCD1}"/>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EA530A20-6701-4592-8F9B-64F14F152828}"/>
              </a:ext>
            </a:extLst>
          </p:cNvPr>
          <p:cNvGraphicFramePr>
            <a:graphicFrameLocks noGrp="1"/>
          </p:cNvGraphicFramePr>
          <p:nvPr>
            <p:ph type="tbl" sz="quarter" idx="13"/>
            <p:extLst>
              <p:ext uri="{D42A27DB-BD31-4B8C-83A1-F6EECF244321}">
                <p14:modId xmlns:p14="http://schemas.microsoft.com/office/powerpoint/2010/main" val="182009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0374093"/>
                    </a:ext>
                  </a:extLst>
                </a:gridCol>
                <a:gridCol w="493776">
                  <a:extLst>
                    <a:ext uri="{9D8B030D-6E8A-4147-A177-3AD203B41FA5}">
                      <a16:colId xmlns:a16="http://schemas.microsoft.com/office/drawing/2014/main" val="708524104"/>
                    </a:ext>
                  </a:extLst>
                </a:gridCol>
                <a:gridCol w="493776">
                  <a:extLst>
                    <a:ext uri="{9D8B030D-6E8A-4147-A177-3AD203B41FA5}">
                      <a16:colId xmlns:a16="http://schemas.microsoft.com/office/drawing/2014/main" val="2405881989"/>
                    </a:ext>
                  </a:extLst>
                </a:gridCol>
                <a:gridCol w="493776">
                  <a:extLst>
                    <a:ext uri="{9D8B030D-6E8A-4147-A177-3AD203B41FA5}">
                      <a16:colId xmlns:a16="http://schemas.microsoft.com/office/drawing/2014/main" val="3032089679"/>
                    </a:ext>
                  </a:extLst>
                </a:gridCol>
                <a:gridCol w="493776">
                  <a:extLst>
                    <a:ext uri="{9D8B030D-6E8A-4147-A177-3AD203B41FA5}">
                      <a16:colId xmlns:a16="http://schemas.microsoft.com/office/drawing/2014/main" val="2477612300"/>
                    </a:ext>
                  </a:extLst>
                </a:gridCol>
                <a:gridCol w="493776">
                  <a:extLst>
                    <a:ext uri="{9D8B030D-6E8A-4147-A177-3AD203B41FA5}">
                      <a16:colId xmlns:a16="http://schemas.microsoft.com/office/drawing/2014/main" val="1976060758"/>
                    </a:ext>
                  </a:extLst>
                </a:gridCol>
                <a:gridCol w="493776">
                  <a:extLst>
                    <a:ext uri="{9D8B030D-6E8A-4147-A177-3AD203B41FA5}">
                      <a16:colId xmlns:a16="http://schemas.microsoft.com/office/drawing/2014/main" val="78238311"/>
                    </a:ext>
                  </a:extLst>
                </a:gridCol>
                <a:gridCol w="493776">
                  <a:extLst>
                    <a:ext uri="{9D8B030D-6E8A-4147-A177-3AD203B41FA5}">
                      <a16:colId xmlns:a16="http://schemas.microsoft.com/office/drawing/2014/main" val="2638927236"/>
                    </a:ext>
                  </a:extLst>
                </a:gridCol>
                <a:gridCol w="493776">
                  <a:extLst>
                    <a:ext uri="{9D8B030D-6E8A-4147-A177-3AD203B41FA5}">
                      <a16:colId xmlns:a16="http://schemas.microsoft.com/office/drawing/2014/main" val="255038359"/>
                    </a:ext>
                  </a:extLst>
                </a:gridCol>
                <a:gridCol w="493776">
                  <a:extLst>
                    <a:ext uri="{9D8B030D-6E8A-4147-A177-3AD203B41FA5}">
                      <a16:colId xmlns:a16="http://schemas.microsoft.com/office/drawing/2014/main" val="1495484506"/>
                    </a:ext>
                  </a:extLst>
                </a:gridCol>
                <a:gridCol w="493776">
                  <a:extLst>
                    <a:ext uri="{9D8B030D-6E8A-4147-A177-3AD203B41FA5}">
                      <a16:colId xmlns:a16="http://schemas.microsoft.com/office/drawing/2014/main" val="1919691474"/>
                    </a:ext>
                  </a:extLst>
                </a:gridCol>
                <a:gridCol w="493776">
                  <a:extLst>
                    <a:ext uri="{9D8B030D-6E8A-4147-A177-3AD203B41FA5}">
                      <a16:colId xmlns:a16="http://schemas.microsoft.com/office/drawing/2014/main" val="340294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206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- 2021-03-03 20:10:47</a:t>
                      </a:r>
                      <a:r>
                        <a:rPr kumimoji="0" lang="en-US" sz="1000" b="0" i="0" u="none" strike="noStrike" kern="1200" cap="none" spc="0" normalizeH="0" baseline="0" noProof="0">
                          <a:ln>
                            <a:noFill/>
                          </a:ln>
                          <a:solidFill>
                            <a:prstClr val="black"/>
                          </a:solidFill>
                          <a:effectLst/>
                          <a:uLnTx/>
                          <a:uFillTx/>
                          <a:latin typeface="+mn-lt"/>
                          <a:ea typeface="+mn-ea"/>
                          <a:cs typeface="+mn-cs"/>
                        </a:rPr>
                        <a:t>
 La montaña te desafía y la Spark RC 900 Comp es tu aliada.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177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- 2021-03-29 10:46:54</a:t>
                      </a:r>
                      <a:r>
                        <a:rPr kumimoji="0" lang="it-IT" sz="1000" b="0" i="0" u="none" strike="noStrike" kern="1200" cap="none" spc="0" normalizeH="0" baseline="0" noProof="0">
                          <a:ln>
                            <a:noFill/>
                          </a:ln>
                          <a:solidFill>
                            <a:prstClr val="black"/>
                          </a:solidFill>
                          <a:effectLst/>
                          <a:uLnTx/>
                          <a:uFillTx/>
                          <a:latin typeface="+mn-lt"/>
                          <a:ea typeface="+mn-ea"/>
                          <a:cs typeface="+mn-cs"/>
                        </a:rPr>
                        <a:t>
 Actitud Scalpel 2021.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298893"/>
                  </a:ext>
                </a:extLst>
              </a:tr>
            </a:tbl>
          </a:graphicData>
        </a:graphic>
      </p:graphicFrame>
      <p:sp>
        <p:nvSpPr>
          <p:cNvPr id="4" name="Text Placeholder 3">
            <a:extLst>
              <a:ext uri="{FF2B5EF4-FFF2-40B4-BE49-F238E27FC236}">
                <a16:creationId xmlns:a16="http://schemas.microsoft.com/office/drawing/2014/main" id="{74706B78-B516-4357-8D9C-6DD00FCE244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61606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6CD3E-715E-4C30-9013-6826B9973312}"/>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F2D38D4E-6EC9-4129-ADB4-1DCD64598A55}"/>
              </a:ext>
            </a:extLst>
          </p:cNvPr>
          <p:cNvGraphicFramePr>
            <a:graphicFrameLocks noGrp="1"/>
          </p:cNvGraphicFramePr>
          <p:nvPr>
            <p:ph type="tbl" sz="quarter" idx="13"/>
            <p:extLst>
              <p:ext uri="{D42A27DB-BD31-4B8C-83A1-F6EECF244321}">
                <p14:modId xmlns:p14="http://schemas.microsoft.com/office/powerpoint/2010/main" val="214935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9405516"/>
                    </a:ext>
                  </a:extLst>
                </a:gridCol>
                <a:gridCol w="493776">
                  <a:extLst>
                    <a:ext uri="{9D8B030D-6E8A-4147-A177-3AD203B41FA5}">
                      <a16:colId xmlns:a16="http://schemas.microsoft.com/office/drawing/2014/main" val="3985892785"/>
                    </a:ext>
                  </a:extLst>
                </a:gridCol>
                <a:gridCol w="493776">
                  <a:extLst>
                    <a:ext uri="{9D8B030D-6E8A-4147-A177-3AD203B41FA5}">
                      <a16:colId xmlns:a16="http://schemas.microsoft.com/office/drawing/2014/main" val="1685983199"/>
                    </a:ext>
                  </a:extLst>
                </a:gridCol>
                <a:gridCol w="493776">
                  <a:extLst>
                    <a:ext uri="{9D8B030D-6E8A-4147-A177-3AD203B41FA5}">
                      <a16:colId xmlns:a16="http://schemas.microsoft.com/office/drawing/2014/main" val="211008318"/>
                    </a:ext>
                  </a:extLst>
                </a:gridCol>
                <a:gridCol w="493776">
                  <a:extLst>
                    <a:ext uri="{9D8B030D-6E8A-4147-A177-3AD203B41FA5}">
                      <a16:colId xmlns:a16="http://schemas.microsoft.com/office/drawing/2014/main" val="3434714237"/>
                    </a:ext>
                  </a:extLst>
                </a:gridCol>
                <a:gridCol w="493776">
                  <a:extLst>
                    <a:ext uri="{9D8B030D-6E8A-4147-A177-3AD203B41FA5}">
                      <a16:colId xmlns:a16="http://schemas.microsoft.com/office/drawing/2014/main" val="1521832869"/>
                    </a:ext>
                  </a:extLst>
                </a:gridCol>
                <a:gridCol w="493776">
                  <a:extLst>
                    <a:ext uri="{9D8B030D-6E8A-4147-A177-3AD203B41FA5}">
                      <a16:colId xmlns:a16="http://schemas.microsoft.com/office/drawing/2014/main" val="2545095543"/>
                    </a:ext>
                  </a:extLst>
                </a:gridCol>
                <a:gridCol w="493776">
                  <a:extLst>
                    <a:ext uri="{9D8B030D-6E8A-4147-A177-3AD203B41FA5}">
                      <a16:colId xmlns:a16="http://schemas.microsoft.com/office/drawing/2014/main" val="3047816126"/>
                    </a:ext>
                  </a:extLst>
                </a:gridCol>
                <a:gridCol w="493776">
                  <a:extLst>
                    <a:ext uri="{9D8B030D-6E8A-4147-A177-3AD203B41FA5}">
                      <a16:colId xmlns:a16="http://schemas.microsoft.com/office/drawing/2014/main" val="1197340263"/>
                    </a:ext>
                  </a:extLst>
                </a:gridCol>
                <a:gridCol w="493776">
                  <a:extLst>
                    <a:ext uri="{9D8B030D-6E8A-4147-A177-3AD203B41FA5}">
                      <a16:colId xmlns:a16="http://schemas.microsoft.com/office/drawing/2014/main" val="2414076728"/>
                    </a:ext>
                  </a:extLst>
                </a:gridCol>
                <a:gridCol w="493776">
                  <a:extLst>
                    <a:ext uri="{9D8B030D-6E8A-4147-A177-3AD203B41FA5}">
                      <a16:colId xmlns:a16="http://schemas.microsoft.com/office/drawing/2014/main" val="2963416031"/>
                    </a:ext>
                  </a:extLst>
                </a:gridCol>
                <a:gridCol w="493776">
                  <a:extLst>
                    <a:ext uri="{9D8B030D-6E8A-4147-A177-3AD203B41FA5}">
                      <a16:colId xmlns:a16="http://schemas.microsoft.com/office/drawing/2014/main" val="107870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784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- 2021-03-10 18:29:15</a:t>
                      </a:r>
                      <a:r>
                        <a:rPr kumimoji="0" lang="en-US" sz="1000" b="0" i="0" u="none" strike="noStrike" kern="1200" cap="none" spc="0" normalizeH="0" baseline="0" noProof="0">
                          <a:ln>
                            <a:noFill/>
                          </a:ln>
                          <a:solidFill>
                            <a:prstClr val="black"/>
                          </a:solidFill>
                          <a:effectLst/>
                          <a:uLnTx/>
                          <a:uFillTx/>
                          <a:latin typeface="+mn-lt"/>
                          <a:ea typeface="+mn-ea"/>
                          <a:cs typeface="+mn-cs"/>
                        </a:rPr>
                        <a:t>
 Spark RC Team Issue. Múltiples triunfos en la World Cup de MTB.
Conocela en acción, con el sistema TwinLoc que te permite tener 3 bicis en 1.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2989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- 2021-03-27 18:24:11</a:t>
                      </a:r>
                      <a:r>
                        <a:rPr kumimoji="0" lang="es-ES" sz="1000" b="0" i="0" u="none" strike="noStrike" kern="1200" cap="none" spc="0" normalizeH="0" baseline="0" noProof="0">
                          <a:ln>
                            <a:noFill/>
                          </a:ln>
                          <a:solidFill>
                            <a:prstClr val="black"/>
                          </a:solidFill>
                          <a:effectLst/>
                          <a:uLnTx/>
                          <a:uFillTx/>
                          <a:latin typeface="+mn-lt"/>
                          <a:ea typeface="+mn-ea"/>
                          <a:cs typeface="+mn-cs"/>
                        </a:rPr>
                        <a:t>
 Sigue la acción en las rutas europeas. 
No te pierdas nada. Acompañemos a nuestro @teamdsm_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90791003"/>
                  </a:ext>
                </a:extLst>
              </a:tr>
            </a:tbl>
          </a:graphicData>
        </a:graphic>
      </p:graphicFrame>
      <p:sp>
        <p:nvSpPr>
          <p:cNvPr id="4" name="Text Placeholder 3">
            <a:extLst>
              <a:ext uri="{FF2B5EF4-FFF2-40B4-BE49-F238E27FC236}">
                <a16:creationId xmlns:a16="http://schemas.microsoft.com/office/drawing/2014/main" id="{7309C4AC-FFCA-4570-95C9-804C92E715F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43685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7525-1483-4151-AB76-31EB75E7A0AB}"/>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801EAB39-E70E-4FFC-8BDC-3085B8DD7709}"/>
              </a:ext>
            </a:extLst>
          </p:cNvPr>
          <p:cNvGraphicFramePr>
            <a:graphicFrameLocks noGrp="1"/>
          </p:cNvGraphicFramePr>
          <p:nvPr>
            <p:ph type="tbl" sz="quarter" idx="13"/>
            <p:extLst>
              <p:ext uri="{D42A27DB-BD31-4B8C-83A1-F6EECF244321}">
                <p14:modId xmlns:p14="http://schemas.microsoft.com/office/powerpoint/2010/main" val="203892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3365124"/>
                    </a:ext>
                  </a:extLst>
                </a:gridCol>
                <a:gridCol w="493776">
                  <a:extLst>
                    <a:ext uri="{9D8B030D-6E8A-4147-A177-3AD203B41FA5}">
                      <a16:colId xmlns:a16="http://schemas.microsoft.com/office/drawing/2014/main" val="169124872"/>
                    </a:ext>
                  </a:extLst>
                </a:gridCol>
                <a:gridCol w="493776">
                  <a:extLst>
                    <a:ext uri="{9D8B030D-6E8A-4147-A177-3AD203B41FA5}">
                      <a16:colId xmlns:a16="http://schemas.microsoft.com/office/drawing/2014/main" val="2261653667"/>
                    </a:ext>
                  </a:extLst>
                </a:gridCol>
                <a:gridCol w="493776">
                  <a:extLst>
                    <a:ext uri="{9D8B030D-6E8A-4147-A177-3AD203B41FA5}">
                      <a16:colId xmlns:a16="http://schemas.microsoft.com/office/drawing/2014/main" val="619330604"/>
                    </a:ext>
                  </a:extLst>
                </a:gridCol>
                <a:gridCol w="493776">
                  <a:extLst>
                    <a:ext uri="{9D8B030D-6E8A-4147-A177-3AD203B41FA5}">
                      <a16:colId xmlns:a16="http://schemas.microsoft.com/office/drawing/2014/main" val="2102105660"/>
                    </a:ext>
                  </a:extLst>
                </a:gridCol>
                <a:gridCol w="493776">
                  <a:extLst>
                    <a:ext uri="{9D8B030D-6E8A-4147-A177-3AD203B41FA5}">
                      <a16:colId xmlns:a16="http://schemas.microsoft.com/office/drawing/2014/main" val="576798095"/>
                    </a:ext>
                  </a:extLst>
                </a:gridCol>
                <a:gridCol w="493776">
                  <a:extLst>
                    <a:ext uri="{9D8B030D-6E8A-4147-A177-3AD203B41FA5}">
                      <a16:colId xmlns:a16="http://schemas.microsoft.com/office/drawing/2014/main" val="822475145"/>
                    </a:ext>
                  </a:extLst>
                </a:gridCol>
                <a:gridCol w="493776">
                  <a:extLst>
                    <a:ext uri="{9D8B030D-6E8A-4147-A177-3AD203B41FA5}">
                      <a16:colId xmlns:a16="http://schemas.microsoft.com/office/drawing/2014/main" val="1290219958"/>
                    </a:ext>
                  </a:extLst>
                </a:gridCol>
                <a:gridCol w="493776">
                  <a:extLst>
                    <a:ext uri="{9D8B030D-6E8A-4147-A177-3AD203B41FA5}">
                      <a16:colId xmlns:a16="http://schemas.microsoft.com/office/drawing/2014/main" val="583821936"/>
                    </a:ext>
                  </a:extLst>
                </a:gridCol>
                <a:gridCol w="493776">
                  <a:extLst>
                    <a:ext uri="{9D8B030D-6E8A-4147-A177-3AD203B41FA5}">
                      <a16:colId xmlns:a16="http://schemas.microsoft.com/office/drawing/2014/main" val="2633678466"/>
                    </a:ext>
                  </a:extLst>
                </a:gridCol>
                <a:gridCol w="493776">
                  <a:extLst>
                    <a:ext uri="{9D8B030D-6E8A-4147-A177-3AD203B41FA5}">
                      <a16:colId xmlns:a16="http://schemas.microsoft.com/office/drawing/2014/main" val="2372459787"/>
                    </a:ext>
                  </a:extLst>
                </a:gridCol>
                <a:gridCol w="493776">
                  <a:extLst>
                    <a:ext uri="{9D8B030D-6E8A-4147-A177-3AD203B41FA5}">
                      <a16:colId xmlns:a16="http://schemas.microsoft.com/office/drawing/2014/main" val="2272688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119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- 2021-03-31 18:37:14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La SCOTT Aspect 950 es la bicicleta de montaña rígida sin suspensión trasera, diseñada para ser ligera y eficaz.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71667550"/>
                  </a:ext>
                </a:extLst>
              </a:tr>
            </a:tbl>
          </a:graphicData>
        </a:graphic>
      </p:graphicFrame>
      <p:sp>
        <p:nvSpPr>
          <p:cNvPr id="4" name="Text Placeholder 3">
            <a:extLst>
              <a:ext uri="{FF2B5EF4-FFF2-40B4-BE49-F238E27FC236}">
                <a16:creationId xmlns:a16="http://schemas.microsoft.com/office/drawing/2014/main" id="{926E9395-2DC5-4DC0-A88F-4FA057EB2DC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04068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7C716-FFE8-4F5D-BCB0-2CD531F0EDDB}"/>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4BA7F1F9-6FBC-40C4-9F1B-04F8F5D6720D}"/>
              </a:ext>
            </a:extLst>
          </p:cNvPr>
          <p:cNvGraphicFramePr>
            <a:graphicFrameLocks noGrp="1"/>
          </p:cNvGraphicFramePr>
          <p:nvPr>
            <p:ph type="tbl" sz="quarter" idx="13"/>
            <p:extLst>
              <p:ext uri="{D42A27DB-BD31-4B8C-83A1-F6EECF244321}">
                <p14:modId xmlns:p14="http://schemas.microsoft.com/office/powerpoint/2010/main" val="2967846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0114289"/>
                    </a:ext>
                  </a:extLst>
                </a:gridCol>
                <a:gridCol w="493776">
                  <a:extLst>
                    <a:ext uri="{9D8B030D-6E8A-4147-A177-3AD203B41FA5}">
                      <a16:colId xmlns:a16="http://schemas.microsoft.com/office/drawing/2014/main" val="4127416663"/>
                    </a:ext>
                  </a:extLst>
                </a:gridCol>
                <a:gridCol w="493776">
                  <a:extLst>
                    <a:ext uri="{9D8B030D-6E8A-4147-A177-3AD203B41FA5}">
                      <a16:colId xmlns:a16="http://schemas.microsoft.com/office/drawing/2014/main" val="3402981395"/>
                    </a:ext>
                  </a:extLst>
                </a:gridCol>
                <a:gridCol w="493776">
                  <a:extLst>
                    <a:ext uri="{9D8B030D-6E8A-4147-A177-3AD203B41FA5}">
                      <a16:colId xmlns:a16="http://schemas.microsoft.com/office/drawing/2014/main" val="866673974"/>
                    </a:ext>
                  </a:extLst>
                </a:gridCol>
                <a:gridCol w="493776">
                  <a:extLst>
                    <a:ext uri="{9D8B030D-6E8A-4147-A177-3AD203B41FA5}">
                      <a16:colId xmlns:a16="http://schemas.microsoft.com/office/drawing/2014/main" val="108389448"/>
                    </a:ext>
                  </a:extLst>
                </a:gridCol>
                <a:gridCol w="493776">
                  <a:extLst>
                    <a:ext uri="{9D8B030D-6E8A-4147-A177-3AD203B41FA5}">
                      <a16:colId xmlns:a16="http://schemas.microsoft.com/office/drawing/2014/main" val="2894731219"/>
                    </a:ext>
                  </a:extLst>
                </a:gridCol>
                <a:gridCol w="493776">
                  <a:extLst>
                    <a:ext uri="{9D8B030D-6E8A-4147-A177-3AD203B41FA5}">
                      <a16:colId xmlns:a16="http://schemas.microsoft.com/office/drawing/2014/main" val="2015315725"/>
                    </a:ext>
                  </a:extLst>
                </a:gridCol>
                <a:gridCol w="493776">
                  <a:extLst>
                    <a:ext uri="{9D8B030D-6E8A-4147-A177-3AD203B41FA5}">
                      <a16:colId xmlns:a16="http://schemas.microsoft.com/office/drawing/2014/main" val="2678913895"/>
                    </a:ext>
                  </a:extLst>
                </a:gridCol>
                <a:gridCol w="493776">
                  <a:extLst>
                    <a:ext uri="{9D8B030D-6E8A-4147-A177-3AD203B41FA5}">
                      <a16:colId xmlns:a16="http://schemas.microsoft.com/office/drawing/2014/main" val="2656195877"/>
                    </a:ext>
                  </a:extLst>
                </a:gridCol>
                <a:gridCol w="493776">
                  <a:extLst>
                    <a:ext uri="{9D8B030D-6E8A-4147-A177-3AD203B41FA5}">
                      <a16:colId xmlns:a16="http://schemas.microsoft.com/office/drawing/2014/main" val="3117466690"/>
                    </a:ext>
                  </a:extLst>
                </a:gridCol>
                <a:gridCol w="493776">
                  <a:extLst>
                    <a:ext uri="{9D8B030D-6E8A-4147-A177-3AD203B41FA5}">
                      <a16:colId xmlns:a16="http://schemas.microsoft.com/office/drawing/2014/main" val="238576857"/>
                    </a:ext>
                  </a:extLst>
                </a:gridCol>
                <a:gridCol w="493776">
                  <a:extLst>
                    <a:ext uri="{9D8B030D-6E8A-4147-A177-3AD203B41FA5}">
                      <a16:colId xmlns:a16="http://schemas.microsoft.com/office/drawing/2014/main" val="2380577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724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- 2021-03-18 18:22:05</a:t>
                      </a:r>
                      <a:r>
                        <a:rPr kumimoji="0" lang="es-ES" sz="1000" b="0" i="0" u="none" strike="noStrike" kern="1200" cap="none" spc="0" normalizeH="0" baseline="0" noProof="0">
                          <a:ln>
                            <a:noFill/>
                          </a:ln>
                          <a:solidFill>
                            <a:prstClr val="black"/>
                          </a:solidFill>
                          <a:effectLst/>
                          <a:uLnTx/>
                          <a:uFillTx/>
                          <a:latin typeface="+mn-lt"/>
                          <a:ea typeface="+mn-ea"/>
                          <a:cs typeface="+mn-cs"/>
                        </a:rPr>
                        <a:t>
 #TBT   
SCOTT presenta la Addict SL, el primer cuadro de bicicleta de carretera en línea por debajo de 1 kg de peso. 
El secreto de su bajo peso: la fibra de carbono HMX-SL, la mejor del mercado. 
Utiliza nanotecnología con nanotubo de carbono reforzado con resina epoxy superligera, superrígida y además cómoda.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2949918"/>
                  </a:ext>
                </a:extLst>
              </a:tr>
            </a:tbl>
          </a:graphicData>
        </a:graphic>
      </p:graphicFrame>
      <p:sp>
        <p:nvSpPr>
          <p:cNvPr id="4" name="Text Placeholder 3">
            <a:extLst>
              <a:ext uri="{FF2B5EF4-FFF2-40B4-BE49-F238E27FC236}">
                <a16:creationId xmlns:a16="http://schemas.microsoft.com/office/drawing/2014/main" id="{B15C3D07-55A2-46F2-9590-EDB9664C261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883270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FE2D7-3CF0-418D-A506-679E62977BAC}"/>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C12E4BCC-3E0F-434C-8ADD-7F19FF47107F}"/>
              </a:ext>
            </a:extLst>
          </p:cNvPr>
          <p:cNvGraphicFramePr>
            <a:graphicFrameLocks noGrp="1"/>
          </p:cNvGraphicFramePr>
          <p:nvPr>
            <p:ph type="chart" sz="quarter" idx="13"/>
            <p:extLst>
              <p:ext uri="{D42A27DB-BD31-4B8C-83A1-F6EECF244321}">
                <p14:modId xmlns:p14="http://schemas.microsoft.com/office/powerpoint/2010/main" val="2321590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03AF0-FE3E-4EA3-9BE3-34782EC73DC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F02E97BC-0559-41FB-85D6-6F5357EAE2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807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69D2-68BD-4B5E-A798-D13AC9B292E5}"/>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129E52E7-18C6-4E13-80A1-5F841C4FE1F9}"/>
              </a:ext>
            </a:extLst>
          </p:cNvPr>
          <p:cNvGraphicFramePr>
            <a:graphicFrameLocks noGrp="1"/>
          </p:cNvGraphicFramePr>
          <p:nvPr>
            <p:ph type="tbl" sz="quarter" idx="13"/>
            <p:extLst>
              <p:ext uri="{D42A27DB-BD31-4B8C-83A1-F6EECF244321}">
                <p14:modId xmlns:p14="http://schemas.microsoft.com/office/powerpoint/2010/main" val="332689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34626526"/>
                    </a:ext>
                  </a:extLst>
                </a:gridCol>
                <a:gridCol w="1152144">
                  <a:extLst>
                    <a:ext uri="{9D8B030D-6E8A-4147-A177-3AD203B41FA5}">
                      <a16:colId xmlns:a16="http://schemas.microsoft.com/office/drawing/2014/main" val="2453804255"/>
                    </a:ext>
                  </a:extLst>
                </a:gridCol>
                <a:gridCol w="1152144">
                  <a:extLst>
                    <a:ext uri="{9D8B030D-6E8A-4147-A177-3AD203B41FA5}">
                      <a16:colId xmlns:a16="http://schemas.microsoft.com/office/drawing/2014/main" val="3091293004"/>
                    </a:ext>
                  </a:extLst>
                </a:gridCol>
                <a:gridCol w="1152144">
                  <a:extLst>
                    <a:ext uri="{9D8B030D-6E8A-4147-A177-3AD203B41FA5}">
                      <a16:colId xmlns:a16="http://schemas.microsoft.com/office/drawing/2014/main" val="2564623512"/>
                    </a:ext>
                  </a:extLst>
                </a:gridCol>
                <a:gridCol w="1152144">
                  <a:extLst>
                    <a:ext uri="{9D8B030D-6E8A-4147-A177-3AD203B41FA5}">
                      <a16:colId xmlns:a16="http://schemas.microsoft.com/office/drawing/2014/main" val="348307451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646006405"/>
                  </a:ext>
                </a:extLst>
              </a:tr>
              <a:tr h="370840">
                <a:tc>
                  <a:txBody>
                    <a:bodyPr/>
                    <a:lstStyle/>
                    <a:p>
                      <a:r>
                        <a:rPr lang="es-ES" sz="1000" b="1"/>
                        <a:t>Trek Bicycle Argentina - 2021-03-27 22:28:36</a:t>
                      </a:r>
                      <a:r>
                        <a:rPr lang="es-ES" sz="1000"/>
                        <a:t>
 Hola, me ayudan a tomar la decisión? Estoy entre la Xcaliber 7 o Marlin 8 (2021) al mismo precio. Saludos!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295308892"/>
                  </a:ext>
                </a:extLst>
              </a:tr>
              <a:tr h="370840">
                <a:tc>
                  <a:txBody>
                    <a:bodyPr/>
                    <a:lstStyle/>
                    <a:p>
                      <a:r>
                        <a:rPr lang="es-ES" sz="1000" b="1"/>
                        <a:t>Scott Sports Argentina - 2021-03-12 23:14:26</a:t>
                      </a:r>
                      <a:r>
                        <a:rPr lang="es-ES" sz="1000"/>
                        <a:t>
 https://www.youtube.com/watch?v=bStT1GT3Upw
Carrera por la ciudad de Bogotá Colombia, cuando se hace tarde para el trabajo, like y suscríbanse si les gusta.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2957323840"/>
                  </a:ext>
                </a:extLst>
              </a:tr>
            </a:tbl>
          </a:graphicData>
        </a:graphic>
      </p:graphicFrame>
      <p:sp>
        <p:nvSpPr>
          <p:cNvPr id="4" name="Text Placeholder 3">
            <a:extLst>
              <a:ext uri="{FF2B5EF4-FFF2-40B4-BE49-F238E27FC236}">
                <a16:creationId xmlns:a16="http://schemas.microsoft.com/office/drawing/2014/main" id="{13C2707A-ACE9-4B1A-BB15-1023C2EF980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482198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1674</Words>
  <Application>Microsoft Office PowerPoint</Application>
  <PresentationFormat>On-screen Show (4:3)</PresentationFormat>
  <Paragraphs>914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 - 1 of 3</vt:lpstr>
      <vt:lpstr>Facebook Hashtag Detection | Scott - 2 of 3</vt:lpstr>
      <vt:lpstr>Facebook Hashtag Detection | Scott - 3 of 3</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2021-04-01T21:03:09Z</dcterms:created>
  <dcterms:modified xsi:type="dcterms:W3CDTF">2021-04-01T21:05:15Z</dcterms:modified>
</cp:coreProperties>
</file>