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3.6383000000000001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13.681699999999999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F-4162-96B1-704CA3369F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0.60940000000000005</c:v>
                </c:pt>
                <c:pt idx="1">
                  <c:v>40</c:v>
                </c:pt>
                <c:pt idx="2">
                  <c:v>49.2958</c:v>
                </c:pt>
                <c:pt idx="3">
                  <c:v>0</c:v>
                </c:pt>
                <c:pt idx="4">
                  <c:v>100</c:v>
                </c:pt>
                <c:pt idx="5">
                  <c:v>11.220499999999999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DF-4162-96B1-704CA3369F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11.0991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DF-4162-96B1-704CA3369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786096"/>
        <c:axId val="271786424"/>
      </c:radarChart>
      <c:catAx>
        <c:axId val="27178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86424"/>
        <c:crosses val="autoZero"/>
        <c:auto val="1"/>
        <c:lblAlgn val="ctr"/>
        <c:lblOffset val="100"/>
        <c:noMultiLvlLbl val="0"/>
      </c:catAx>
      <c:valAx>
        <c:axId val="27178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78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1148079</c:v>
                </c:pt>
                <c:pt idx="1">
                  <c:v>41771</c:v>
                </c:pt>
                <c:pt idx="2">
                  <c:v>6996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2-49F2-97E0-3640681E1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1948</c:v>
                </c:pt>
                <c:pt idx="1">
                  <c:v>630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0-4FBD-8F1D-C07061938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9-489D-903B-F85F27B1A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71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BA-4F49-A8A5-4189A2F84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41160</c:v>
                </c:pt>
                <c:pt idx="1">
                  <c:v>41173</c:v>
                </c:pt>
                <c:pt idx="2">
                  <c:v>41219</c:v>
                </c:pt>
                <c:pt idx="3">
                  <c:v>41255</c:v>
                </c:pt>
                <c:pt idx="4">
                  <c:v>41284</c:v>
                </c:pt>
                <c:pt idx="5">
                  <c:v>41317</c:v>
                </c:pt>
                <c:pt idx="6">
                  <c:v>41350</c:v>
                </c:pt>
                <c:pt idx="7">
                  <c:v>41376</c:v>
                </c:pt>
                <c:pt idx="8">
                  <c:v>41402</c:v>
                </c:pt>
                <c:pt idx="9">
                  <c:v>41416</c:v>
                </c:pt>
                <c:pt idx="10">
                  <c:v>41452</c:v>
                </c:pt>
                <c:pt idx="11">
                  <c:v>41481</c:v>
                </c:pt>
                <c:pt idx="12">
                  <c:v>41505</c:v>
                </c:pt>
                <c:pt idx="13">
                  <c:v>41521</c:v>
                </c:pt>
                <c:pt idx="14">
                  <c:v>41544</c:v>
                </c:pt>
                <c:pt idx="15">
                  <c:v>41569</c:v>
                </c:pt>
                <c:pt idx="16">
                  <c:v>41581</c:v>
                </c:pt>
                <c:pt idx="17">
                  <c:v>41601</c:v>
                </c:pt>
                <c:pt idx="18">
                  <c:v>41625</c:v>
                </c:pt>
                <c:pt idx="19">
                  <c:v>41635</c:v>
                </c:pt>
                <c:pt idx="20">
                  <c:v>41645</c:v>
                </c:pt>
                <c:pt idx="21">
                  <c:v>41658</c:v>
                </c:pt>
                <c:pt idx="22">
                  <c:v>41676</c:v>
                </c:pt>
                <c:pt idx="23">
                  <c:v>41691</c:v>
                </c:pt>
                <c:pt idx="24">
                  <c:v>41705</c:v>
                </c:pt>
                <c:pt idx="25">
                  <c:v>41716</c:v>
                </c:pt>
                <c:pt idx="26">
                  <c:v>41726</c:v>
                </c:pt>
                <c:pt idx="27">
                  <c:v>41733</c:v>
                </c:pt>
                <c:pt idx="28">
                  <c:v>41751</c:v>
                </c:pt>
                <c:pt idx="29">
                  <c:v>41758</c:v>
                </c:pt>
                <c:pt idx="30">
                  <c:v>41771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C5-483A-A8D6-C1731F8FBF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6986</c:v>
                </c:pt>
                <c:pt idx="1">
                  <c:v>6986</c:v>
                </c:pt>
                <c:pt idx="2">
                  <c:v>6988</c:v>
                </c:pt>
                <c:pt idx="3">
                  <c:v>6988</c:v>
                </c:pt>
                <c:pt idx="4">
                  <c:v>6987</c:v>
                </c:pt>
                <c:pt idx="5">
                  <c:v>6985</c:v>
                </c:pt>
                <c:pt idx="6">
                  <c:v>6985</c:v>
                </c:pt>
                <c:pt idx="7">
                  <c:v>6985</c:v>
                </c:pt>
                <c:pt idx="8">
                  <c:v>6986</c:v>
                </c:pt>
                <c:pt idx="9">
                  <c:v>6988</c:v>
                </c:pt>
                <c:pt idx="10">
                  <c:v>6988</c:v>
                </c:pt>
                <c:pt idx="11">
                  <c:v>6988</c:v>
                </c:pt>
                <c:pt idx="12">
                  <c:v>6987</c:v>
                </c:pt>
                <c:pt idx="13">
                  <c:v>6987</c:v>
                </c:pt>
                <c:pt idx="14">
                  <c:v>6987</c:v>
                </c:pt>
                <c:pt idx="15">
                  <c:v>6986</c:v>
                </c:pt>
                <c:pt idx="16">
                  <c:v>6986</c:v>
                </c:pt>
                <c:pt idx="17">
                  <c:v>6987</c:v>
                </c:pt>
                <c:pt idx="18">
                  <c:v>6988</c:v>
                </c:pt>
                <c:pt idx="19">
                  <c:v>6990</c:v>
                </c:pt>
                <c:pt idx="20">
                  <c:v>6990</c:v>
                </c:pt>
                <c:pt idx="21">
                  <c:v>6989</c:v>
                </c:pt>
                <c:pt idx="22">
                  <c:v>6989</c:v>
                </c:pt>
                <c:pt idx="23">
                  <c:v>6989</c:v>
                </c:pt>
                <c:pt idx="24">
                  <c:v>6993</c:v>
                </c:pt>
                <c:pt idx="25">
                  <c:v>6995</c:v>
                </c:pt>
                <c:pt idx="26">
                  <c:v>6996</c:v>
                </c:pt>
                <c:pt idx="27">
                  <c:v>6996</c:v>
                </c:pt>
                <c:pt idx="28">
                  <c:v>6996</c:v>
                </c:pt>
                <c:pt idx="29">
                  <c:v>6996</c:v>
                </c:pt>
                <c:pt idx="30">
                  <c:v>6996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C5-483A-A8D6-C1731F8FBF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1146279</c:v>
                </c:pt>
                <c:pt idx="1">
                  <c:v>1146318</c:v>
                </c:pt>
                <c:pt idx="2">
                  <c:v>1146382</c:v>
                </c:pt>
                <c:pt idx="3">
                  <c:v>1146418</c:v>
                </c:pt>
                <c:pt idx="4">
                  <c:v>1146584</c:v>
                </c:pt>
                <c:pt idx="5">
                  <c:v>1146658</c:v>
                </c:pt>
                <c:pt idx="6">
                  <c:v>1146649</c:v>
                </c:pt>
                <c:pt idx="7">
                  <c:v>1146763</c:v>
                </c:pt>
                <c:pt idx="8">
                  <c:v>1146788</c:v>
                </c:pt>
                <c:pt idx="9">
                  <c:v>1146641</c:v>
                </c:pt>
                <c:pt idx="10">
                  <c:v>1146659</c:v>
                </c:pt>
                <c:pt idx="11">
                  <c:v>1146657</c:v>
                </c:pt>
                <c:pt idx="12">
                  <c:v>1146693</c:v>
                </c:pt>
                <c:pt idx="13">
                  <c:v>1146815</c:v>
                </c:pt>
                <c:pt idx="14">
                  <c:v>1146924</c:v>
                </c:pt>
                <c:pt idx="15">
                  <c:v>1146992</c:v>
                </c:pt>
                <c:pt idx="16">
                  <c:v>1146951</c:v>
                </c:pt>
                <c:pt idx="17">
                  <c:v>1147011</c:v>
                </c:pt>
                <c:pt idx="18">
                  <c:v>1147127</c:v>
                </c:pt>
                <c:pt idx="19">
                  <c:v>1147103</c:v>
                </c:pt>
                <c:pt idx="20">
                  <c:v>1147132</c:v>
                </c:pt>
                <c:pt idx="21">
                  <c:v>1147151</c:v>
                </c:pt>
                <c:pt idx="22">
                  <c:v>1147065</c:v>
                </c:pt>
                <c:pt idx="23">
                  <c:v>1147275</c:v>
                </c:pt>
                <c:pt idx="24">
                  <c:v>1147487</c:v>
                </c:pt>
                <c:pt idx="25">
                  <c:v>1147515</c:v>
                </c:pt>
                <c:pt idx="26">
                  <c:v>1147512</c:v>
                </c:pt>
                <c:pt idx="27">
                  <c:v>1147621</c:v>
                </c:pt>
                <c:pt idx="28">
                  <c:v>1147727</c:v>
                </c:pt>
                <c:pt idx="29">
                  <c:v>1147857</c:v>
                </c:pt>
                <c:pt idx="30">
                  <c:v>1148079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C5-483A-A8D6-C1731F8FB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216288"/>
        <c:axId val="334215632"/>
      </c:lineChart>
      <c:dateAx>
        <c:axId val="33421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15632"/>
        <c:crosses val="autoZero"/>
        <c:auto val="1"/>
        <c:lblOffset val="100"/>
        <c:baseTimeUnit val="days"/>
      </c:dateAx>
      <c:valAx>
        <c:axId val="3342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1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</c:v>
                </c:pt>
                <c:pt idx="1">
                  <c:v>13</c:v>
                </c:pt>
                <c:pt idx="2">
                  <c:v>46</c:v>
                </c:pt>
                <c:pt idx="3">
                  <c:v>36</c:v>
                </c:pt>
                <c:pt idx="4">
                  <c:v>29</c:v>
                </c:pt>
                <c:pt idx="5">
                  <c:v>33</c:v>
                </c:pt>
                <c:pt idx="6">
                  <c:v>33</c:v>
                </c:pt>
                <c:pt idx="7">
                  <c:v>26</c:v>
                </c:pt>
                <c:pt idx="8">
                  <c:v>26</c:v>
                </c:pt>
                <c:pt idx="9">
                  <c:v>14</c:v>
                </c:pt>
                <c:pt idx="10">
                  <c:v>36</c:v>
                </c:pt>
                <c:pt idx="11">
                  <c:v>29</c:v>
                </c:pt>
                <c:pt idx="12">
                  <c:v>24</c:v>
                </c:pt>
                <c:pt idx="13">
                  <c:v>16</c:v>
                </c:pt>
                <c:pt idx="14">
                  <c:v>23</c:v>
                </c:pt>
                <c:pt idx="15">
                  <c:v>25</c:v>
                </c:pt>
                <c:pt idx="16">
                  <c:v>12</c:v>
                </c:pt>
                <c:pt idx="17">
                  <c:v>20</c:v>
                </c:pt>
                <c:pt idx="18">
                  <c:v>24</c:v>
                </c:pt>
                <c:pt idx="19">
                  <c:v>10</c:v>
                </c:pt>
                <c:pt idx="20">
                  <c:v>10</c:v>
                </c:pt>
                <c:pt idx="21">
                  <c:v>13</c:v>
                </c:pt>
                <c:pt idx="22">
                  <c:v>18</c:v>
                </c:pt>
                <c:pt idx="23">
                  <c:v>15</c:v>
                </c:pt>
                <c:pt idx="24">
                  <c:v>14</c:v>
                </c:pt>
                <c:pt idx="25">
                  <c:v>11</c:v>
                </c:pt>
                <c:pt idx="26">
                  <c:v>10</c:v>
                </c:pt>
                <c:pt idx="27">
                  <c:v>7</c:v>
                </c:pt>
                <c:pt idx="28">
                  <c:v>18</c:v>
                </c:pt>
                <c:pt idx="29">
                  <c:v>7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9E-4A37-BD6A-16DD1C177B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-1</c:v>
                </c:pt>
                <c:pt idx="5">
                  <c:v>-2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-1</c:v>
                </c:pt>
                <c:pt idx="13">
                  <c:v>0</c:v>
                </c:pt>
                <c:pt idx="14">
                  <c:v>0</c:v>
                </c:pt>
                <c:pt idx="15">
                  <c:v>-1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9E-4A37-BD6A-16DD1C177B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148</c:v>
                </c:pt>
                <c:pt idx="1">
                  <c:v>39</c:v>
                </c:pt>
                <c:pt idx="2">
                  <c:v>64</c:v>
                </c:pt>
                <c:pt idx="3">
                  <c:v>36</c:v>
                </c:pt>
                <c:pt idx="4">
                  <c:v>166</c:v>
                </c:pt>
                <c:pt idx="5">
                  <c:v>74</c:v>
                </c:pt>
                <c:pt idx="6">
                  <c:v>-9</c:v>
                </c:pt>
                <c:pt idx="7">
                  <c:v>114</c:v>
                </c:pt>
                <c:pt idx="8">
                  <c:v>25</c:v>
                </c:pt>
                <c:pt idx="9">
                  <c:v>-147</c:v>
                </c:pt>
                <c:pt idx="10">
                  <c:v>18</c:v>
                </c:pt>
                <c:pt idx="11">
                  <c:v>-2</c:v>
                </c:pt>
                <c:pt idx="12">
                  <c:v>36</c:v>
                </c:pt>
                <c:pt idx="13">
                  <c:v>122</c:v>
                </c:pt>
                <c:pt idx="14">
                  <c:v>109</c:v>
                </c:pt>
                <c:pt idx="15">
                  <c:v>68</c:v>
                </c:pt>
                <c:pt idx="16">
                  <c:v>-41</c:v>
                </c:pt>
                <c:pt idx="17">
                  <c:v>60</c:v>
                </c:pt>
                <c:pt idx="18">
                  <c:v>116</c:v>
                </c:pt>
                <c:pt idx="19">
                  <c:v>-24</c:v>
                </c:pt>
                <c:pt idx="20">
                  <c:v>29</c:v>
                </c:pt>
                <c:pt idx="21">
                  <c:v>19</c:v>
                </c:pt>
                <c:pt idx="22">
                  <c:v>-86</c:v>
                </c:pt>
                <c:pt idx="23">
                  <c:v>210</c:v>
                </c:pt>
                <c:pt idx="24">
                  <c:v>212</c:v>
                </c:pt>
                <c:pt idx="25">
                  <c:v>28</c:v>
                </c:pt>
                <c:pt idx="26">
                  <c:v>-3</c:v>
                </c:pt>
                <c:pt idx="27">
                  <c:v>109</c:v>
                </c:pt>
                <c:pt idx="28">
                  <c:v>106</c:v>
                </c:pt>
                <c:pt idx="29">
                  <c:v>130</c:v>
                </c:pt>
                <c:pt idx="30">
                  <c:v>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9E-4A37-BD6A-16DD1C177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12592"/>
        <c:axId val="341213904"/>
      </c:lineChart>
      <c:dateAx>
        <c:axId val="341212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3904"/>
        <c:crosses val="autoZero"/>
        <c:auto val="1"/>
        <c:lblOffset val="100"/>
        <c:baseTimeUnit val="days"/>
      </c:dateAx>
      <c:valAx>
        <c:axId val="3412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18</c:v>
                </c:pt>
                <c:pt idx="2">
                  <c:v>20</c:v>
                </c:pt>
                <c:pt idx="3">
                  <c:v>27</c:v>
                </c:pt>
                <c:pt idx="4">
                  <c:v>23</c:v>
                </c:pt>
                <c:pt idx="5">
                  <c:v>19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33-43C6-8593-6543C7B614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33-43C6-8593-6543C7B614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99</c:v>
                </c:pt>
                <c:pt idx="1">
                  <c:v>35</c:v>
                </c:pt>
                <c:pt idx="2">
                  <c:v>62</c:v>
                </c:pt>
                <c:pt idx="3">
                  <c:v>82</c:v>
                </c:pt>
                <c:pt idx="4">
                  <c:v>77</c:v>
                </c:pt>
                <c:pt idx="5">
                  <c:v>21</c:v>
                </c:pt>
                <c:pt idx="6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33-43C6-8593-6543C7B61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215216"/>
        <c:axId val="341206688"/>
      </c:barChart>
      <c:catAx>
        <c:axId val="34121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06688"/>
        <c:crosses val="autoZero"/>
        <c:auto val="1"/>
        <c:lblAlgn val="ctr"/>
        <c:lblOffset val="100"/>
        <c:noMultiLvlLbl val="0"/>
      </c:catAx>
      <c:valAx>
        <c:axId val="34120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4.6182640188619603E-2</c:v>
                </c:pt>
                <c:pt idx="1">
                  <c:v>3.1584062196307099E-2</c:v>
                </c:pt>
                <c:pt idx="2">
                  <c:v>0.11172370242634699</c:v>
                </c:pt>
                <c:pt idx="3">
                  <c:v>8.7338363376112907E-2</c:v>
                </c:pt>
                <c:pt idx="4">
                  <c:v>7.0294509756393203E-2</c:v>
                </c:pt>
                <c:pt idx="5">
                  <c:v>7.9934114911345805E-2</c:v>
                </c:pt>
                <c:pt idx="6">
                  <c:v>7.9870271316891395E-2</c:v>
                </c:pt>
                <c:pt idx="7">
                  <c:v>6.2877871825876702E-2</c:v>
                </c:pt>
                <c:pt idx="8">
                  <c:v>6.2838360402165505E-2</c:v>
                </c:pt>
                <c:pt idx="9">
                  <c:v>3.3814791555963501E-2</c:v>
                </c:pt>
                <c:pt idx="10">
                  <c:v>8.6922928336874594E-2</c:v>
                </c:pt>
                <c:pt idx="11">
                  <c:v>6.99604361671331E-2</c:v>
                </c:pt>
                <c:pt idx="12">
                  <c:v>5.7857814421060201E-2</c:v>
                </c:pt>
                <c:pt idx="13">
                  <c:v>3.8549572340681799E-2</c:v>
                </c:pt>
                <c:pt idx="14">
                  <c:v>5.5393656222152698E-2</c:v>
                </c:pt>
                <c:pt idx="15">
                  <c:v>6.0177161563643403E-2</c:v>
                </c:pt>
                <c:pt idx="16">
                  <c:v>2.8867665808655501E-2</c:v>
                </c:pt>
                <c:pt idx="17">
                  <c:v>4.8098891320555101E-2</c:v>
                </c:pt>
                <c:pt idx="18">
                  <c:v>5.7690920891324701E-2</c:v>
                </c:pt>
                <c:pt idx="19">
                  <c:v>2.4024024024024E-2</c:v>
                </c:pt>
                <c:pt idx="20">
                  <c:v>2.4018253872943401E-2</c:v>
                </c:pt>
                <c:pt idx="21">
                  <c:v>3.1216232440869299E-2</c:v>
                </c:pt>
                <c:pt idx="22">
                  <c:v>4.3208987469393598E-2</c:v>
                </c:pt>
                <c:pt idx="23">
                  <c:v>3.5991937805931497E-2</c:v>
                </c:pt>
                <c:pt idx="24">
                  <c:v>3.3580389052793203E-2</c:v>
                </c:pt>
                <c:pt idx="25">
                  <c:v>2.6375734324421501E-2</c:v>
                </c:pt>
                <c:pt idx="26">
                  <c:v>2.3971617604755999E-2</c:v>
                </c:pt>
                <c:pt idx="27">
                  <c:v>1.6776110818194901E-2</c:v>
                </c:pt>
                <c:pt idx="28">
                  <c:v>4.3131334914815599E-2</c:v>
                </c:pt>
                <c:pt idx="29">
                  <c:v>1.67660654834615E-2</c:v>
                </c:pt>
                <c:pt idx="30">
                  <c:v>3.1131759183868998E-2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C1-4F7F-A7E4-A7CC16545E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2.8636884306987399E-2</c:v>
                </c:pt>
                <c:pt idx="1">
                  <c:v>0</c:v>
                </c:pt>
                <c:pt idx="2">
                  <c:v>2.8628685943315201E-2</c:v>
                </c:pt>
                <c:pt idx="3">
                  <c:v>0</c:v>
                </c:pt>
                <c:pt idx="4">
                  <c:v>-1.4310246136233501E-2</c:v>
                </c:pt>
                <c:pt idx="5">
                  <c:v>-2.8624588521540002E-2</c:v>
                </c:pt>
                <c:pt idx="6">
                  <c:v>0</c:v>
                </c:pt>
                <c:pt idx="7">
                  <c:v>0</c:v>
                </c:pt>
                <c:pt idx="8">
                  <c:v>1.4316392269148199E-2</c:v>
                </c:pt>
                <c:pt idx="9">
                  <c:v>2.8628685943315201E-2</c:v>
                </c:pt>
                <c:pt idx="10">
                  <c:v>0</c:v>
                </c:pt>
                <c:pt idx="11">
                  <c:v>0</c:v>
                </c:pt>
                <c:pt idx="12">
                  <c:v>-1.4310246136233501E-2</c:v>
                </c:pt>
                <c:pt idx="13">
                  <c:v>0</c:v>
                </c:pt>
                <c:pt idx="14">
                  <c:v>0</c:v>
                </c:pt>
                <c:pt idx="15">
                  <c:v>-1.4312294260770001E-2</c:v>
                </c:pt>
                <c:pt idx="16">
                  <c:v>0</c:v>
                </c:pt>
                <c:pt idx="17">
                  <c:v>1.4314342971657601E-2</c:v>
                </c:pt>
                <c:pt idx="18">
                  <c:v>1.4312294260770001E-2</c:v>
                </c:pt>
                <c:pt idx="19">
                  <c:v>2.8620492272467098E-2</c:v>
                </c:pt>
                <c:pt idx="20">
                  <c:v>0</c:v>
                </c:pt>
                <c:pt idx="21">
                  <c:v>-1.4306151645207399E-2</c:v>
                </c:pt>
                <c:pt idx="22">
                  <c:v>0</c:v>
                </c:pt>
                <c:pt idx="23">
                  <c:v>0</c:v>
                </c:pt>
                <c:pt idx="24">
                  <c:v>5.7232794391186101E-2</c:v>
                </c:pt>
                <c:pt idx="25">
                  <c:v>2.8600028600028599E-2</c:v>
                </c:pt>
                <c:pt idx="26">
                  <c:v>1.42959256611866E-2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C1-4F7F-A7E4-A7CC16545E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1.29130090713889E-2</c:v>
                </c:pt>
                <c:pt idx="1">
                  <c:v>3.40231304944084E-3</c:v>
                </c:pt>
                <c:pt idx="2">
                  <c:v>5.5830929986269099E-3</c:v>
                </c:pt>
                <c:pt idx="3">
                  <c:v>3.1403144850494901E-3</c:v>
                </c:pt>
                <c:pt idx="4">
                  <c:v>1.44798843004907E-2</c:v>
                </c:pt>
                <c:pt idx="5">
                  <c:v>6.45395365712412E-3</c:v>
                </c:pt>
                <c:pt idx="6">
                  <c:v>-7.8488965323575096E-4</c:v>
                </c:pt>
                <c:pt idx="7">
                  <c:v>9.9420136414892397E-3</c:v>
                </c:pt>
                <c:pt idx="8">
                  <c:v>2.1800494086397998E-3</c:v>
                </c:pt>
                <c:pt idx="9">
                  <c:v>-1.28184110751072E-2</c:v>
                </c:pt>
                <c:pt idx="10">
                  <c:v>1.5698025798833301E-3</c:v>
                </c:pt>
                <c:pt idx="11">
                  <c:v>-1.74419770829863E-4</c:v>
                </c:pt>
                <c:pt idx="12">
                  <c:v>3.1395613509532499E-3</c:v>
                </c:pt>
                <c:pt idx="13">
                  <c:v>1.06392905511763E-2</c:v>
                </c:pt>
                <c:pt idx="14">
                  <c:v>9.5045844360249904E-3</c:v>
                </c:pt>
                <c:pt idx="15">
                  <c:v>5.9289020022250801E-3</c:v>
                </c:pt>
                <c:pt idx="16">
                  <c:v>-3.5745672158131901E-3</c:v>
                </c:pt>
                <c:pt idx="17">
                  <c:v>5.2312609693003498E-3</c:v>
                </c:pt>
                <c:pt idx="18">
                  <c:v>1.0113242157224299E-2</c:v>
                </c:pt>
                <c:pt idx="19">
                  <c:v>-2.0921833415131902E-3</c:v>
                </c:pt>
                <c:pt idx="20">
                  <c:v>2.5281077636445902E-3</c:v>
                </c:pt>
                <c:pt idx="21">
                  <c:v>1.65630459267111E-3</c:v>
                </c:pt>
                <c:pt idx="22">
                  <c:v>-7.4968334595881397E-3</c:v>
                </c:pt>
                <c:pt idx="23">
                  <c:v>1.8307593728341499E-2</c:v>
                </c:pt>
                <c:pt idx="24">
                  <c:v>1.8478568782550001E-2</c:v>
                </c:pt>
                <c:pt idx="25">
                  <c:v>2.4401147899714799E-3</c:v>
                </c:pt>
                <c:pt idx="26">
                  <c:v>-2.6143449105240501E-4</c:v>
                </c:pt>
                <c:pt idx="27">
                  <c:v>9.4988113414064494E-3</c:v>
                </c:pt>
                <c:pt idx="28">
                  <c:v>9.2364988092758903E-3</c:v>
                </c:pt>
                <c:pt idx="29">
                  <c:v>1.1326735364768799E-2</c:v>
                </c:pt>
                <c:pt idx="30">
                  <c:v>1.934038821909E-2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C1-4F7F-A7E4-A7CC16545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14232"/>
        <c:axId val="341217840"/>
      </c:lineChart>
      <c:dateAx>
        <c:axId val="34121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7840"/>
        <c:crosses val="autoZero"/>
        <c:auto val="1"/>
        <c:lblOffset val="100"/>
        <c:baseTimeUnit val="days"/>
      </c:dateAx>
      <c:valAx>
        <c:axId val="34121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FB-4C7F-AF4D-2D0E4176C2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FB-4C7F-AF4D-2D0E4176C2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FB-4C7F-AF4D-2D0E4176C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219808"/>
        <c:axId val="341220136"/>
      </c:lineChart>
      <c:dateAx>
        <c:axId val="341219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20136"/>
        <c:crosses val="autoZero"/>
        <c:auto val="1"/>
        <c:lblOffset val="100"/>
        <c:baseTimeUnit val="days"/>
      </c:dateAx>
      <c:valAx>
        <c:axId val="34122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B2-449D-A699-AF79E10B2D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B2-449D-A699-AF79E10B2D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B2-449D-A699-AF79E10B2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958040"/>
        <c:axId val="341961648"/>
      </c:lineChart>
      <c:catAx>
        <c:axId val="34195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61648"/>
        <c:crosses val="autoZero"/>
        <c:auto val="1"/>
        <c:lblAlgn val="ctr"/>
        <c:lblOffset val="100"/>
        <c:noMultiLvlLbl val="0"/>
      </c:catAx>
      <c:valAx>
        <c:axId val="34196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5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1E-49F6-9111-394DDBA5B2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1E-49F6-9111-394DDBA5B2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1E-49F6-9111-394DDBA5B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959352"/>
        <c:axId val="341959680"/>
      </c:barChart>
      <c:catAx>
        <c:axId val="34195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59680"/>
        <c:crosses val="autoZero"/>
        <c:auto val="1"/>
        <c:lblAlgn val="ctr"/>
        <c:lblOffset val="100"/>
        <c:noMultiLvlLbl val="0"/>
      </c:catAx>
      <c:valAx>
        <c:axId val="34195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5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23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3-4AED-BFC0-BEC2B7FA5F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43-4AED-BFC0-BEC2B7FA5F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43-4AED-BFC0-BEC2B7FA5F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43-4AED-BFC0-BEC2B7FA5F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43-4AED-BFC0-BEC2B7FA5F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A43-4AED-BFC0-BEC2B7FA5F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33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43-4AED-BFC0-BEC2B7FA5F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A43-4AED-BFC0-BEC2B7FA5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956400"/>
        <c:axId val="341957056"/>
      </c:barChart>
      <c:catAx>
        <c:axId val="34195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57056"/>
        <c:crosses val="autoZero"/>
        <c:auto val="1"/>
        <c:lblAlgn val="ctr"/>
        <c:lblOffset val="100"/>
        <c:noMultiLvlLbl val="0"/>
      </c:catAx>
      <c:valAx>
        <c:axId val="34195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5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C5-4A8A-BD46-9559F61683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C5-4A8A-BD46-9559F6168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963944"/>
        <c:axId val="341965584"/>
      </c:barChart>
      <c:catAx>
        <c:axId val="34196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65584"/>
        <c:crosses val="autoZero"/>
        <c:auto val="1"/>
        <c:lblAlgn val="ctr"/>
        <c:lblOffset val="100"/>
        <c:noMultiLvlLbl val="0"/>
      </c:catAx>
      <c:valAx>
        <c:axId val="34196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6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3.3763414928252702E-2</c:v>
                </c:pt>
                <c:pt idx="2">
                  <c:v>3.6175087423127902E-2</c:v>
                </c:pt>
                <c:pt idx="3">
                  <c:v>3.2557578680815102E-2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CD-47E3-8DE8-0B0E462119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3">
                  <c:v>0.34329852667715599</c:v>
                </c:pt>
                <c:pt idx="4">
                  <c:v>0.15734515806036301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CD-47E3-8DE8-0B0E462119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93CD-47E3-8DE8-0B0E46211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957992"/>
        <c:axId val="336956024"/>
      </c:barChart>
      <c:catAx>
        <c:axId val="33695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6024"/>
        <c:crosses val="autoZero"/>
        <c:auto val="1"/>
        <c:lblAlgn val="ctr"/>
        <c:lblOffset val="100"/>
        <c:noMultiLvlLbl val="0"/>
      </c:catAx>
      <c:valAx>
        <c:axId val="33695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6.0685503446936601E-2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1.2074669757782101E-2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3.3689479256906303E-2</c:v>
                </c:pt>
                <c:pt idx="16">
                  <c:v>0</c:v>
                </c:pt>
                <c:pt idx="17">
                  <c:v>4.3278593926570699E-2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2.1583769005707701E-2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9D-4B9F-9871-AAB08B8603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0.15743523686847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0.34354423131978201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9D-4B9F-9871-AAB08B8603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9D-4B9F-9871-AAB08B860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961272"/>
        <c:axId val="336957664"/>
      </c:lineChart>
      <c:dateAx>
        <c:axId val="33696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57664"/>
        <c:crosses val="autoZero"/>
        <c:auto val="1"/>
        <c:lblOffset val="100"/>
        <c:baseTimeUnit val="days"/>
      </c:dateAx>
      <c:valAx>
        <c:axId val="33695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96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3.1995839969489001E-2</c:v>
                </c:pt>
                <c:pt idx="1">
                  <c:v>4.3268190668493502E-2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D-4B37-8906-C884B63FB3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0.25046514956347499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D-4B37-8906-C884B63FB3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9D-4B37-8906-C884B63FB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216200"/>
        <c:axId val="341213248"/>
      </c:barChart>
      <c:catAx>
        <c:axId val="34121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3248"/>
        <c:crosses val="autoZero"/>
        <c:auto val="1"/>
        <c:lblAlgn val="ctr"/>
        <c:lblOffset val="100"/>
        <c:noMultiLvlLbl val="0"/>
      </c:catAx>
      <c:valAx>
        <c:axId val="34121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21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3.6182940949440398E-2</c:v>
                </c:pt>
                <c:pt idx="17">
                  <c:v>3.3770744886144399E-2</c:v>
                </c:pt>
                <c:pt idx="18">
                  <c:v>2.1709764569664201E-2</c:v>
                </c:pt>
                <c:pt idx="19">
                  <c:v>4.3419529139328401E-2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16-49A8-8609-985A272382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0.34334763948497898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0.157367668097282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16-49A8-8609-985A272382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16-49A8-8609-985A27238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347376"/>
        <c:axId val="341960664"/>
      </c:lineChart>
      <c:catAx>
        <c:axId val="33234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960664"/>
        <c:crosses val="autoZero"/>
        <c:auto val="1"/>
        <c:lblAlgn val="ctr"/>
        <c:lblOffset val="100"/>
        <c:noMultiLvlLbl val="0"/>
      </c:catAx>
      <c:valAx>
        <c:axId val="34196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34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0-4A1D-BFEC-16EA23D1D6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E0-4A1D-BFEC-16EA23D1D6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E0-4A1D-BFEC-16EA23D1D6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782912"/>
        <c:axId val="446781272"/>
      </c:lineChart>
      <c:dateAx>
        <c:axId val="44678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81272"/>
        <c:crosses val="autoZero"/>
        <c:auto val="1"/>
        <c:lblOffset val="100"/>
        <c:baseTimeUnit val="days"/>
      </c:dateAx>
      <c:valAx>
        <c:axId val="44678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8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C943D-2C17-4F08-AF52-0F06769B81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5208B-B6B1-4FCB-90F9-E431D597B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388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A5B1-EC63-4B70-8FB3-C79D63FCF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19A49-1792-43DD-8ED2-CBB9E40C5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721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75784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3582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76958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9339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777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355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639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6562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8300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79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5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24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77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289BF-FCB3-4BA0-B0A7-92DCC8702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15661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641DC-5F8B-45E9-9F2C-EE2774AA5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CE41E-0660-448E-BDE4-09E5F8F6B5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3584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B1614-5002-4830-A348-E71D2D8A4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EED7E-19B6-4F1D-872A-11B7D0684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040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3C861-57C8-49C6-B0AF-1D28D68BF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411D71-FEAC-4A57-BB44-8C5521237F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361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1CE56-9E49-4576-8CDB-879F76D57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B295E-28E6-49F5-A5DB-FE163C191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009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39F6E-A071-47EB-BD50-198631AE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D0C299-06F1-4828-B595-27E23C9B67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480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3A320-5E25-47F7-AB17-9B01145CF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9A51E-E97D-4018-A461-3C943DA4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3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3D3F7-066B-4440-844B-45E9CA01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7A54B-6AF5-4EAE-9AAA-668FD9D08B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1911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909EF-CA2D-4DEC-9A7D-A437E3F2A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82E9C-C0AF-4233-A441-6D7184AC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52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51BD-9DC4-4334-AEE5-A7753511C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EBE1D-4B3D-4C24-8598-E12E288857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6573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EBCC1-EA7A-4A3A-9183-4AE03338E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38C64-9918-463F-BA02-FECA9DC7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058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77AF5-796F-42A9-A629-203CEA03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FCC8A2-21CD-4DEA-A11F-4440391E15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10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45A86-7018-4DC5-899E-A24491524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6525-528A-4F48-A45A-708A8357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11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90C3-6EB1-4777-A0E7-AF7B605CA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003150-B6FE-4F14-9855-4001FE3C23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021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965AA-3369-410D-A0F2-048CA29B1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09A4F-5BF0-434B-9138-FEFDB1A44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619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6B362-BE9F-43E3-95EC-B356B2AEA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246278-8FEA-46DF-970E-98004C0AD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800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1C783-2F03-4554-8694-D69213586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03954-7550-4F7D-A690-5CE9DA3D1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51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0B563-EB6E-4FF7-958A-6FFE7FA5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F95FDD-0ECF-47B3-81E5-4BF03464B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436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592F2-6A26-4603-A29F-26D1B90FC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886EB-33ED-491A-8566-AE7D12099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87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1D54D-43D4-4D04-ACF7-8C7EDE769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07C91-27FD-4393-A2AB-CAAB2EC294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2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2A06F-E488-40ED-8D15-718AEBB34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2697A-0383-42ED-B6C5-62600CF3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688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A2A0D-DF7F-4DC6-8307-D911C806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A0EC3-BB6E-4121-8BA2-BBC91030B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575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4EF27-B47F-4089-82C8-0117411D5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DD22-75AD-4D87-83AF-4333FB443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952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1D561-BBAC-4F06-9E87-607AF38CD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59A29C-50D8-4B3F-A1CB-A81E96D1D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013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83A8D-23FE-45C2-9BA9-F57BDA0F1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DB424-D0DB-4059-A75B-E7573D15F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822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3998-5938-42B6-AF44-17668330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191691-94C5-49EC-AA19-A9CD3ED4C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6661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55AF9-A204-4DF4-A590-7D6033003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4C025-E62D-46F3-A067-89124D3E8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7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06B7-5085-4FD3-816D-2D9A6CDF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9FDC68-C576-4578-A8C8-44BA47E704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119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5B438-4452-4A43-8FC7-08F1601C9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02AF3-FB3F-45E7-83BE-E0F5BF6F6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493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84D8-688C-4A1A-AEE1-691BCB622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C97A4-0437-4F62-AA28-8A489A4C9D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687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62AB5-7DFB-446D-91ED-252C6D54C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7990D-D548-4D03-B647-41E82A174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00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F054-088B-47EE-BD90-DE3670716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7726C-C529-4840-8E8A-CAE56F06B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37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30BD5-0015-44A6-8EEA-7C33BF309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23B05-53B7-4ECE-8146-A16F5BE5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14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B3B65-8C85-4E8D-B86C-BA7CD2614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A4499-6F99-41E5-B63A-5E8FCD48C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484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2C97-1F7D-491F-A7D3-8742148A3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202BF-0932-4102-9C31-770696E54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58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F8BE4-9B1E-48BE-8C8E-363BFFB7B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00110-7317-4987-9FD1-41740A6CFD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269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EE496-AD05-4F3E-A4BC-E1F2E62A5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9F3B3-0680-4701-8885-4DEB9617C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767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5314-C383-4826-B63D-F0C4C5451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FC7FE-AF33-4EAA-9F3A-647C47CFA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615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186954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99035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67276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860927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906294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8536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14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50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5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#DiaDelMotociclista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68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84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#Seguridad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04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01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BD886-5CA9-4E44-8B06-334918EA2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117151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35E6-D301-4832-AD3A-C5BA4C391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4B729-7E5F-4924-B77D-CC603EF23B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409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7575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840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81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432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123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450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32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851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464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472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165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696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21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- 2021-03-03 16:00:29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#scooter Sym es todo lo que necesitás.⁣
⁣
⁣
La #Symphony 125 cuenta con un bloqueo antirrobo el cual corta la energía de la moto haciendo imposible su encendido. Además, posee un plus de estabilidad y seguridad por equipar llantas de aleación de 16 pulgadas, más grandes que las habituales.⁣
⠀⁣
Sym es #Seguridad. Visita nuestro sitio Web y elegí tu proxima 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17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- 2021-03-18 10:51:03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17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0BDD1-D088-4CE9-9CC2-141990487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650817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9281-B313-4A1A-9F99-183882A50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47DF6-B2C7-47FC-98BA-05581C01D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3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546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202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50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32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335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983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923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3219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077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100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82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926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21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- 2021-03-18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2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- 2021-03-16 17:10:03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Rodá seguro. Con #Sym tenés la garantía que te merecés.⁣
⁣
Te garantizamos 24 meses o 24.000 km de tranquilidad. Tenemos más de 60 años de experiencia. ⁣
⁣
👉Obtené tu nueva Sym y disfrutá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08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69AA8-463C-44D3-B5FA-5C19D947E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364546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FFF1-3606-425B-B898-F9CB6DF94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59925-845F-48F9-9CD2-D9066DBB3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989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2200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754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4986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383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510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333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208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62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943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33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38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259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97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- 2021-03-05 20:34:37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disfrutás al máximo cada viaje.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23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- 2021-03-25 18:00:23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52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E6AD1-5155-4284-B1E3-8B54431D1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624337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AE991-63E8-49AC-A983-1E013EF7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A8F0B6-2393-42E8-AC33-6C6B26FAB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955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5068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133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992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317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581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07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89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240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5947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605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3749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588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5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- 2021-03-10 16:19:11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tablero analógico / digital de las motocicletas #Sym es todo lo que necesitás para recorrer la ciudad, tanto para los viajes diarios al trabajo como para la diversión del fin de semana.⁣
⁣
⁣
#Sym es #Tecnología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0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F1571-CD3C-4DF0-9562-DB2B746FD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253563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EBE2-AADB-4DAF-BCF3-5ECFFDE46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E1A2E1-35BB-479F-A252-EE04B0B676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197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25E72-C021-4578-8294-5B1112C6C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E1A11-BDAB-45FE-8506-850C90D9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6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600</Words>
  <Application>Microsoft Office PowerPoint</Application>
  <PresentationFormat>On-screen Show (4:3)</PresentationFormat>
  <Paragraphs>287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4</vt:lpstr>
      <vt:lpstr>Facebook Post Table + Reactions | SYM - 2 of 4</vt:lpstr>
      <vt:lpstr>Facebook Post Table + Reactions | SYM - 3 of 4</vt:lpstr>
      <vt:lpstr>Facebook Post Table + Reactions | SYM - 4 of 4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2021-04-01T20:39:45Z</dcterms:created>
  <dcterms:modified xsi:type="dcterms:W3CDTF">2021-04-01T20:40:30Z</dcterms:modified>
</cp:coreProperties>
</file>