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3.4542000000000002</c:v>
                </c:pt>
                <c:pt idx="1">
                  <c:v>100</c:v>
                </c:pt>
                <c:pt idx="2">
                  <c:v>55.446599999999997</c:v>
                </c:pt>
                <c:pt idx="3">
                  <c:v>0</c:v>
                </c:pt>
                <c:pt idx="4">
                  <c:v>21.714200000000002</c:v>
                </c:pt>
                <c:pt idx="5">
                  <c:v>100</c:v>
                </c:pt>
              </c:numCache>
            </c:numRef>
          </c:val>
          <c:extLst>
            <c:ext xmlns:c16="http://schemas.microsoft.com/office/drawing/2014/chart" uri="{C3380CC4-5D6E-409C-BE32-E72D297353CC}">
              <c16:uniqueId val="{00000000-4AF1-4420-9223-5AFC80A1400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0.99860000000000004</c:v>
                </c:pt>
                <c:pt idx="1">
                  <c:v>0</c:v>
                </c:pt>
                <c:pt idx="2">
                  <c:v>0</c:v>
                </c:pt>
                <c:pt idx="3">
                  <c:v>0</c:v>
                </c:pt>
                <c:pt idx="4">
                  <c:v>0</c:v>
                </c:pt>
                <c:pt idx="5">
                  <c:v>13.2902</c:v>
                </c:pt>
              </c:numCache>
            </c:numRef>
          </c:val>
          <c:extLst>
            <c:ext xmlns:c16="http://schemas.microsoft.com/office/drawing/2014/chart" uri="{C3380CC4-5D6E-409C-BE32-E72D297353CC}">
              <c16:uniqueId val="{00000001-4AF1-4420-9223-5AFC80A1400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0.52139999999999997</c:v>
                </c:pt>
                <c:pt idx="1">
                  <c:v>14.8148</c:v>
                </c:pt>
                <c:pt idx="2">
                  <c:v>5.7820999999999998</c:v>
                </c:pt>
                <c:pt idx="3">
                  <c:v>0</c:v>
                </c:pt>
                <c:pt idx="4">
                  <c:v>100</c:v>
                </c:pt>
                <c:pt idx="5">
                  <c:v>13.223000000000001</c:v>
                </c:pt>
              </c:numCache>
            </c:numRef>
          </c:val>
          <c:extLst>
            <c:ext xmlns:c16="http://schemas.microsoft.com/office/drawing/2014/chart" uri="{C3380CC4-5D6E-409C-BE32-E72D297353CC}">
              <c16:uniqueId val="{00000002-4AF1-4420-9223-5AFC80A1400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55.555599999999998</c:v>
                </c:pt>
                <c:pt idx="2">
                  <c:v>8.8280999999999992</c:v>
                </c:pt>
                <c:pt idx="3">
                  <c:v>0</c:v>
                </c:pt>
                <c:pt idx="4">
                  <c:v>0.21210000000000001</c:v>
                </c:pt>
                <c:pt idx="5">
                  <c:v>7.6727999999999996</c:v>
                </c:pt>
              </c:numCache>
            </c:numRef>
          </c:val>
          <c:extLst>
            <c:ext xmlns:c16="http://schemas.microsoft.com/office/drawing/2014/chart" uri="{C3380CC4-5D6E-409C-BE32-E72D297353CC}">
              <c16:uniqueId val="{00000003-4AF1-4420-9223-5AFC80A1400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1.5785</c:v>
                </c:pt>
                <c:pt idx="1">
                  <c:v>74.074100000000001</c:v>
                </c:pt>
                <c:pt idx="2">
                  <c:v>100</c:v>
                </c:pt>
                <c:pt idx="3">
                  <c:v>0</c:v>
                </c:pt>
                <c:pt idx="4">
                  <c:v>0</c:v>
                </c:pt>
                <c:pt idx="5">
                  <c:v>0</c:v>
                </c:pt>
              </c:numCache>
            </c:numRef>
          </c:val>
          <c:extLst>
            <c:ext xmlns:c16="http://schemas.microsoft.com/office/drawing/2014/chart" uri="{C3380CC4-5D6E-409C-BE32-E72D297353CC}">
              <c16:uniqueId val="{00000004-4AF1-4420-9223-5AFC80A14006}"/>
            </c:ext>
          </c:extLst>
        </c:ser>
        <c:dLbls>
          <c:showLegendKey val="0"/>
          <c:showVal val="0"/>
          <c:showCatName val="0"/>
          <c:showSerName val="0"/>
          <c:showPercent val="0"/>
          <c:showBubbleSize val="0"/>
        </c:dLbls>
        <c:axId val="329329824"/>
        <c:axId val="329333104"/>
      </c:radarChart>
      <c:catAx>
        <c:axId val="32932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33104"/>
        <c:crosses val="autoZero"/>
        <c:auto val="1"/>
        <c:lblAlgn val="ctr"/>
        <c:lblOffset val="100"/>
        <c:noMultiLvlLbl val="0"/>
      </c:catAx>
      <c:valAx>
        <c:axId val="32933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2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1963432</c:v>
                </c:pt>
                <c:pt idx="1">
                  <c:v>67821</c:v>
                </c:pt>
                <c:pt idx="2">
                  <c:v>30993</c:v>
                </c:pt>
                <c:pt idx="3">
                  <c:v>19607</c:v>
                </c:pt>
                <c:pt idx="4">
                  <c:v>10237</c:v>
                </c:pt>
              </c:numCache>
            </c:numRef>
          </c:val>
          <c:extLst>
            <c:ext xmlns:c16="http://schemas.microsoft.com/office/drawing/2014/chart" uri="{C3380CC4-5D6E-409C-BE32-E72D297353CC}">
              <c16:uniqueId val="{00000000-20FC-4A2C-A5D4-182E3065BAD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4459</c:v>
                </c:pt>
                <c:pt idx="1">
                  <c:v>1954</c:v>
                </c:pt>
                <c:pt idx="3">
                  <c:v>77</c:v>
                </c:pt>
                <c:pt idx="4">
                  <c:v>40</c:v>
                </c:pt>
              </c:numCache>
            </c:numRef>
          </c:val>
          <c:extLst>
            <c:ext xmlns:c16="http://schemas.microsoft.com/office/drawing/2014/chart" uri="{C3380CC4-5D6E-409C-BE32-E72D297353CC}">
              <c16:uniqueId val="{00000000-97F5-4524-BE7E-B8E6CFB8B49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15</c:v>
                </c:pt>
                <c:pt idx="1">
                  <c:v>27</c:v>
                </c:pt>
                <c:pt idx="2">
                  <c:v>20</c:v>
                </c:pt>
                <c:pt idx="3">
                  <c:v>0</c:v>
                </c:pt>
                <c:pt idx="4">
                  <c:v>4</c:v>
                </c:pt>
              </c:numCache>
            </c:numRef>
          </c:val>
          <c:extLst>
            <c:ext xmlns:c16="http://schemas.microsoft.com/office/drawing/2014/chart" uri="{C3380CC4-5D6E-409C-BE32-E72D297353CC}">
              <c16:uniqueId val="{00000000-EA06-4188-9E3E-9BFED7BBB94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171</c:v>
                </c:pt>
                <c:pt idx="1">
                  <c:v>1074</c:v>
                </c:pt>
                <c:pt idx="2">
                  <c:v>1937</c:v>
                </c:pt>
                <c:pt idx="3">
                  <c:v>0</c:v>
                </c:pt>
                <c:pt idx="4">
                  <c:v>112</c:v>
                </c:pt>
              </c:numCache>
            </c:numRef>
          </c:val>
          <c:extLst>
            <c:ext xmlns:c16="http://schemas.microsoft.com/office/drawing/2014/chart" uri="{C3380CC4-5D6E-409C-BE32-E72D297353CC}">
              <c16:uniqueId val="{00000000-6279-455D-B7C5-B8C1CC2E700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65907</c:v>
                </c:pt>
                <c:pt idx="1">
                  <c:v>65985</c:v>
                </c:pt>
                <c:pt idx="2">
                  <c:v>66056</c:v>
                </c:pt>
                <c:pt idx="3">
                  <c:v>66135</c:v>
                </c:pt>
                <c:pt idx="4">
                  <c:v>66199</c:v>
                </c:pt>
                <c:pt idx="5">
                  <c:v>66284</c:v>
                </c:pt>
                <c:pt idx="6">
                  <c:v>66381</c:v>
                </c:pt>
                <c:pt idx="7">
                  <c:v>66459</c:v>
                </c:pt>
                <c:pt idx="8">
                  <c:v>66534</c:v>
                </c:pt>
                <c:pt idx="9">
                  <c:v>66590</c:v>
                </c:pt>
                <c:pt idx="10">
                  <c:v>66641</c:v>
                </c:pt>
                <c:pt idx="11">
                  <c:v>66702</c:v>
                </c:pt>
                <c:pt idx="12">
                  <c:v>66778</c:v>
                </c:pt>
                <c:pt idx="13">
                  <c:v>66848</c:v>
                </c:pt>
                <c:pt idx="14">
                  <c:v>66916</c:v>
                </c:pt>
                <c:pt idx="15">
                  <c:v>66988</c:v>
                </c:pt>
                <c:pt idx="16">
                  <c:v>67069</c:v>
                </c:pt>
                <c:pt idx="17">
                  <c:v>67098</c:v>
                </c:pt>
                <c:pt idx="18">
                  <c:v>67144</c:v>
                </c:pt>
                <c:pt idx="19">
                  <c:v>67208</c:v>
                </c:pt>
                <c:pt idx="20">
                  <c:v>67274</c:v>
                </c:pt>
                <c:pt idx="21">
                  <c:v>67335</c:v>
                </c:pt>
                <c:pt idx="22">
                  <c:v>67383</c:v>
                </c:pt>
                <c:pt idx="23">
                  <c:v>67444</c:v>
                </c:pt>
                <c:pt idx="24">
                  <c:v>67504</c:v>
                </c:pt>
                <c:pt idx="25">
                  <c:v>67536</c:v>
                </c:pt>
                <c:pt idx="26">
                  <c:v>67584</c:v>
                </c:pt>
                <c:pt idx="27">
                  <c:v>67643</c:v>
                </c:pt>
                <c:pt idx="28">
                  <c:v>67691</c:v>
                </c:pt>
                <c:pt idx="29">
                  <c:v>67752</c:v>
                </c:pt>
                <c:pt idx="30">
                  <c:v>67821</c:v>
                </c:pt>
              </c:numCache>
            </c:numRef>
          </c:val>
          <c:smooth val="0"/>
          <c:extLst>
            <c:ext xmlns:c16="http://schemas.microsoft.com/office/drawing/2014/chart" uri="{C3380CC4-5D6E-409C-BE32-E72D297353CC}">
              <c16:uniqueId val="{00000000-9E63-4461-875F-B9235D69B31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19535</c:v>
                </c:pt>
                <c:pt idx="1">
                  <c:v>19539</c:v>
                </c:pt>
                <c:pt idx="2">
                  <c:v>19538</c:v>
                </c:pt>
                <c:pt idx="3">
                  <c:v>19544</c:v>
                </c:pt>
                <c:pt idx="4">
                  <c:v>19541</c:v>
                </c:pt>
                <c:pt idx="5">
                  <c:v>19543</c:v>
                </c:pt>
                <c:pt idx="6">
                  <c:v>19547</c:v>
                </c:pt>
                <c:pt idx="7">
                  <c:v>19551</c:v>
                </c:pt>
                <c:pt idx="8">
                  <c:v>19554</c:v>
                </c:pt>
                <c:pt idx="9">
                  <c:v>19556</c:v>
                </c:pt>
                <c:pt idx="10">
                  <c:v>19558</c:v>
                </c:pt>
                <c:pt idx="11">
                  <c:v>19558</c:v>
                </c:pt>
                <c:pt idx="12">
                  <c:v>19564</c:v>
                </c:pt>
                <c:pt idx="13">
                  <c:v>19564</c:v>
                </c:pt>
                <c:pt idx="14">
                  <c:v>19564</c:v>
                </c:pt>
                <c:pt idx="15">
                  <c:v>19564</c:v>
                </c:pt>
                <c:pt idx="16">
                  <c:v>19566</c:v>
                </c:pt>
                <c:pt idx="17">
                  <c:v>19566</c:v>
                </c:pt>
                <c:pt idx="18">
                  <c:v>19569</c:v>
                </c:pt>
                <c:pt idx="19">
                  <c:v>19570</c:v>
                </c:pt>
                <c:pt idx="20">
                  <c:v>19571</c:v>
                </c:pt>
                <c:pt idx="21">
                  <c:v>19579</c:v>
                </c:pt>
                <c:pt idx="22">
                  <c:v>19582</c:v>
                </c:pt>
                <c:pt idx="23">
                  <c:v>19586</c:v>
                </c:pt>
                <c:pt idx="24">
                  <c:v>19594</c:v>
                </c:pt>
                <c:pt idx="25">
                  <c:v>19591</c:v>
                </c:pt>
                <c:pt idx="26">
                  <c:v>19594</c:v>
                </c:pt>
                <c:pt idx="27">
                  <c:v>19599</c:v>
                </c:pt>
                <c:pt idx="28">
                  <c:v>19598</c:v>
                </c:pt>
                <c:pt idx="29">
                  <c:v>19600</c:v>
                </c:pt>
                <c:pt idx="30">
                  <c:v>19607</c:v>
                </c:pt>
              </c:numCache>
            </c:numRef>
          </c:val>
          <c:smooth val="0"/>
          <c:extLst>
            <c:ext xmlns:c16="http://schemas.microsoft.com/office/drawing/2014/chart" uri="{C3380CC4-5D6E-409C-BE32-E72D297353CC}">
              <c16:uniqueId val="{00000001-9E63-4461-875F-B9235D69B31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10199</c:v>
                </c:pt>
                <c:pt idx="1">
                  <c:v>10200</c:v>
                </c:pt>
                <c:pt idx="2">
                  <c:v>10205</c:v>
                </c:pt>
                <c:pt idx="3">
                  <c:v>10206</c:v>
                </c:pt>
                <c:pt idx="4">
                  <c:v>10208</c:v>
                </c:pt>
                <c:pt idx="5">
                  <c:v>10209</c:v>
                </c:pt>
                <c:pt idx="6">
                  <c:v>10209</c:v>
                </c:pt>
                <c:pt idx="7">
                  <c:v>10208</c:v>
                </c:pt>
                <c:pt idx="8">
                  <c:v>10209</c:v>
                </c:pt>
                <c:pt idx="9">
                  <c:v>10210</c:v>
                </c:pt>
                <c:pt idx="10">
                  <c:v>10212</c:v>
                </c:pt>
                <c:pt idx="11">
                  <c:v>10214</c:v>
                </c:pt>
                <c:pt idx="12">
                  <c:v>10214</c:v>
                </c:pt>
                <c:pt idx="13">
                  <c:v>10215</c:v>
                </c:pt>
                <c:pt idx="14">
                  <c:v>10215</c:v>
                </c:pt>
                <c:pt idx="15">
                  <c:v>10215</c:v>
                </c:pt>
                <c:pt idx="16">
                  <c:v>10218</c:v>
                </c:pt>
                <c:pt idx="17">
                  <c:v>10217</c:v>
                </c:pt>
                <c:pt idx="18">
                  <c:v>10221</c:v>
                </c:pt>
                <c:pt idx="19">
                  <c:v>10221</c:v>
                </c:pt>
                <c:pt idx="20">
                  <c:v>10223</c:v>
                </c:pt>
                <c:pt idx="21">
                  <c:v>10226</c:v>
                </c:pt>
                <c:pt idx="22">
                  <c:v>10228</c:v>
                </c:pt>
                <c:pt idx="23">
                  <c:v>10230</c:v>
                </c:pt>
                <c:pt idx="24">
                  <c:v>10233</c:v>
                </c:pt>
                <c:pt idx="25">
                  <c:v>10233</c:v>
                </c:pt>
                <c:pt idx="26">
                  <c:v>10236</c:v>
                </c:pt>
                <c:pt idx="27">
                  <c:v>10236</c:v>
                </c:pt>
                <c:pt idx="28">
                  <c:v>10236</c:v>
                </c:pt>
                <c:pt idx="29">
                  <c:v>10235</c:v>
                </c:pt>
                <c:pt idx="30">
                  <c:v>10237</c:v>
                </c:pt>
              </c:numCache>
            </c:numRef>
          </c:val>
          <c:smooth val="0"/>
          <c:extLst>
            <c:ext xmlns:c16="http://schemas.microsoft.com/office/drawing/2014/chart" uri="{C3380CC4-5D6E-409C-BE32-E72D297353CC}">
              <c16:uniqueId val="{00000002-9E63-4461-875F-B9235D69B31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1959335</c:v>
                </c:pt>
                <c:pt idx="1">
                  <c:v>1959639</c:v>
                </c:pt>
                <c:pt idx="2">
                  <c:v>1959877</c:v>
                </c:pt>
                <c:pt idx="3">
                  <c:v>1959976</c:v>
                </c:pt>
                <c:pt idx="4">
                  <c:v>1960210</c:v>
                </c:pt>
                <c:pt idx="5">
                  <c:v>1960363</c:v>
                </c:pt>
                <c:pt idx="6">
                  <c:v>1960471</c:v>
                </c:pt>
                <c:pt idx="7">
                  <c:v>1960763</c:v>
                </c:pt>
                <c:pt idx="8">
                  <c:v>1961046</c:v>
                </c:pt>
                <c:pt idx="9">
                  <c:v>1959206</c:v>
                </c:pt>
                <c:pt idx="10">
                  <c:v>1959782</c:v>
                </c:pt>
                <c:pt idx="11">
                  <c:v>1959245</c:v>
                </c:pt>
                <c:pt idx="12">
                  <c:v>1959513</c:v>
                </c:pt>
                <c:pt idx="13">
                  <c:v>1959696</c:v>
                </c:pt>
                <c:pt idx="14">
                  <c:v>1960152</c:v>
                </c:pt>
                <c:pt idx="15">
                  <c:v>1960307</c:v>
                </c:pt>
                <c:pt idx="16">
                  <c:v>1960551</c:v>
                </c:pt>
                <c:pt idx="17">
                  <c:v>1960895</c:v>
                </c:pt>
                <c:pt idx="18">
                  <c:v>1961399</c:v>
                </c:pt>
                <c:pt idx="19">
                  <c:v>1961703</c:v>
                </c:pt>
                <c:pt idx="20">
                  <c:v>1962042</c:v>
                </c:pt>
                <c:pt idx="21">
                  <c:v>1960806</c:v>
                </c:pt>
                <c:pt idx="22">
                  <c:v>1960939</c:v>
                </c:pt>
                <c:pt idx="23">
                  <c:v>1961115</c:v>
                </c:pt>
                <c:pt idx="24">
                  <c:v>1961444</c:v>
                </c:pt>
                <c:pt idx="25">
                  <c:v>1961636</c:v>
                </c:pt>
                <c:pt idx="26">
                  <c:v>1962131</c:v>
                </c:pt>
                <c:pt idx="27">
                  <c:v>1962360</c:v>
                </c:pt>
                <c:pt idx="28">
                  <c:v>1962801</c:v>
                </c:pt>
                <c:pt idx="29">
                  <c:v>1963030</c:v>
                </c:pt>
                <c:pt idx="30">
                  <c:v>1963432</c:v>
                </c:pt>
              </c:numCache>
            </c:numRef>
          </c:val>
          <c:smooth val="0"/>
          <c:extLst>
            <c:ext xmlns:c16="http://schemas.microsoft.com/office/drawing/2014/chart" uri="{C3380CC4-5D6E-409C-BE32-E72D297353CC}">
              <c16:uniqueId val="{00000003-9E63-4461-875F-B9235D69B31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3">
                  <c:v>30802</c:v>
                </c:pt>
                <c:pt idx="4">
                  <c:v>30803</c:v>
                </c:pt>
                <c:pt idx="5">
                  <c:v>30816</c:v>
                </c:pt>
                <c:pt idx="6">
                  <c:v>30822</c:v>
                </c:pt>
                <c:pt idx="7">
                  <c:v>30823</c:v>
                </c:pt>
                <c:pt idx="8">
                  <c:v>30829</c:v>
                </c:pt>
                <c:pt idx="9">
                  <c:v>30841</c:v>
                </c:pt>
                <c:pt idx="10">
                  <c:v>30846</c:v>
                </c:pt>
                <c:pt idx="11">
                  <c:v>30849</c:v>
                </c:pt>
                <c:pt idx="12">
                  <c:v>30868</c:v>
                </c:pt>
                <c:pt idx="13">
                  <c:v>30874</c:v>
                </c:pt>
                <c:pt idx="14">
                  <c:v>30879</c:v>
                </c:pt>
                <c:pt idx="15">
                  <c:v>30896</c:v>
                </c:pt>
                <c:pt idx="16">
                  <c:v>30908</c:v>
                </c:pt>
                <c:pt idx="17">
                  <c:v>30911</c:v>
                </c:pt>
                <c:pt idx="18">
                  <c:v>30918</c:v>
                </c:pt>
                <c:pt idx="19">
                  <c:v>30921</c:v>
                </c:pt>
                <c:pt idx="20">
                  <c:v>30929</c:v>
                </c:pt>
                <c:pt idx="21">
                  <c:v>30934</c:v>
                </c:pt>
                <c:pt idx="22">
                  <c:v>30940</c:v>
                </c:pt>
                <c:pt idx="23">
                  <c:v>30941</c:v>
                </c:pt>
                <c:pt idx="24">
                  <c:v>30955</c:v>
                </c:pt>
                <c:pt idx="25">
                  <c:v>30954</c:v>
                </c:pt>
                <c:pt idx="26">
                  <c:v>30963</c:v>
                </c:pt>
                <c:pt idx="27">
                  <c:v>30966</c:v>
                </c:pt>
                <c:pt idx="28">
                  <c:v>30969</c:v>
                </c:pt>
                <c:pt idx="29">
                  <c:v>30979</c:v>
                </c:pt>
                <c:pt idx="30">
                  <c:v>30993</c:v>
                </c:pt>
              </c:numCache>
            </c:numRef>
          </c:val>
          <c:smooth val="0"/>
          <c:extLst>
            <c:ext xmlns:c16="http://schemas.microsoft.com/office/drawing/2014/chart" uri="{C3380CC4-5D6E-409C-BE32-E72D297353CC}">
              <c16:uniqueId val="{00000004-9E63-4461-875F-B9235D69B312}"/>
            </c:ext>
          </c:extLst>
        </c:ser>
        <c:dLbls>
          <c:showLegendKey val="0"/>
          <c:showVal val="0"/>
          <c:showCatName val="0"/>
          <c:showSerName val="0"/>
          <c:showPercent val="0"/>
          <c:showBubbleSize val="0"/>
        </c:dLbls>
        <c:smooth val="0"/>
        <c:axId val="331610800"/>
        <c:axId val="331602272"/>
      </c:lineChart>
      <c:dateAx>
        <c:axId val="33161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02272"/>
        <c:crosses val="autoZero"/>
        <c:auto val="1"/>
        <c:lblOffset val="100"/>
        <c:baseTimeUnit val="days"/>
      </c:dateAx>
      <c:valAx>
        <c:axId val="33160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1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40</c:v>
                </c:pt>
                <c:pt idx="1">
                  <c:v>78</c:v>
                </c:pt>
                <c:pt idx="2">
                  <c:v>71</c:v>
                </c:pt>
                <c:pt idx="3">
                  <c:v>79</c:v>
                </c:pt>
                <c:pt idx="4">
                  <c:v>64</c:v>
                </c:pt>
                <c:pt idx="5">
                  <c:v>85</c:v>
                </c:pt>
                <c:pt idx="6">
                  <c:v>97</c:v>
                </c:pt>
                <c:pt idx="7">
                  <c:v>78</c:v>
                </c:pt>
                <c:pt idx="8">
                  <c:v>75</c:v>
                </c:pt>
                <c:pt idx="9">
                  <c:v>56</c:v>
                </c:pt>
                <c:pt idx="10">
                  <c:v>51</c:v>
                </c:pt>
                <c:pt idx="11">
                  <c:v>61</c:v>
                </c:pt>
                <c:pt idx="12">
                  <c:v>76</c:v>
                </c:pt>
                <c:pt idx="13">
                  <c:v>70</c:v>
                </c:pt>
                <c:pt idx="14">
                  <c:v>68</c:v>
                </c:pt>
                <c:pt idx="15">
                  <c:v>72</c:v>
                </c:pt>
                <c:pt idx="16">
                  <c:v>81</c:v>
                </c:pt>
                <c:pt idx="17">
                  <c:v>29</c:v>
                </c:pt>
                <c:pt idx="18">
                  <c:v>46</c:v>
                </c:pt>
                <c:pt idx="19">
                  <c:v>64</c:v>
                </c:pt>
                <c:pt idx="20">
                  <c:v>66</c:v>
                </c:pt>
                <c:pt idx="21">
                  <c:v>61</c:v>
                </c:pt>
                <c:pt idx="22">
                  <c:v>48</c:v>
                </c:pt>
                <c:pt idx="23">
                  <c:v>61</c:v>
                </c:pt>
                <c:pt idx="24">
                  <c:v>60</c:v>
                </c:pt>
                <c:pt idx="25">
                  <c:v>32</c:v>
                </c:pt>
                <c:pt idx="26">
                  <c:v>48</c:v>
                </c:pt>
                <c:pt idx="27">
                  <c:v>59</c:v>
                </c:pt>
                <c:pt idx="28">
                  <c:v>48</c:v>
                </c:pt>
                <c:pt idx="29">
                  <c:v>61</c:v>
                </c:pt>
                <c:pt idx="30">
                  <c:v>69</c:v>
                </c:pt>
              </c:numCache>
            </c:numRef>
          </c:val>
          <c:smooth val="0"/>
          <c:extLst>
            <c:ext xmlns:c16="http://schemas.microsoft.com/office/drawing/2014/chart" uri="{C3380CC4-5D6E-409C-BE32-E72D297353CC}">
              <c16:uniqueId val="{00000000-544A-4C52-A01E-C521A5F091F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5</c:v>
                </c:pt>
                <c:pt idx="1">
                  <c:v>4</c:v>
                </c:pt>
                <c:pt idx="2">
                  <c:v>-1</c:v>
                </c:pt>
                <c:pt idx="3">
                  <c:v>6</c:v>
                </c:pt>
                <c:pt idx="4">
                  <c:v>-3</c:v>
                </c:pt>
                <c:pt idx="5">
                  <c:v>2</c:v>
                </c:pt>
                <c:pt idx="6">
                  <c:v>4</c:v>
                </c:pt>
                <c:pt idx="7">
                  <c:v>4</c:v>
                </c:pt>
                <c:pt idx="8">
                  <c:v>3</c:v>
                </c:pt>
                <c:pt idx="9">
                  <c:v>2</c:v>
                </c:pt>
                <c:pt idx="10">
                  <c:v>2</c:v>
                </c:pt>
                <c:pt idx="11">
                  <c:v>0</c:v>
                </c:pt>
                <c:pt idx="12">
                  <c:v>6</c:v>
                </c:pt>
                <c:pt idx="13">
                  <c:v>0</c:v>
                </c:pt>
                <c:pt idx="14">
                  <c:v>0</c:v>
                </c:pt>
                <c:pt idx="15">
                  <c:v>0</c:v>
                </c:pt>
                <c:pt idx="16">
                  <c:v>2</c:v>
                </c:pt>
                <c:pt idx="17">
                  <c:v>0</c:v>
                </c:pt>
                <c:pt idx="18">
                  <c:v>3</c:v>
                </c:pt>
                <c:pt idx="19">
                  <c:v>1</c:v>
                </c:pt>
                <c:pt idx="20">
                  <c:v>1</c:v>
                </c:pt>
                <c:pt idx="21">
                  <c:v>8</c:v>
                </c:pt>
                <c:pt idx="22">
                  <c:v>3</c:v>
                </c:pt>
                <c:pt idx="23">
                  <c:v>4</c:v>
                </c:pt>
                <c:pt idx="24">
                  <c:v>8</c:v>
                </c:pt>
                <c:pt idx="25">
                  <c:v>-3</c:v>
                </c:pt>
                <c:pt idx="26">
                  <c:v>3</c:v>
                </c:pt>
                <c:pt idx="27">
                  <c:v>5</c:v>
                </c:pt>
                <c:pt idx="28">
                  <c:v>-1</c:v>
                </c:pt>
                <c:pt idx="29">
                  <c:v>2</c:v>
                </c:pt>
                <c:pt idx="30">
                  <c:v>7</c:v>
                </c:pt>
              </c:numCache>
            </c:numRef>
          </c:val>
          <c:smooth val="0"/>
          <c:extLst>
            <c:ext xmlns:c16="http://schemas.microsoft.com/office/drawing/2014/chart" uri="{C3380CC4-5D6E-409C-BE32-E72D297353CC}">
              <c16:uniqueId val="{00000001-544A-4C52-A01E-C521A5F091F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2</c:v>
                </c:pt>
                <c:pt idx="1">
                  <c:v>1</c:v>
                </c:pt>
                <c:pt idx="2">
                  <c:v>5</c:v>
                </c:pt>
                <c:pt idx="3">
                  <c:v>1</c:v>
                </c:pt>
                <c:pt idx="4">
                  <c:v>2</c:v>
                </c:pt>
                <c:pt idx="5">
                  <c:v>1</c:v>
                </c:pt>
                <c:pt idx="6">
                  <c:v>0</c:v>
                </c:pt>
                <c:pt idx="7">
                  <c:v>-1</c:v>
                </c:pt>
                <c:pt idx="8">
                  <c:v>1</c:v>
                </c:pt>
                <c:pt idx="9">
                  <c:v>1</c:v>
                </c:pt>
                <c:pt idx="10">
                  <c:v>2</c:v>
                </c:pt>
                <c:pt idx="11">
                  <c:v>2</c:v>
                </c:pt>
                <c:pt idx="12">
                  <c:v>0</c:v>
                </c:pt>
                <c:pt idx="13">
                  <c:v>1</c:v>
                </c:pt>
                <c:pt idx="14">
                  <c:v>0</c:v>
                </c:pt>
                <c:pt idx="15">
                  <c:v>0</c:v>
                </c:pt>
                <c:pt idx="16">
                  <c:v>3</c:v>
                </c:pt>
                <c:pt idx="17">
                  <c:v>-1</c:v>
                </c:pt>
                <c:pt idx="18">
                  <c:v>4</c:v>
                </c:pt>
                <c:pt idx="19">
                  <c:v>0</c:v>
                </c:pt>
                <c:pt idx="20">
                  <c:v>2</c:v>
                </c:pt>
                <c:pt idx="21">
                  <c:v>3</c:v>
                </c:pt>
                <c:pt idx="22">
                  <c:v>2</c:v>
                </c:pt>
                <c:pt idx="23">
                  <c:v>2</c:v>
                </c:pt>
                <c:pt idx="24">
                  <c:v>3</c:v>
                </c:pt>
                <c:pt idx="25">
                  <c:v>0</c:v>
                </c:pt>
                <c:pt idx="26">
                  <c:v>3</c:v>
                </c:pt>
                <c:pt idx="27">
                  <c:v>0</c:v>
                </c:pt>
                <c:pt idx="28">
                  <c:v>0</c:v>
                </c:pt>
                <c:pt idx="29">
                  <c:v>-1</c:v>
                </c:pt>
                <c:pt idx="30">
                  <c:v>2</c:v>
                </c:pt>
              </c:numCache>
            </c:numRef>
          </c:val>
          <c:smooth val="0"/>
          <c:extLst>
            <c:ext xmlns:c16="http://schemas.microsoft.com/office/drawing/2014/chart" uri="{C3380CC4-5D6E-409C-BE32-E72D297353CC}">
              <c16:uniqueId val="{00000002-544A-4C52-A01E-C521A5F091F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362</c:v>
                </c:pt>
                <c:pt idx="1">
                  <c:v>304</c:v>
                </c:pt>
                <c:pt idx="2">
                  <c:v>238</c:v>
                </c:pt>
                <c:pt idx="3">
                  <c:v>99</c:v>
                </c:pt>
                <c:pt idx="4">
                  <c:v>234</c:v>
                </c:pt>
                <c:pt idx="5">
                  <c:v>153</c:v>
                </c:pt>
                <c:pt idx="6">
                  <c:v>108</c:v>
                </c:pt>
                <c:pt idx="7">
                  <c:v>292</c:v>
                </c:pt>
                <c:pt idx="8">
                  <c:v>283</c:v>
                </c:pt>
                <c:pt idx="9">
                  <c:v>-1840</c:v>
                </c:pt>
                <c:pt idx="10">
                  <c:v>576</c:v>
                </c:pt>
                <c:pt idx="11">
                  <c:v>-537</c:v>
                </c:pt>
                <c:pt idx="12">
                  <c:v>268</c:v>
                </c:pt>
                <c:pt idx="13">
                  <c:v>183</c:v>
                </c:pt>
                <c:pt idx="14">
                  <c:v>456</c:v>
                </c:pt>
                <c:pt idx="15">
                  <c:v>155</c:v>
                </c:pt>
                <c:pt idx="16">
                  <c:v>244</c:v>
                </c:pt>
                <c:pt idx="17">
                  <c:v>344</c:v>
                </c:pt>
                <c:pt idx="18">
                  <c:v>504</c:v>
                </c:pt>
                <c:pt idx="19">
                  <c:v>304</c:v>
                </c:pt>
                <c:pt idx="20">
                  <c:v>339</c:v>
                </c:pt>
                <c:pt idx="21">
                  <c:v>-1236</c:v>
                </c:pt>
                <c:pt idx="22">
                  <c:v>133</c:v>
                </c:pt>
                <c:pt idx="23">
                  <c:v>176</c:v>
                </c:pt>
                <c:pt idx="24">
                  <c:v>329</c:v>
                </c:pt>
                <c:pt idx="25">
                  <c:v>192</c:v>
                </c:pt>
                <c:pt idx="26">
                  <c:v>495</c:v>
                </c:pt>
                <c:pt idx="27">
                  <c:v>229</c:v>
                </c:pt>
                <c:pt idx="28">
                  <c:v>441</c:v>
                </c:pt>
                <c:pt idx="29">
                  <c:v>229</c:v>
                </c:pt>
                <c:pt idx="30">
                  <c:v>402</c:v>
                </c:pt>
              </c:numCache>
            </c:numRef>
          </c:val>
          <c:smooth val="0"/>
          <c:extLst>
            <c:ext xmlns:c16="http://schemas.microsoft.com/office/drawing/2014/chart" uri="{C3380CC4-5D6E-409C-BE32-E72D297353CC}">
              <c16:uniqueId val="{00000003-544A-4C52-A01E-C521A5F091F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1</c:v>
                </c:pt>
                <c:pt idx="5">
                  <c:v>13</c:v>
                </c:pt>
                <c:pt idx="6">
                  <c:v>6</c:v>
                </c:pt>
                <c:pt idx="7">
                  <c:v>1</c:v>
                </c:pt>
                <c:pt idx="8">
                  <c:v>6</c:v>
                </c:pt>
                <c:pt idx="9">
                  <c:v>12</c:v>
                </c:pt>
                <c:pt idx="10">
                  <c:v>5</c:v>
                </c:pt>
                <c:pt idx="11">
                  <c:v>3</c:v>
                </c:pt>
                <c:pt idx="12">
                  <c:v>19</c:v>
                </c:pt>
                <c:pt idx="13">
                  <c:v>6</c:v>
                </c:pt>
                <c:pt idx="14">
                  <c:v>5</c:v>
                </c:pt>
                <c:pt idx="15">
                  <c:v>17</c:v>
                </c:pt>
                <c:pt idx="16">
                  <c:v>12</c:v>
                </c:pt>
                <c:pt idx="17">
                  <c:v>3</c:v>
                </c:pt>
                <c:pt idx="18">
                  <c:v>7</c:v>
                </c:pt>
                <c:pt idx="19">
                  <c:v>3</c:v>
                </c:pt>
                <c:pt idx="20">
                  <c:v>8</c:v>
                </c:pt>
                <c:pt idx="21">
                  <c:v>5</c:v>
                </c:pt>
                <c:pt idx="22">
                  <c:v>6</c:v>
                </c:pt>
                <c:pt idx="23">
                  <c:v>1</c:v>
                </c:pt>
                <c:pt idx="24">
                  <c:v>14</c:v>
                </c:pt>
                <c:pt idx="25">
                  <c:v>-1</c:v>
                </c:pt>
                <c:pt idx="26">
                  <c:v>9</c:v>
                </c:pt>
                <c:pt idx="27">
                  <c:v>3</c:v>
                </c:pt>
                <c:pt idx="28">
                  <c:v>3</c:v>
                </c:pt>
                <c:pt idx="29">
                  <c:v>10</c:v>
                </c:pt>
                <c:pt idx="30">
                  <c:v>14</c:v>
                </c:pt>
              </c:numCache>
            </c:numRef>
          </c:val>
          <c:smooth val="0"/>
          <c:extLst>
            <c:ext xmlns:c16="http://schemas.microsoft.com/office/drawing/2014/chart" uri="{C3380CC4-5D6E-409C-BE32-E72D297353CC}">
              <c16:uniqueId val="{00000004-544A-4C52-A01E-C521A5F091F2}"/>
            </c:ext>
          </c:extLst>
        </c:ser>
        <c:dLbls>
          <c:showLegendKey val="0"/>
          <c:showVal val="0"/>
          <c:showCatName val="0"/>
          <c:showSerName val="0"/>
          <c:showPercent val="0"/>
          <c:showBubbleSize val="0"/>
        </c:dLbls>
        <c:smooth val="0"/>
        <c:axId val="331602600"/>
        <c:axId val="331606864"/>
      </c:lineChart>
      <c:dateAx>
        <c:axId val="33160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06864"/>
        <c:crosses val="autoZero"/>
        <c:auto val="1"/>
        <c:lblOffset val="100"/>
        <c:baseTimeUnit val="days"/>
      </c:dateAx>
      <c:valAx>
        <c:axId val="33160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0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c:v>
                </c:pt>
                <c:pt idx="1">
                  <c:v>67</c:v>
                </c:pt>
                <c:pt idx="2">
                  <c:v>68</c:v>
                </c:pt>
                <c:pt idx="3">
                  <c:v>55</c:v>
                </c:pt>
                <c:pt idx="4">
                  <c:v>51</c:v>
                </c:pt>
                <c:pt idx="5">
                  <c:v>68</c:v>
                </c:pt>
                <c:pt idx="6">
                  <c:v>73</c:v>
                </c:pt>
              </c:numCache>
            </c:numRef>
          </c:val>
          <c:extLst>
            <c:ext xmlns:c16="http://schemas.microsoft.com/office/drawing/2014/chart" uri="{C3380CC4-5D6E-409C-BE32-E72D297353CC}">
              <c16:uniqueId val="{00000000-4AA8-4D39-9A9D-109C0A7B1B1A}"/>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3</c:v>
                </c:pt>
                <c:pt idx="3">
                  <c:v>4</c:v>
                </c:pt>
                <c:pt idx="4">
                  <c:v>-1</c:v>
                </c:pt>
                <c:pt idx="5">
                  <c:v>3</c:v>
                </c:pt>
                <c:pt idx="6">
                  <c:v>3</c:v>
                </c:pt>
              </c:numCache>
            </c:numRef>
          </c:val>
          <c:extLst>
            <c:ext xmlns:c16="http://schemas.microsoft.com/office/drawing/2014/chart" uri="{C3380CC4-5D6E-409C-BE32-E72D297353CC}">
              <c16:uniqueId val="{00000001-4AA8-4D39-9A9D-109C0A7B1B1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1</c:v>
                </c:pt>
                <c:pt idx="4">
                  <c:v>2</c:v>
                </c:pt>
                <c:pt idx="5">
                  <c:v>1</c:v>
                </c:pt>
                <c:pt idx="6">
                  <c:v>1</c:v>
                </c:pt>
              </c:numCache>
            </c:numRef>
          </c:val>
          <c:extLst>
            <c:ext xmlns:c16="http://schemas.microsoft.com/office/drawing/2014/chart" uri="{C3380CC4-5D6E-409C-BE32-E72D297353CC}">
              <c16:uniqueId val="{00000002-4AA8-4D39-9A9D-109C0A7B1B1A}"/>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63</c:v>
                </c:pt>
                <c:pt idx="1">
                  <c:v>221</c:v>
                </c:pt>
                <c:pt idx="2">
                  <c:v>-156</c:v>
                </c:pt>
                <c:pt idx="3">
                  <c:v>337</c:v>
                </c:pt>
                <c:pt idx="4">
                  <c:v>98</c:v>
                </c:pt>
                <c:pt idx="5">
                  <c:v>305</c:v>
                </c:pt>
                <c:pt idx="6">
                  <c:v>215</c:v>
                </c:pt>
              </c:numCache>
            </c:numRef>
          </c:val>
          <c:extLst>
            <c:ext xmlns:c16="http://schemas.microsoft.com/office/drawing/2014/chart" uri="{C3380CC4-5D6E-409C-BE32-E72D297353CC}">
              <c16:uniqueId val="{00000003-4AA8-4D39-9A9D-109C0A7B1B1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10</c:v>
                </c:pt>
                <c:pt idx="2">
                  <c:v>10</c:v>
                </c:pt>
                <c:pt idx="3">
                  <c:v>7</c:v>
                </c:pt>
                <c:pt idx="4">
                  <c:v>3</c:v>
                </c:pt>
                <c:pt idx="5">
                  <c:v>11</c:v>
                </c:pt>
                <c:pt idx="6">
                  <c:v>6</c:v>
                </c:pt>
              </c:numCache>
            </c:numRef>
          </c:val>
          <c:extLst>
            <c:ext xmlns:c16="http://schemas.microsoft.com/office/drawing/2014/chart" uri="{C3380CC4-5D6E-409C-BE32-E72D297353CC}">
              <c16:uniqueId val="{00000004-4AA8-4D39-9A9D-109C0A7B1B1A}"/>
            </c:ext>
          </c:extLst>
        </c:ser>
        <c:dLbls>
          <c:showLegendKey val="0"/>
          <c:showVal val="0"/>
          <c:showCatName val="0"/>
          <c:showSerName val="0"/>
          <c:showPercent val="0"/>
          <c:showBubbleSize val="0"/>
        </c:dLbls>
        <c:gapWidth val="219"/>
        <c:overlap val="-27"/>
        <c:axId val="331601288"/>
        <c:axId val="331603256"/>
      </c:barChart>
      <c:catAx>
        <c:axId val="33160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03256"/>
        <c:crosses val="autoZero"/>
        <c:auto val="1"/>
        <c:lblAlgn val="ctr"/>
        <c:lblOffset val="100"/>
        <c:noMultiLvlLbl val="0"/>
      </c:catAx>
      <c:valAx>
        <c:axId val="33160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0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6.0728437609121402E-2</c:v>
                </c:pt>
                <c:pt idx="1">
                  <c:v>0.118348582092949</c:v>
                </c:pt>
                <c:pt idx="2">
                  <c:v>0.107600212169432</c:v>
                </c:pt>
                <c:pt idx="3">
                  <c:v>0.119595494731743</c:v>
                </c:pt>
                <c:pt idx="4">
                  <c:v>9.6771754744084101E-2</c:v>
                </c:pt>
                <c:pt idx="5">
                  <c:v>0.12840073112886899</c:v>
                </c:pt>
                <c:pt idx="6">
                  <c:v>0.14633999155150601</c:v>
                </c:pt>
                <c:pt idx="7">
                  <c:v>0.117503502508248</c:v>
                </c:pt>
                <c:pt idx="8">
                  <c:v>0.112851532523812</c:v>
                </c:pt>
                <c:pt idx="9">
                  <c:v>8.4167493311690295E-2</c:v>
                </c:pt>
                <c:pt idx="10">
                  <c:v>7.65880762877309E-2</c:v>
                </c:pt>
                <c:pt idx="11">
                  <c:v>9.1535241067811093E-2</c:v>
                </c:pt>
                <c:pt idx="12">
                  <c:v>0.113939612005637</c:v>
                </c:pt>
                <c:pt idx="13">
                  <c:v>0.10482494234628199</c:v>
                </c:pt>
                <c:pt idx="14">
                  <c:v>0.101723312589756</c:v>
                </c:pt>
                <c:pt idx="15">
                  <c:v>0.10759758503198</c:v>
                </c:pt>
                <c:pt idx="16">
                  <c:v>0.120917179196274</c:v>
                </c:pt>
                <c:pt idx="17">
                  <c:v>4.3239052319253297E-2</c:v>
                </c:pt>
                <c:pt idx="18">
                  <c:v>6.8556439834272301E-2</c:v>
                </c:pt>
                <c:pt idx="19">
                  <c:v>9.5317526510187101E-2</c:v>
                </c:pt>
                <c:pt idx="20">
                  <c:v>9.8202594929175102E-2</c:v>
                </c:pt>
                <c:pt idx="21">
                  <c:v>9.06739602223742E-2</c:v>
                </c:pt>
                <c:pt idx="22">
                  <c:v>7.1285364223657804E-2</c:v>
                </c:pt>
                <c:pt idx="23">
                  <c:v>9.0527284329875501E-2</c:v>
                </c:pt>
                <c:pt idx="24">
                  <c:v>8.8962694976573206E-2</c:v>
                </c:pt>
                <c:pt idx="25">
                  <c:v>4.7404598246029897E-2</c:v>
                </c:pt>
                <c:pt idx="26">
                  <c:v>7.1073205401563602E-2</c:v>
                </c:pt>
                <c:pt idx="27">
                  <c:v>8.7298768939393895E-2</c:v>
                </c:pt>
                <c:pt idx="28">
                  <c:v>7.0960779385893596E-2</c:v>
                </c:pt>
                <c:pt idx="29">
                  <c:v>9.0115377228878302E-2</c:v>
                </c:pt>
                <c:pt idx="30">
                  <c:v>0.101842012043925</c:v>
                </c:pt>
              </c:numCache>
            </c:numRef>
          </c:val>
          <c:smooth val="0"/>
          <c:extLst>
            <c:ext xmlns:c16="http://schemas.microsoft.com/office/drawing/2014/chart" uri="{C3380CC4-5D6E-409C-BE32-E72D297353CC}">
              <c16:uniqueId val="{00000000-99B7-4084-BE40-7AB0274C672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2.5601638504864299E-2</c:v>
                </c:pt>
                <c:pt idx="1">
                  <c:v>2.04760685948298E-2</c:v>
                </c:pt>
                <c:pt idx="2">
                  <c:v>-5.11796918982548E-3</c:v>
                </c:pt>
                <c:pt idx="3">
                  <c:v>3.07093868359095E-2</c:v>
                </c:pt>
                <c:pt idx="4">
                  <c:v>-1.53499795333606E-2</c:v>
                </c:pt>
                <c:pt idx="5">
                  <c:v>1.0234890742541299E-2</c:v>
                </c:pt>
                <c:pt idx="6">
                  <c:v>2.04676866397175E-2</c:v>
                </c:pt>
                <c:pt idx="7">
                  <c:v>2.04634982350233E-2</c:v>
                </c:pt>
                <c:pt idx="8">
                  <c:v>1.5344483658124901E-2</c:v>
                </c:pt>
                <c:pt idx="9">
                  <c:v>1.02280863250486E-2</c:v>
                </c:pt>
                <c:pt idx="10">
                  <c:v>1.0227040294538799E-2</c:v>
                </c:pt>
                <c:pt idx="11">
                  <c:v>0</c:v>
                </c:pt>
                <c:pt idx="12">
                  <c:v>3.0677983433888899E-2</c:v>
                </c:pt>
                <c:pt idx="13">
                  <c:v>0</c:v>
                </c:pt>
                <c:pt idx="14">
                  <c:v>0</c:v>
                </c:pt>
                <c:pt idx="15">
                  <c:v>0</c:v>
                </c:pt>
                <c:pt idx="16">
                  <c:v>1.0222858311183801E-2</c:v>
                </c:pt>
                <c:pt idx="17">
                  <c:v>0</c:v>
                </c:pt>
                <c:pt idx="18">
                  <c:v>1.53327200245324E-2</c:v>
                </c:pt>
                <c:pt idx="19">
                  <c:v>5.1101231539680096E-3</c:v>
                </c:pt>
                <c:pt idx="20">
                  <c:v>5.1098620337250902E-3</c:v>
                </c:pt>
                <c:pt idx="21">
                  <c:v>4.0876807521332603E-2</c:v>
                </c:pt>
                <c:pt idx="22">
                  <c:v>1.5322539455539101E-2</c:v>
                </c:pt>
                <c:pt idx="23">
                  <c:v>2.0426922684097602E-2</c:v>
                </c:pt>
                <c:pt idx="24">
                  <c:v>4.0845501889104498E-2</c:v>
                </c:pt>
                <c:pt idx="25">
                  <c:v>-1.53108094314586E-2</c:v>
                </c:pt>
                <c:pt idx="26">
                  <c:v>1.53131539992854E-2</c:v>
                </c:pt>
                <c:pt idx="27">
                  <c:v>2.55180157190977E-2</c:v>
                </c:pt>
                <c:pt idx="28">
                  <c:v>-5.1023011378131498E-3</c:v>
                </c:pt>
                <c:pt idx="29">
                  <c:v>1.02051229717318E-2</c:v>
                </c:pt>
                <c:pt idx="30">
                  <c:v>3.5714285714285698E-2</c:v>
                </c:pt>
              </c:numCache>
            </c:numRef>
          </c:val>
          <c:smooth val="0"/>
          <c:extLst>
            <c:ext xmlns:c16="http://schemas.microsoft.com/office/drawing/2014/chart" uri="{C3380CC4-5D6E-409C-BE32-E72D297353CC}">
              <c16:uniqueId val="{00000001-99B7-4084-BE40-7AB0274C672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1.9613611846621599E-2</c:v>
                </c:pt>
                <c:pt idx="1">
                  <c:v>9.8048828316501593E-3</c:v>
                </c:pt>
                <c:pt idx="2">
                  <c:v>4.9019607843137303E-2</c:v>
                </c:pt>
                <c:pt idx="3">
                  <c:v>9.7991180793728597E-3</c:v>
                </c:pt>
                <c:pt idx="4">
                  <c:v>1.9596315892612199E-2</c:v>
                </c:pt>
                <c:pt idx="5">
                  <c:v>9.7962382445141109E-3</c:v>
                </c:pt>
                <c:pt idx="6">
                  <c:v>0</c:v>
                </c:pt>
                <c:pt idx="7">
                  <c:v>-9.7952786756783199E-3</c:v>
                </c:pt>
                <c:pt idx="8">
                  <c:v>9.7962382445141109E-3</c:v>
                </c:pt>
                <c:pt idx="9">
                  <c:v>9.7952786756783199E-3</c:v>
                </c:pt>
                <c:pt idx="10">
                  <c:v>1.9588638589617999E-2</c:v>
                </c:pt>
                <c:pt idx="11">
                  <c:v>1.9584802193497799E-2</c:v>
                </c:pt>
                <c:pt idx="12">
                  <c:v>0</c:v>
                </c:pt>
                <c:pt idx="13">
                  <c:v>9.7904836498923006E-3</c:v>
                </c:pt>
                <c:pt idx="14">
                  <c:v>0</c:v>
                </c:pt>
                <c:pt idx="15">
                  <c:v>0</c:v>
                </c:pt>
                <c:pt idx="16">
                  <c:v>2.93685756240822E-2</c:v>
                </c:pt>
                <c:pt idx="17">
                  <c:v>-9.7866510080250498E-3</c:v>
                </c:pt>
                <c:pt idx="18">
                  <c:v>3.91504355485955E-2</c:v>
                </c:pt>
                <c:pt idx="19">
                  <c:v>0</c:v>
                </c:pt>
                <c:pt idx="20">
                  <c:v>1.9567556990509698E-2</c:v>
                </c:pt>
                <c:pt idx="21">
                  <c:v>2.93455932700773E-2</c:v>
                </c:pt>
                <c:pt idx="22">
                  <c:v>1.95579894386857E-2</c:v>
                </c:pt>
                <c:pt idx="23">
                  <c:v>1.9554165037152901E-2</c:v>
                </c:pt>
                <c:pt idx="24">
                  <c:v>2.9325513196480898E-2</c:v>
                </c:pt>
                <c:pt idx="25">
                  <c:v>0</c:v>
                </c:pt>
                <c:pt idx="26">
                  <c:v>2.9316915860451501E-2</c:v>
                </c:pt>
                <c:pt idx="27">
                  <c:v>0</c:v>
                </c:pt>
                <c:pt idx="28">
                  <c:v>0</c:v>
                </c:pt>
                <c:pt idx="29">
                  <c:v>-9.7694411879640508E-3</c:v>
                </c:pt>
                <c:pt idx="30">
                  <c:v>1.95407914020518E-2</c:v>
                </c:pt>
              </c:numCache>
            </c:numRef>
          </c:val>
          <c:smooth val="0"/>
          <c:extLst>
            <c:ext xmlns:c16="http://schemas.microsoft.com/office/drawing/2014/chart" uri="{C3380CC4-5D6E-409C-BE32-E72D297353CC}">
              <c16:uniqueId val="{00000002-99B7-4084-BE40-7AB0274C672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1.8479070410873499E-2</c:v>
                </c:pt>
                <c:pt idx="1">
                  <c:v>1.55154682583632E-2</c:v>
                </c:pt>
                <c:pt idx="2">
                  <c:v>1.21450940708978E-2</c:v>
                </c:pt>
                <c:pt idx="3">
                  <c:v>5.0513374053575803E-3</c:v>
                </c:pt>
                <c:pt idx="4">
                  <c:v>1.19389217010821E-2</c:v>
                </c:pt>
                <c:pt idx="5">
                  <c:v>7.8052861683186999E-3</c:v>
                </c:pt>
                <c:pt idx="6">
                  <c:v>5.5091837583141502E-3</c:v>
                </c:pt>
                <c:pt idx="7">
                  <c:v>1.48943799729759E-2</c:v>
                </c:pt>
                <c:pt idx="8">
                  <c:v>1.4433156888415399E-2</c:v>
                </c:pt>
                <c:pt idx="9">
                  <c:v>-9.3827477784814803E-2</c:v>
                </c:pt>
                <c:pt idx="10">
                  <c:v>2.9399664966318E-2</c:v>
                </c:pt>
                <c:pt idx="11">
                  <c:v>-2.7401006846679898E-2</c:v>
                </c:pt>
                <c:pt idx="12">
                  <c:v>1.36787384936544E-2</c:v>
                </c:pt>
                <c:pt idx="13">
                  <c:v>9.3390551631961603E-3</c:v>
                </c:pt>
                <c:pt idx="14">
                  <c:v>2.32689151786808E-2</c:v>
                </c:pt>
                <c:pt idx="15">
                  <c:v>7.9075500267326206E-3</c:v>
                </c:pt>
                <c:pt idx="16">
                  <c:v>1.2447029980508201E-2</c:v>
                </c:pt>
                <c:pt idx="17">
                  <c:v>1.7546087808988399E-2</c:v>
                </c:pt>
                <c:pt idx="18">
                  <c:v>2.57025490911038E-2</c:v>
                </c:pt>
                <c:pt idx="19">
                  <c:v>1.5499141174233301E-2</c:v>
                </c:pt>
                <c:pt idx="20">
                  <c:v>1.7280903378340099E-2</c:v>
                </c:pt>
                <c:pt idx="21">
                  <c:v>-6.29955933665029E-2</c:v>
                </c:pt>
                <c:pt idx="22">
                  <c:v>6.7829249808497097E-3</c:v>
                </c:pt>
                <c:pt idx="23">
                  <c:v>8.9752919392189108E-3</c:v>
                </c:pt>
                <c:pt idx="24">
                  <c:v>1.6776170698811599E-2</c:v>
                </c:pt>
                <c:pt idx="25">
                  <c:v>9.7887066875220492E-3</c:v>
                </c:pt>
                <c:pt idx="26">
                  <c:v>2.52340393426711E-2</c:v>
                </c:pt>
                <c:pt idx="27">
                  <c:v>1.16709842513064E-2</c:v>
                </c:pt>
                <c:pt idx="28">
                  <c:v>2.24729407448175E-2</c:v>
                </c:pt>
                <c:pt idx="29">
                  <c:v>1.1667000373445899E-2</c:v>
                </c:pt>
                <c:pt idx="30">
                  <c:v>2.0478545921356301E-2</c:v>
                </c:pt>
              </c:numCache>
            </c:numRef>
          </c:val>
          <c:smooth val="0"/>
          <c:extLst>
            <c:ext xmlns:c16="http://schemas.microsoft.com/office/drawing/2014/chart" uri="{C3380CC4-5D6E-409C-BE32-E72D297353CC}">
              <c16:uniqueId val="{00000003-99B7-4084-BE40-7AB0274C672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3.2465424323095899E-3</c:v>
                </c:pt>
                <c:pt idx="5">
                  <c:v>4.2203681459598102E-2</c:v>
                </c:pt>
                <c:pt idx="6">
                  <c:v>1.9470404984423699E-2</c:v>
                </c:pt>
                <c:pt idx="7">
                  <c:v>3.2444357926156601E-3</c:v>
                </c:pt>
                <c:pt idx="8">
                  <c:v>1.9465983194367799E-2</c:v>
                </c:pt>
                <c:pt idx="9">
                  <c:v>3.8924389373641698E-2</c:v>
                </c:pt>
                <c:pt idx="10">
                  <c:v>1.6212185078304901E-2</c:v>
                </c:pt>
                <c:pt idx="11">
                  <c:v>9.7257342929391206E-3</c:v>
                </c:pt>
                <c:pt idx="12">
                  <c:v>6.1590327077052698E-2</c:v>
                </c:pt>
                <c:pt idx="13">
                  <c:v>1.9437605287028599E-2</c:v>
                </c:pt>
                <c:pt idx="14">
                  <c:v>1.6194856513571301E-2</c:v>
                </c:pt>
                <c:pt idx="15">
                  <c:v>5.5053596295216799E-2</c:v>
                </c:pt>
                <c:pt idx="16">
                  <c:v>3.8839979285344398E-2</c:v>
                </c:pt>
                <c:pt idx="17">
                  <c:v>9.7062249255856093E-3</c:v>
                </c:pt>
                <c:pt idx="18">
                  <c:v>2.2645660120992499E-2</c:v>
                </c:pt>
                <c:pt idx="19">
                  <c:v>9.7030855812148299E-3</c:v>
                </c:pt>
                <c:pt idx="20">
                  <c:v>2.5872384463633099E-2</c:v>
                </c:pt>
                <c:pt idx="21">
                  <c:v>1.6166057745158301E-2</c:v>
                </c:pt>
                <c:pt idx="22">
                  <c:v>1.9396133704014999E-2</c:v>
                </c:pt>
                <c:pt idx="23">
                  <c:v>3.2320620555914702E-3</c:v>
                </c:pt>
                <c:pt idx="24">
                  <c:v>4.5247406354028602E-2</c:v>
                </c:pt>
                <c:pt idx="25">
                  <c:v>-3.2304958811177498E-3</c:v>
                </c:pt>
                <c:pt idx="26">
                  <c:v>2.9075402209730601E-2</c:v>
                </c:pt>
                <c:pt idx="27">
                  <c:v>9.6889836256176705E-3</c:v>
                </c:pt>
                <c:pt idx="28">
                  <c:v>9.6880449525285801E-3</c:v>
                </c:pt>
                <c:pt idx="29">
                  <c:v>3.2290354871000002E-2</c:v>
                </c:pt>
                <c:pt idx="30">
                  <c:v>4.5191904193163102E-2</c:v>
                </c:pt>
              </c:numCache>
            </c:numRef>
          </c:val>
          <c:smooth val="0"/>
          <c:extLst>
            <c:ext xmlns:c16="http://schemas.microsoft.com/office/drawing/2014/chart" uri="{C3380CC4-5D6E-409C-BE32-E72D297353CC}">
              <c16:uniqueId val="{00000004-99B7-4084-BE40-7AB0274C672B}"/>
            </c:ext>
          </c:extLst>
        </c:ser>
        <c:dLbls>
          <c:showLegendKey val="0"/>
          <c:showVal val="0"/>
          <c:showCatName val="0"/>
          <c:showSerName val="0"/>
          <c:showPercent val="0"/>
          <c:showBubbleSize val="0"/>
        </c:dLbls>
        <c:smooth val="0"/>
        <c:axId val="329334416"/>
        <c:axId val="331622920"/>
      </c:lineChart>
      <c:dateAx>
        <c:axId val="32933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2920"/>
        <c:crosses val="autoZero"/>
        <c:auto val="1"/>
        <c:lblOffset val="100"/>
        <c:baseTimeUnit val="days"/>
      </c:dateAx>
      <c:valAx>
        <c:axId val="33162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3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c:v>
                </c:pt>
                <c:pt idx="1">
                  <c:v>1</c:v>
                </c:pt>
                <c:pt idx="2">
                  <c:v>1</c:v>
                </c:pt>
                <c:pt idx="3">
                  <c:v>1</c:v>
                </c:pt>
                <c:pt idx="4">
                  <c:v>1</c:v>
                </c:pt>
                <c:pt idx="5">
                  <c:v>1</c:v>
                </c:pt>
                <c:pt idx="6">
                  <c:v>0</c:v>
                </c:pt>
                <c:pt idx="7">
                  <c:v>1</c:v>
                </c:pt>
                <c:pt idx="8">
                  <c:v>0</c:v>
                </c:pt>
                <c:pt idx="9">
                  <c:v>1</c:v>
                </c:pt>
                <c:pt idx="10">
                  <c:v>1</c:v>
                </c:pt>
                <c:pt idx="11">
                  <c:v>1</c:v>
                </c:pt>
                <c:pt idx="12">
                  <c:v>1</c:v>
                </c:pt>
                <c:pt idx="13">
                  <c:v>1</c:v>
                </c:pt>
                <c:pt idx="14">
                  <c:v>1</c:v>
                </c:pt>
                <c:pt idx="15">
                  <c:v>0</c:v>
                </c:pt>
                <c:pt idx="16">
                  <c:v>1</c:v>
                </c:pt>
                <c:pt idx="17">
                  <c:v>1</c:v>
                </c:pt>
                <c:pt idx="18">
                  <c:v>2</c:v>
                </c:pt>
                <c:pt idx="19">
                  <c:v>1</c:v>
                </c:pt>
                <c:pt idx="20">
                  <c:v>1</c:v>
                </c:pt>
                <c:pt idx="21">
                  <c:v>1</c:v>
                </c:pt>
                <c:pt idx="22">
                  <c:v>0</c:v>
                </c:pt>
                <c:pt idx="23">
                  <c:v>1</c:v>
                </c:pt>
                <c:pt idx="24">
                  <c:v>1</c:v>
                </c:pt>
                <c:pt idx="25">
                  <c:v>0</c:v>
                </c:pt>
                <c:pt idx="26">
                  <c:v>1</c:v>
                </c:pt>
                <c:pt idx="27">
                  <c:v>1</c:v>
                </c:pt>
                <c:pt idx="28">
                  <c:v>1</c:v>
                </c:pt>
                <c:pt idx="29">
                  <c:v>1</c:v>
                </c:pt>
                <c:pt idx="30">
                  <c:v>1</c:v>
                </c:pt>
              </c:numCache>
            </c:numRef>
          </c:val>
          <c:smooth val="0"/>
          <c:extLst>
            <c:ext xmlns:c16="http://schemas.microsoft.com/office/drawing/2014/chart" uri="{C3380CC4-5D6E-409C-BE32-E72D297353CC}">
              <c16:uniqueId val="{00000000-A19A-4B9A-A7F8-274B0A1DB3C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A19A-4B9A-A7F8-274B0A1DB3C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A19A-4B9A-A7F8-274B0A1DB3C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c:v>
                </c:pt>
                <c:pt idx="1">
                  <c:v>0</c:v>
                </c:pt>
                <c:pt idx="2">
                  <c:v>1</c:v>
                </c:pt>
                <c:pt idx="3">
                  <c:v>0</c:v>
                </c:pt>
                <c:pt idx="4">
                  <c:v>1</c:v>
                </c:pt>
                <c:pt idx="5">
                  <c:v>0</c:v>
                </c:pt>
                <c:pt idx="6">
                  <c:v>0</c:v>
                </c:pt>
                <c:pt idx="7">
                  <c:v>1</c:v>
                </c:pt>
                <c:pt idx="8">
                  <c:v>0</c:v>
                </c:pt>
                <c:pt idx="9">
                  <c:v>1</c:v>
                </c:pt>
                <c:pt idx="10">
                  <c:v>0</c:v>
                </c:pt>
                <c:pt idx="11">
                  <c:v>1</c:v>
                </c:pt>
                <c:pt idx="12">
                  <c:v>0</c:v>
                </c:pt>
                <c:pt idx="13">
                  <c:v>0</c:v>
                </c:pt>
                <c:pt idx="14">
                  <c:v>1</c:v>
                </c:pt>
                <c:pt idx="15">
                  <c:v>1</c:v>
                </c:pt>
                <c:pt idx="16">
                  <c:v>1</c:v>
                </c:pt>
                <c:pt idx="17">
                  <c:v>0</c:v>
                </c:pt>
                <c:pt idx="18">
                  <c:v>1</c:v>
                </c:pt>
                <c:pt idx="19">
                  <c:v>0</c:v>
                </c:pt>
                <c:pt idx="20">
                  <c:v>0</c:v>
                </c:pt>
                <c:pt idx="21">
                  <c:v>1</c:v>
                </c:pt>
                <c:pt idx="22">
                  <c:v>0</c:v>
                </c:pt>
                <c:pt idx="23">
                  <c:v>1</c:v>
                </c:pt>
                <c:pt idx="24">
                  <c:v>0</c:v>
                </c:pt>
                <c:pt idx="25">
                  <c:v>1</c:v>
                </c:pt>
                <c:pt idx="26">
                  <c:v>0</c:v>
                </c:pt>
                <c:pt idx="27">
                  <c:v>0</c:v>
                </c:pt>
                <c:pt idx="28">
                  <c:v>1</c:v>
                </c:pt>
                <c:pt idx="29">
                  <c:v>0</c:v>
                </c:pt>
                <c:pt idx="30">
                  <c:v>1</c:v>
                </c:pt>
              </c:numCache>
            </c:numRef>
          </c:val>
          <c:smooth val="0"/>
          <c:extLst>
            <c:ext xmlns:c16="http://schemas.microsoft.com/office/drawing/2014/chart" uri="{C3380CC4-5D6E-409C-BE32-E72D297353CC}">
              <c16:uniqueId val="{00000003-A19A-4B9A-A7F8-274B0A1DB3C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1</c:v>
                </c:pt>
                <c:pt idx="1">
                  <c:v>1</c:v>
                </c:pt>
                <c:pt idx="2">
                  <c:v>1</c:v>
                </c:pt>
                <c:pt idx="3">
                  <c:v>0</c:v>
                </c:pt>
                <c:pt idx="4">
                  <c:v>0</c:v>
                </c:pt>
                <c:pt idx="5">
                  <c:v>1</c:v>
                </c:pt>
                <c:pt idx="6">
                  <c:v>0</c:v>
                </c:pt>
                <c:pt idx="7">
                  <c:v>1</c:v>
                </c:pt>
                <c:pt idx="8">
                  <c:v>0</c:v>
                </c:pt>
                <c:pt idx="9">
                  <c:v>1</c:v>
                </c:pt>
                <c:pt idx="10">
                  <c:v>0</c:v>
                </c:pt>
                <c:pt idx="11">
                  <c:v>1</c:v>
                </c:pt>
                <c:pt idx="12">
                  <c:v>0</c:v>
                </c:pt>
                <c:pt idx="13">
                  <c:v>0</c:v>
                </c:pt>
                <c:pt idx="14">
                  <c:v>1</c:v>
                </c:pt>
                <c:pt idx="15">
                  <c:v>3</c:v>
                </c:pt>
                <c:pt idx="16">
                  <c:v>0</c:v>
                </c:pt>
                <c:pt idx="17">
                  <c:v>0</c:v>
                </c:pt>
                <c:pt idx="18">
                  <c:v>1</c:v>
                </c:pt>
                <c:pt idx="19">
                  <c:v>1</c:v>
                </c:pt>
                <c:pt idx="20">
                  <c:v>1</c:v>
                </c:pt>
                <c:pt idx="21">
                  <c:v>0</c:v>
                </c:pt>
                <c:pt idx="22">
                  <c:v>1</c:v>
                </c:pt>
                <c:pt idx="23">
                  <c:v>1</c:v>
                </c:pt>
                <c:pt idx="24">
                  <c:v>0</c:v>
                </c:pt>
                <c:pt idx="25">
                  <c:v>2</c:v>
                </c:pt>
                <c:pt idx="26">
                  <c:v>0</c:v>
                </c:pt>
                <c:pt idx="27">
                  <c:v>1</c:v>
                </c:pt>
                <c:pt idx="28">
                  <c:v>0</c:v>
                </c:pt>
                <c:pt idx="29">
                  <c:v>1</c:v>
                </c:pt>
                <c:pt idx="30">
                  <c:v>0</c:v>
                </c:pt>
              </c:numCache>
            </c:numRef>
          </c:val>
          <c:smooth val="0"/>
          <c:extLst>
            <c:ext xmlns:c16="http://schemas.microsoft.com/office/drawing/2014/chart" uri="{C3380CC4-5D6E-409C-BE32-E72D297353CC}">
              <c16:uniqueId val="{00000004-A19A-4B9A-A7F8-274B0A1DB3C6}"/>
            </c:ext>
          </c:extLst>
        </c:ser>
        <c:dLbls>
          <c:showLegendKey val="0"/>
          <c:showVal val="0"/>
          <c:showCatName val="0"/>
          <c:showSerName val="0"/>
          <c:showPercent val="0"/>
          <c:showBubbleSize val="0"/>
        </c:dLbls>
        <c:smooth val="0"/>
        <c:axId val="331620296"/>
        <c:axId val="331619640"/>
      </c:lineChart>
      <c:dateAx>
        <c:axId val="33162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19640"/>
        <c:crosses val="autoZero"/>
        <c:auto val="1"/>
        <c:lblOffset val="100"/>
        <c:baseTimeUnit val="days"/>
      </c:dateAx>
      <c:valAx>
        <c:axId val="33161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1</c:v>
                </c:pt>
                <c:pt idx="16">
                  <c:v>2</c:v>
                </c:pt>
                <c:pt idx="17">
                  <c:v>4</c:v>
                </c:pt>
                <c:pt idx="18">
                  <c:v>10</c:v>
                </c:pt>
                <c:pt idx="19">
                  <c:v>5</c:v>
                </c:pt>
                <c:pt idx="20">
                  <c:v>3</c:v>
                </c:pt>
                <c:pt idx="21">
                  <c:v>0</c:v>
                </c:pt>
                <c:pt idx="22">
                  <c:v>0</c:v>
                </c:pt>
                <c:pt idx="23">
                  <c:v>0</c:v>
                </c:pt>
              </c:numCache>
            </c:numRef>
          </c:val>
          <c:smooth val="0"/>
          <c:extLst>
            <c:ext xmlns:c16="http://schemas.microsoft.com/office/drawing/2014/chart" uri="{C3380CC4-5D6E-409C-BE32-E72D297353CC}">
              <c16:uniqueId val="{00000000-B699-4E1C-B8EE-D201AFC959B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699-4E1C-B8EE-D201AFC959B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1</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699-4E1C-B8EE-D201AFC959B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1</c:v>
                </c:pt>
                <c:pt idx="14">
                  <c:v>2</c:v>
                </c:pt>
                <c:pt idx="15">
                  <c:v>7</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699-4E1C-B8EE-D201AFC959B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1</c:v>
                </c:pt>
                <c:pt idx="8">
                  <c:v>1</c:v>
                </c:pt>
                <c:pt idx="9">
                  <c:v>0</c:v>
                </c:pt>
                <c:pt idx="10">
                  <c:v>0</c:v>
                </c:pt>
                <c:pt idx="11">
                  <c:v>0</c:v>
                </c:pt>
                <c:pt idx="12">
                  <c:v>0</c:v>
                </c:pt>
                <c:pt idx="13">
                  <c:v>0</c:v>
                </c:pt>
                <c:pt idx="14">
                  <c:v>0</c:v>
                </c:pt>
                <c:pt idx="15">
                  <c:v>1</c:v>
                </c:pt>
                <c:pt idx="16">
                  <c:v>0</c:v>
                </c:pt>
                <c:pt idx="17">
                  <c:v>4</c:v>
                </c:pt>
                <c:pt idx="18">
                  <c:v>5</c:v>
                </c:pt>
                <c:pt idx="19">
                  <c:v>4</c:v>
                </c:pt>
                <c:pt idx="20">
                  <c:v>2</c:v>
                </c:pt>
                <c:pt idx="21">
                  <c:v>1</c:v>
                </c:pt>
                <c:pt idx="22">
                  <c:v>1</c:v>
                </c:pt>
                <c:pt idx="23">
                  <c:v>0</c:v>
                </c:pt>
              </c:numCache>
            </c:numRef>
          </c:val>
          <c:smooth val="0"/>
          <c:extLst>
            <c:ext xmlns:c16="http://schemas.microsoft.com/office/drawing/2014/chart" uri="{C3380CC4-5D6E-409C-BE32-E72D297353CC}">
              <c16:uniqueId val="{00000004-B699-4E1C-B8EE-D201AFC959B3}"/>
            </c:ext>
          </c:extLst>
        </c:ser>
        <c:dLbls>
          <c:showLegendKey val="0"/>
          <c:showVal val="0"/>
          <c:showCatName val="0"/>
          <c:showSerName val="0"/>
          <c:showPercent val="0"/>
          <c:showBubbleSize val="0"/>
        </c:dLbls>
        <c:smooth val="0"/>
        <c:axId val="331620952"/>
        <c:axId val="331623248"/>
      </c:lineChart>
      <c:catAx>
        <c:axId val="33162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3248"/>
        <c:crosses val="autoZero"/>
        <c:auto val="1"/>
        <c:lblAlgn val="ctr"/>
        <c:lblOffset val="100"/>
        <c:noMultiLvlLbl val="0"/>
      </c:catAx>
      <c:valAx>
        <c:axId val="33162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5</c:v>
                </c:pt>
                <c:pt idx="3">
                  <c:v>4</c:v>
                </c:pt>
                <c:pt idx="4">
                  <c:v>4</c:v>
                </c:pt>
                <c:pt idx="5">
                  <c:v>4</c:v>
                </c:pt>
                <c:pt idx="6">
                  <c:v>3</c:v>
                </c:pt>
              </c:numCache>
            </c:numRef>
          </c:val>
          <c:extLst>
            <c:ext xmlns:c16="http://schemas.microsoft.com/office/drawing/2014/chart" uri="{C3380CC4-5D6E-409C-BE32-E72D297353CC}">
              <c16:uniqueId val="{00000000-9888-4E1B-852E-A3239DEBEFFA}"/>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9888-4E1B-852E-A3239DEBEFF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2-9888-4E1B-852E-A3239DEBEFFA}"/>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5</c:v>
                </c:pt>
                <c:pt idx="3">
                  <c:v>0</c:v>
                </c:pt>
                <c:pt idx="4">
                  <c:v>4</c:v>
                </c:pt>
                <c:pt idx="5">
                  <c:v>0</c:v>
                </c:pt>
                <c:pt idx="6">
                  <c:v>0</c:v>
                </c:pt>
              </c:numCache>
            </c:numRef>
          </c:val>
          <c:extLst>
            <c:ext xmlns:c16="http://schemas.microsoft.com/office/drawing/2014/chart" uri="{C3380CC4-5D6E-409C-BE32-E72D297353CC}">
              <c16:uniqueId val="{00000003-9888-4E1B-852E-A3239DEBEFF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6</c:v>
                </c:pt>
                <c:pt idx="2">
                  <c:v>3</c:v>
                </c:pt>
                <c:pt idx="3">
                  <c:v>0</c:v>
                </c:pt>
                <c:pt idx="4">
                  <c:v>4</c:v>
                </c:pt>
                <c:pt idx="5">
                  <c:v>2</c:v>
                </c:pt>
                <c:pt idx="6">
                  <c:v>2</c:v>
                </c:pt>
              </c:numCache>
            </c:numRef>
          </c:val>
          <c:extLst>
            <c:ext xmlns:c16="http://schemas.microsoft.com/office/drawing/2014/chart" uri="{C3380CC4-5D6E-409C-BE32-E72D297353CC}">
              <c16:uniqueId val="{00000004-9888-4E1B-852E-A3239DEBEFFA}"/>
            </c:ext>
          </c:extLst>
        </c:ser>
        <c:dLbls>
          <c:showLegendKey val="0"/>
          <c:showVal val="0"/>
          <c:showCatName val="0"/>
          <c:showSerName val="0"/>
          <c:showPercent val="0"/>
          <c:showBubbleSize val="0"/>
        </c:dLbls>
        <c:gapWidth val="219"/>
        <c:overlap val="-27"/>
        <c:axId val="331626528"/>
        <c:axId val="331629480"/>
      </c:barChart>
      <c:catAx>
        <c:axId val="33162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9480"/>
        <c:crosses val="autoZero"/>
        <c:auto val="1"/>
        <c:lblAlgn val="ctr"/>
        <c:lblOffset val="100"/>
        <c:noMultiLvlLbl val="0"/>
      </c:catAx>
      <c:valAx>
        <c:axId val="33162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866</c:v>
                </c:pt>
                <c:pt idx="1">
                  <c:v>0</c:v>
                </c:pt>
                <c:pt idx="2">
                  <c:v>93</c:v>
                </c:pt>
                <c:pt idx="3">
                  <c:v>128</c:v>
                </c:pt>
                <c:pt idx="4">
                  <c:v>1570</c:v>
                </c:pt>
              </c:numCache>
            </c:numRef>
          </c:val>
          <c:extLst>
            <c:ext xmlns:c16="http://schemas.microsoft.com/office/drawing/2014/chart" uri="{C3380CC4-5D6E-409C-BE32-E72D297353CC}">
              <c16:uniqueId val="{00000000-14AE-4A8E-826D-E89BEC87E094}"/>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116</c:v>
                </c:pt>
                <c:pt idx="1">
                  <c:v>0</c:v>
                </c:pt>
                <c:pt idx="2">
                  <c:v>17</c:v>
                </c:pt>
                <c:pt idx="3">
                  <c:v>7</c:v>
                </c:pt>
                <c:pt idx="4">
                  <c:v>173</c:v>
                </c:pt>
              </c:numCache>
            </c:numRef>
          </c:val>
          <c:extLst>
            <c:ext xmlns:c16="http://schemas.microsoft.com/office/drawing/2014/chart" uri="{C3380CC4-5D6E-409C-BE32-E72D297353CC}">
              <c16:uniqueId val="{00000001-14AE-4A8E-826D-E89BEC87E094}"/>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14AE-4A8E-826D-E89BEC87E094}"/>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0</c:v>
                </c:pt>
                <c:pt idx="3">
                  <c:v>0</c:v>
                </c:pt>
                <c:pt idx="4">
                  <c:v>5</c:v>
                </c:pt>
              </c:numCache>
            </c:numRef>
          </c:val>
          <c:extLst>
            <c:ext xmlns:c16="http://schemas.microsoft.com/office/drawing/2014/chart" uri="{C3380CC4-5D6E-409C-BE32-E72D297353CC}">
              <c16:uniqueId val="{00000003-14AE-4A8E-826D-E89BEC87E094}"/>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14AE-4A8E-826D-E89BEC87E094}"/>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14AE-4A8E-826D-E89BEC87E09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74</c:v>
                </c:pt>
                <c:pt idx="1">
                  <c:v>0</c:v>
                </c:pt>
                <c:pt idx="2">
                  <c:v>1</c:v>
                </c:pt>
                <c:pt idx="3">
                  <c:v>2</c:v>
                </c:pt>
                <c:pt idx="4">
                  <c:v>105</c:v>
                </c:pt>
              </c:numCache>
            </c:numRef>
          </c:val>
          <c:extLst>
            <c:ext xmlns:c16="http://schemas.microsoft.com/office/drawing/2014/chart" uri="{C3380CC4-5D6E-409C-BE32-E72D297353CC}">
              <c16:uniqueId val="{00000006-14AE-4A8E-826D-E89BEC87E09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17</c:v>
                </c:pt>
                <c:pt idx="1">
                  <c:v>0</c:v>
                </c:pt>
                <c:pt idx="2">
                  <c:v>1</c:v>
                </c:pt>
                <c:pt idx="3">
                  <c:v>34</c:v>
                </c:pt>
                <c:pt idx="4">
                  <c:v>84</c:v>
                </c:pt>
              </c:numCache>
            </c:numRef>
          </c:val>
          <c:extLst>
            <c:ext xmlns:c16="http://schemas.microsoft.com/office/drawing/2014/chart" uri="{C3380CC4-5D6E-409C-BE32-E72D297353CC}">
              <c16:uniqueId val="{00000007-14AE-4A8E-826D-E89BEC87E094}"/>
            </c:ext>
          </c:extLst>
        </c:ser>
        <c:dLbls>
          <c:showLegendKey val="0"/>
          <c:showVal val="0"/>
          <c:showCatName val="0"/>
          <c:showSerName val="0"/>
          <c:showPercent val="0"/>
          <c:showBubbleSize val="0"/>
        </c:dLbls>
        <c:gapWidth val="150"/>
        <c:overlap val="100"/>
        <c:axId val="331628496"/>
        <c:axId val="331629152"/>
      </c:barChart>
      <c:catAx>
        <c:axId val="33162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9152"/>
        <c:crosses val="autoZero"/>
        <c:auto val="1"/>
        <c:lblAlgn val="ctr"/>
        <c:lblOffset val="100"/>
        <c:noMultiLvlLbl val="0"/>
      </c:catAx>
      <c:valAx>
        <c:axId val="331629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6</c:v>
                </c:pt>
                <c:pt idx="1">
                  <c:v>0</c:v>
                </c:pt>
                <c:pt idx="2">
                  <c:v>0</c:v>
                </c:pt>
                <c:pt idx="3">
                  <c:v>3</c:v>
                </c:pt>
                <c:pt idx="4">
                  <c:v>7</c:v>
                </c:pt>
              </c:numCache>
            </c:numRef>
          </c:val>
          <c:extLst>
            <c:ext xmlns:c16="http://schemas.microsoft.com/office/drawing/2014/chart" uri="{C3380CC4-5D6E-409C-BE32-E72D297353CC}">
              <c16:uniqueId val="{00000000-91D5-47C5-8466-B869D340BB0C}"/>
            </c:ext>
          </c:extLst>
        </c:ser>
        <c:ser>
          <c:idx val="1"/>
          <c:order val="1"/>
          <c:tx>
            <c:strRef>
              <c:f>Sheet1!$C$1</c:f>
              <c:strCache>
                <c:ptCount val="1"/>
                <c:pt idx="0">
                  <c:v>Link</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1-91D5-47C5-8466-B869D340BB0C}"/>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19</c:v>
                </c:pt>
                <c:pt idx="1">
                  <c:v>0</c:v>
                </c:pt>
                <c:pt idx="2">
                  <c:v>2</c:v>
                </c:pt>
                <c:pt idx="3">
                  <c:v>11</c:v>
                </c:pt>
                <c:pt idx="4">
                  <c:v>12</c:v>
                </c:pt>
              </c:numCache>
            </c:numRef>
          </c:val>
          <c:extLst>
            <c:ext xmlns:c16="http://schemas.microsoft.com/office/drawing/2014/chart" uri="{C3380CC4-5D6E-409C-BE32-E72D297353CC}">
              <c16:uniqueId val="{00000002-91D5-47C5-8466-B869D340BB0C}"/>
            </c:ext>
          </c:extLst>
        </c:ser>
        <c:ser>
          <c:idx val="3"/>
          <c:order val="3"/>
          <c:tx>
            <c:strRef>
              <c:f>Sheet1!$E$1</c:f>
              <c:strCache>
                <c:ptCount val="1"/>
                <c:pt idx="0">
                  <c:v>Video</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2</c:v>
                </c:pt>
                <c:pt idx="3">
                  <c:v>1</c:v>
                </c:pt>
                <c:pt idx="4">
                  <c:v>1</c:v>
                </c:pt>
              </c:numCache>
            </c:numRef>
          </c:val>
          <c:extLst>
            <c:ext xmlns:c16="http://schemas.microsoft.com/office/drawing/2014/chart" uri="{C3380CC4-5D6E-409C-BE32-E72D297353CC}">
              <c16:uniqueId val="{00000003-91D5-47C5-8466-B869D340BB0C}"/>
            </c:ext>
          </c:extLst>
        </c:ser>
        <c:dLbls>
          <c:showLegendKey val="0"/>
          <c:showVal val="0"/>
          <c:showCatName val="0"/>
          <c:showSerName val="0"/>
          <c:showPercent val="0"/>
          <c:showBubbleSize val="0"/>
        </c:dLbls>
        <c:gapWidth val="150"/>
        <c:overlap val="100"/>
        <c:axId val="331779960"/>
        <c:axId val="331781272"/>
      </c:barChart>
      <c:catAx>
        <c:axId val="33177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1272"/>
        <c:crosses val="autoZero"/>
        <c:auto val="1"/>
        <c:lblAlgn val="ctr"/>
        <c:lblOffset val="100"/>
        <c:noMultiLvlLbl val="0"/>
      </c:catAx>
      <c:valAx>
        <c:axId val="331781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0.13519980856664299</c:v>
                </c:pt>
                <c:pt idx="1">
                  <c:v>2.8415888968652801E-2</c:v>
                </c:pt>
                <c:pt idx="2">
                  <c:v>4.7858339315625699E-2</c:v>
                </c:pt>
                <c:pt idx="3">
                  <c:v>5.0101698971045702E-2</c:v>
                </c:pt>
                <c:pt idx="4">
                  <c:v>5.12233787987557E-2</c:v>
                </c:pt>
                <c:pt idx="5">
                  <c:v>4.2249940177075902E-2</c:v>
                </c:pt>
                <c:pt idx="6">
                  <c:v>1.9940974714844101E-2</c:v>
                </c:pt>
              </c:numCache>
            </c:numRef>
          </c:val>
          <c:extLst>
            <c:ext xmlns:c16="http://schemas.microsoft.com/office/drawing/2014/chart" uri="{C3380CC4-5D6E-409C-BE32-E72D297353CC}">
              <c16:uniqueId val="{00000000-0D16-4743-9D1F-49C955BDCF22}"/>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0D16-4743-9D1F-49C955BDCF22}"/>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0.309910615254127</c:v>
                </c:pt>
                <c:pt idx="3">
                  <c:v>0.16637306713642599</c:v>
                </c:pt>
              </c:numCache>
            </c:numRef>
          </c:val>
          <c:extLst>
            <c:ext xmlns:c16="http://schemas.microsoft.com/office/drawing/2014/chart" uri="{C3380CC4-5D6E-409C-BE32-E72D297353CC}">
              <c16:uniqueId val="{00000002-0D16-4743-9D1F-49C955BDCF22}"/>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7.6476649384643396E-4</c:v>
                </c:pt>
                <c:pt idx="1">
                  <c:v>2.5492216461547802E-4</c:v>
                </c:pt>
                <c:pt idx="2">
                  <c:v>4.5885989630786001E-4</c:v>
                </c:pt>
                <c:pt idx="4">
                  <c:v>5.8632097861559902E-4</c:v>
                </c:pt>
              </c:numCache>
            </c:numRef>
          </c:val>
          <c:extLst>
            <c:ext xmlns:c16="http://schemas.microsoft.com/office/drawing/2014/chart" uri="{C3380CC4-5D6E-409C-BE32-E72D297353CC}">
              <c16:uniqueId val="{00000003-0D16-4743-9D1F-49C955BDCF22}"/>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0.25245169433925602</c:v>
                </c:pt>
                <c:pt idx="1">
                  <c:v>0.33120799214594698</c:v>
                </c:pt>
                <c:pt idx="2">
                  <c:v>0.33768111251362098</c:v>
                </c:pt>
                <c:pt idx="4">
                  <c:v>0.41347056348512801</c:v>
                </c:pt>
                <c:pt idx="5">
                  <c:v>5.5021523125222502E-2</c:v>
                </c:pt>
                <c:pt idx="6">
                  <c:v>0.373822701233129</c:v>
                </c:pt>
              </c:numCache>
            </c:numRef>
          </c:val>
          <c:extLst>
            <c:ext xmlns:c16="http://schemas.microsoft.com/office/drawing/2014/chart" uri="{C3380CC4-5D6E-409C-BE32-E72D297353CC}">
              <c16:uniqueId val="{00000004-0D16-4743-9D1F-49C955BDCF22}"/>
            </c:ext>
          </c:extLst>
        </c:ser>
        <c:dLbls>
          <c:showLegendKey val="0"/>
          <c:showVal val="0"/>
          <c:showCatName val="0"/>
          <c:showSerName val="0"/>
          <c:showPercent val="0"/>
          <c:showBubbleSize val="0"/>
        </c:dLbls>
        <c:gapWidth val="219"/>
        <c:overlap val="-27"/>
        <c:axId val="331782584"/>
        <c:axId val="331780288"/>
      </c:barChart>
      <c:catAx>
        <c:axId val="33178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0288"/>
        <c:crosses val="autoZero"/>
        <c:auto val="1"/>
        <c:lblAlgn val="ctr"/>
        <c:lblOffset val="100"/>
        <c:noMultiLvlLbl val="0"/>
      </c:catAx>
      <c:valAx>
        <c:axId val="33178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0.11838450680710901</c:v>
                </c:pt>
                <c:pt idx="1">
                  <c:v>1.51639219967852E-2</c:v>
                </c:pt>
                <c:pt idx="2">
                  <c:v>7.7249318388367197E-2</c:v>
                </c:pt>
                <c:pt idx="3">
                  <c:v>7.8674634995082801E-2</c:v>
                </c:pt>
                <c:pt idx="4">
                  <c:v>1.96472561851074E-2</c:v>
                </c:pt>
                <c:pt idx="5">
                  <c:v>2.8683141860781101E-2</c:v>
                </c:pt>
                <c:pt idx="6">
                  <c:v>0</c:v>
                </c:pt>
                <c:pt idx="7">
                  <c:v>0.10840108401084</c:v>
                </c:pt>
                <c:pt idx="8">
                  <c:v>0</c:v>
                </c:pt>
                <c:pt idx="9">
                  <c:v>7.2113217751870407E-2</c:v>
                </c:pt>
                <c:pt idx="10">
                  <c:v>2.55197778278166E-2</c:v>
                </c:pt>
                <c:pt idx="11">
                  <c:v>0.106493077949933</c:v>
                </c:pt>
                <c:pt idx="12">
                  <c:v>4.3452202577165103E-2</c:v>
                </c:pt>
                <c:pt idx="13">
                  <c:v>3.7417867780222401E-2</c:v>
                </c:pt>
                <c:pt idx="14">
                  <c:v>0.104661941927574</c:v>
                </c:pt>
                <c:pt idx="15">
                  <c:v>0</c:v>
                </c:pt>
                <c:pt idx="16">
                  <c:v>2.5362535059974899E-2</c:v>
                </c:pt>
                <c:pt idx="17">
                  <c:v>5.5155553567968002E-2</c:v>
                </c:pt>
                <c:pt idx="18">
                  <c:v>3.94809374115404E-2</c:v>
                </c:pt>
                <c:pt idx="19">
                  <c:v>2.53066571394546E-2</c:v>
                </c:pt>
                <c:pt idx="20">
                  <c:v>5.9487515057777196E-3</c:v>
                </c:pt>
                <c:pt idx="21">
                  <c:v>0.33727564483537398</c:v>
                </c:pt>
                <c:pt idx="22">
                  <c:v>0</c:v>
                </c:pt>
                <c:pt idx="23">
                  <c:v>5.9335736430658802E-3</c:v>
                </c:pt>
                <c:pt idx="24">
                  <c:v>4.1497465690488199E-2</c:v>
                </c:pt>
                <c:pt idx="25">
                  <c:v>0</c:v>
                </c:pt>
                <c:pt idx="26">
                  <c:v>7.1047957371225601E-2</c:v>
                </c:pt>
                <c:pt idx="27">
                  <c:v>1.62690606835964E-2</c:v>
                </c:pt>
                <c:pt idx="28">
                  <c:v>7.38912616194009E-3</c:v>
                </c:pt>
                <c:pt idx="29">
                  <c:v>4.13461112505722E-2</c:v>
                </c:pt>
                <c:pt idx="30">
                  <c:v>5.9009234945268899E-2</c:v>
                </c:pt>
              </c:numCache>
            </c:numRef>
          </c:val>
          <c:smooth val="0"/>
          <c:extLst>
            <c:ext xmlns:c16="http://schemas.microsoft.com/office/drawing/2014/chart" uri="{C3380CC4-5D6E-409C-BE32-E72D297353CC}">
              <c16:uniqueId val="{00000000-CC7B-4B0A-8CD4-ED8E69709CB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CC7B-4B0A-8CD4-ED8E69709CB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0.29417532849578298</c:v>
                </c:pt>
                <c:pt idx="1">
                  <c:v>0</c:v>
                </c:pt>
                <c:pt idx="2">
                  <c:v>0</c:v>
                </c:pt>
                <c:pt idx="3">
                  <c:v>0</c:v>
                </c:pt>
                <c:pt idx="4">
                  <c:v>0</c:v>
                </c:pt>
                <c:pt idx="5">
                  <c:v>0</c:v>
                </c:pt>
                <c:pt idx="6">
                  <c:v>0</c:v>
                </c:pt>
                <c:pt idx="7">
                  <c:v>0.14694357366771199</c:v>
                </c:pt>
                <c:pt idx="8">
                  <c:v>0</c:v>
                </c:pt>
                <c:pt idx="9">
                  <c:v>0</c:v>
                </c:pt>
                <c:pt idx="10">
                  <c:v>0</c:v>
                </c:pt>
                <c:pt idx="11">
                  <c:v>0</c:v>
                </c:pt>
                <c:pt idx="12">
                  <c:v>0</c:v>
                </c:pt>
                <c:pt idx="13">
                  <c:v>0</c:v>
                </c:pt>
                <c:pt idx="14">
                  <c:v>0</c:v>
                </c:pt>
                <c:pt idx="15">
                  <c:v>0</c:v>
                </c:pt>
                <c:pt idx="16">
                  <c:v>0</c:v>
                </c:pt>
                <c:pt idx="17">
                  <c:v>0.166389351081531</c:v>
                </c:pt>
                <c:pt idx="18">
                  <c:v>0</c:v>
                </c:pt>
                <c:pt idx="19">
                  <c:v>0</c:v>
                </c:pt>
                <c:pt idx="20">
                  <c:v>0</c:v>
                </c:pt>
                <c:pt idx="21">
                  <c:v>0</c:v>
                </c:pt>
                <c:pt idx="22">
                  <c:v>0</c:v>
                </c:pt>
                <c:pt idx="23">
                  <c:v>0</c:v>
                </c:pt>
                <c:pt idx="24">
                  <c:v>0</c:v>
                </c:pt>
                <c:pt idx="25">
                  <c:v>0</c:v>
                </c:pt>
                <c:pt idx="26">
                  <c:v>0</c:v>
                </c:pt>
                <c:pt idx="27">
                  <c:v>0</c:v>
                </c:pt>
                <c:pt idx="28">
                  <c:v>0.48847205939820199</c:v>
                </c:pt>
                <c:pt idx="29">
                  <c:v>0</c:v>
                </c:pt>
                <c:pt idx="30">
                  <c:v>0</c:v>
                </c:pt>
              </c:numCache>
            </c:numRef>
          </c:val>
          <c:smooth val="0"/>
          <c:extLst>
            <c:ext xmlns:c16="http://schemas.microsoft.com/office/drawing/2014/chart" uri="{C3380CC4-5D6E-409C-BE32-E72D297353CC}">
              <c16:uniqueId val="{00000002-CC7B-4B0A-8CD4-ED8E69709CB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7.1459415645732803E-4</c:v>
                </c:pt>
                <c:pt idx="1">
                  <c:v>0</c:v>
                </c:pt>
                <c:pt idx="2">
                  <c:v>4.5924037559739501E-4</c:v>
                </c:pt>
                <c:pt idx="3">
                  <c:v>0</c:v>
                </c:pt>
                <c:pt idx="4">
                  <c:v>5.6119786153003995E-4</c:v>
                </c:pt>
                <c:pt idx="5">
                  <c:v>0</c:v>
                </c:pt>
                <c:pt idx="6">
                  <c:v>0</c:v>
                </c:pt>
                <c:pt idx="7">
                  <c:v>9.6908269182609404E-4</c:v>
                </c:pt>
                <c:pt idx="8">
                  <c:v>0</c:v>
                </c:pt>
                <c:pt idx="9">
                  <c:v>7.1423979887007304E-4</c:v>
                </c:pt>
                <c:pt idx="10">
                  <c:v>0</c:v>
                </c:pt>
                <c:pt idx="11">
                  <c:v>5.6136397155823897E-4</c:v>
                </c:pt>
                <c:pt idx="12">
                  <c:v>0</c:v>
                </c:pt>
                <c:pt idx="13">
                  <c:v>0</c:v>
                </c:pt>
                <c:pt idx="14">
                  <c:v>8.1635818531739001E-4</c:v>
                </c:pt>
                <c:pt idx="15">
                  <c:v>2.5507223900880999E-4</c:v>
                </c:pt>
                <c:pt idx="16">
                  <c:v>3.0605546030996301E-4</c:v>
                </c:pt>
                <c:pt idx="17">
                  <c:v>0</c:v>
                </c:pt>
                <c:pt idx="18">
                  <c:v>6.6287738756962101E-4</c:v>
                </c:pt>
                <c:pt idx="19">
                  <c:v>0</c:v>
                </c:pt>
                <c:pt idx="20">
                  <c:v>0</c:v>
                </c:pt>
                <c:pt idx="21">
                  <c:v>7.6475050779433698E-4</c:v>
                </c:pt>
                <c:pt idx="22">
                  <c:v>0</c:v>
                </c:pt>
                <c:pt idx="23">
                  <c:v>4.07949508089384E-4</c:v>
                </c:pt>
                <c:pt idx="24">
                  <c:v>0</c:v>
                </c:pt>
                <c:pt idx="25">
                  <c:v>5.6078387389500099E-4</c:v>
                </c:pt>
                <c:pt idx="26">
                  <c:v>0</c:v>
                </c:pt>
                <c:pt idx="27">
                  <c:v>0</c:v>
                </c:pt>
                <c:pt idx="28">
                  <c:v>5.6048670627439402E-4</c:v>
                </c:pt>
                <c:pt idx="29">
                  <c:v>0</c:v>
                </c:pt>
                <c:pt idx="30">
                  <c:v>4.0749152799645098E-4</c:v>
                </c:pt>
              </c:numCache>
            </c:numRef>
          </c:val>
          <c:smooth val="0"/>
          <c:extLst>
            <c:ext xmlns:c16="http://schemas.microsoft.com/office/drawing/2014/chart" uri="{C3380CC4-5D6E-409C-BE32-E72D297353CC}">
              <c16:uniqueId val="{00000003-CC7B-4B0A-8CD4-ED8E69709CB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6.4916095945989793E-2</c:v>
                </c:pt>
                <c:pt idx="6">
                  <c:v>0</c:v>
                </c:pt>
                <c:pt idx="7">
                  <c:v>9.4088637985854304E-2</c:v>
                </c:pt>
                <c:pt idx="8">
                  <c:v>0</c:v>
                </c:pt>
                <c:pt idx="9">
                  <c:v>5.1889087076374303E-2</c:v>
                </c:pt>
                <c:pt idx="10">
                  <c:v>0</c:v>
                </c:pt>
                <c:pt idx="11">
                  <c:v>0.541381657859759</c:v>
                </c:pt>
                <c:pt idx="12">
                  <c:v>0</c:v>
                </c:pt>
                <c:pt idx="13">
                  <c:v>0</c:v>
                </c:pt>
                <c:pt idx="14">
                  <c:v>0.33683119575074499</c:v>
                </c:pt>
                <c:pt idx="15">
                  <c:v>0.29570153570542101</c:v>
                </c:pt>
                <c:pt idx="16">
                  <c:v>0</c:v>
                </c:pt>
                <c:pt idx="17">
                  <c:v>0</c:v>
                </c:pt>
                <c:pt idx="18">
                  <c:v>0.42052144659377599</c:v>
                </c:pt>
                <c:pt idx="19">
                  <c:v>4.5279601539506401E-2</c:v>
                </c:pt>
                <c:pt idx="20">
                  <c:v>0.28455941794664502</c:v>
                </c:pt>
                <c:pt idx="21">
                  <c:v>0</c:v>
                </c:pt>
                <c:pt idx="22">
                  <c:v>5.8182758509228397E-2</c:v>
                </c:pt>
                <c:pt idx="23">
                  <c:v>0.56237879767291499</c:v>
                </c:pt>
                <c:pt idx="24">
                  <c:v>0</c:v>
                </c:pt>
                <c:pt idx="25">
                  <c:v>0.345674226271241</c:v>
                </c:pt>
                <c:pt idx="26">
                  <c:v>0</c:v>
                </c:pt>
                <c:pt idx="27">
                  <c:v>0.46182663738535101</c:v>
                </c:pt>
                <c:pt idx="28">
                  <c:v>0</c:v>
                </c:pt>
                <c:pt idx="29">
                  <c:v>7.7484341705946896E-2</c:v>
                </c:pt>
                <c:pt idx="30">
                  <c:v>0</c:v>
                </c:pt>
              </c:numCache>
            </c:numRef>
          </c:val>
          <c:smooth val="0"/>
          <c:extLst>
            <c:ext xmlns:c16="http://schemas.microsoft.com/office/drawing/2014/chart" uri="{C3380CC4-5D6E-409C-BE32-E72D297353CC}">
              <c16:uniqueId val="{00000004-CC7B-4B0A-8CD4-ED8E69709CBF}"/>
            </c:ext>
          </c:extLst>
        </c:ser>
        <c:dLbls>
          <c:showLegendKey val="0"/>
          <c:showVal val="0"/>
          <c:showCatName val="0"/>
          <c:showSerName val="0"/>
          <c:showPercent val="0"/>
          <c:showBubbleSize val="0"/>
        </c:dLbls>
        <c:smooth val="0"/>
        <c:axId val="331784552"/>
        <c:axId val="331785536"/>
      </c:lineChart>
      <c:dateAx>
        <c:axId val="331784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5536"/>
        <c:crosses val="autoZero"/>
        <c:auto val="1"/>
        <c:lblOffset val="100"/>
        <c:baseTimeUnit val="days"/>
      </c:dateAx>
      <c:valAx>
        <c:axId val="33178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9.2580286790281394E-2</c:v>
                </c:pt>
                <c:pt idx="1">
                  <c:v>7.2082895329629096E-2</c:v>
                </c:pt>
                <c:pt idx="2">
                  <c:v>4.5970938301566601E-2</c:v>
                </c:pt>
                <c:pt idx="3">
                  <c:v>0.104608763225536</c:v>
                </c:pt>
              </c:numCache>
            </c:numRef>
          </c:val>
          <c:extLst>
            <c:ext xmlns:c16="http://schemas.microsoft.com/office/drawing/2014/chart" uri="{C3380CC4-5D6E-409C-BE32-E72D297353CC}">
              <c16:uniqueId val="{00000000-9CDA-47DF-8C3D-F7B8C568AEBA}"/>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9CDA-47DF-8C3D-F7B8C568AEB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0.327430705239867</c:v>
                </c:pt>
                <c:pt idx="3">
                  <c:v>0.220545029308608</c:v>
                </c:pt>
              </c:numCache>
            </c:numRef>
          </c:val>
          <c:extLst>
            <c:ext xmlns:c16="http://schemas.microsoft.com/office/drawing/2014/chart" uri="{C3380CC4-5D6E-409C-BE32-E72D297353CC}">
              <c16:uniqueId val="{00000002-9CDA-47DF-8C3D-F7B8C568AEBA}"/>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3.9089957301285299E-4</c:v>
                </c:pt>
                <c:pt idx="1">
                  <c:v>0</c:v>
                </c:pt>
                <c:pt idx="2">
                  <c:v>5.9817534249965098E-4</c:v>
                </c:pt>
                <c:pt idx="3">
                  <c:v>9.6901053314449499E-4</c:v>
                </c:pt>
              </c:numCache>
            </c:numRef>
          </c:val>
          <c:extLst>
            <c:ext xmlns:c16="http://schemas.microsoft.com/office/drawing/2014/chart" uri="{C3380CC4-5D6E-409C-BE32-E72D297353CC}">
              <c16:uniqueId val="{00000003-9CDA-47DF-8C3D-F7B8C568AEB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0.23939555406111901</c:v>
                </c:pt>
                <c:pt idx="1">
                  <c:v>0</c:v>
                </c:pt>
                <c:pt idx="2">
                  <c:v>0.29731809256983099</c:v>
                </c:pt>
                <c:pt idx="3">
                  <c:v>5.1878992250575497E-2</c:v>
                </c:pt>
              </c:numCache>
            </c:numRef>
          </c:val>
          <c:extLst>
            <c:ext xmlns:c16="http://schemas.microsoft.com/office/drawing/2014/chart" uri="{C3380CC4-5D6E-409C-BE32-E72D297353CC}">
              <c16:uniqueId val="{00000004-9CDA-47DF-8C3D-F7B8C568AEBA}"/>
            </c:ext>
          </c:extLst>
        </c:ser>
        <c:dLbls>
          <c:showLegendKey val="0"/>
          <c:showVal val="0"/>
          <c:showCatName val="0"/>
          <c:showSerName val="0"/>
          <c:showPercent val="0"/>
          <c:showBubbleSize val="0"/>
        </c:dLbls>
        <c:gapWidth val="219"/>
        <c:overlap val="-27"/>
        <c:axId val="331788160"/>
        <c:axId val="331788816"/>
      </c:barChart>
      <c:catAx>
        <c:axId val="33178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8816"/>
        <c:crosses val="autoZero"/>
        <c:auto val="1"/>
        <c:lblAlgn val="ctr"/>
        <c:lblOffset val="100"/>
        <c:noMultiLvlLbl val="0"/>
      </c:catAx>
      <c:valAx>
        <c:axId val="33178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1.72042367302974E-2</c:v>
                </c:pt>
                <c:pt idx="15">
                  <c:v>0.107713482137514</c:v>
                </c:pt>
                <c:pt idx="16">
                  <c:v>1.12201543893244E-2</c:v>
                </c:pt>
                <c:pt idx="17">
                  <c:v>6.0962838848662597E-2</c:v>
                </c:pt>
                <c:pt idx="18">
                  <c:v>7.7045060140027502E-2</c:v>
                </c:pt>
                <c:pt idx="19">
                  <c:v>4.6077434025492199E-2</c:v>
                </c:pt>
                <c:pt idx="20">
                  <c:v>6.58249057507031E-2</c:v>
                </c:pt>
                <c:pt idx="21">
                  <c:v>0</c:v>
                </c:pt>
                <c:pt idx="22">
                  <c:v>0</c:v>
                </c:pt>
                <c:pt idx="23">
                  <c:v>0</c:v>
                </c:pt>
              </c:numCache>
            </c:numRef>
          </c:val>
          <c:smooth val="0"/>
          <c:extLst>
            <c:ext xmlns:c16="http://schemas.microsoft.com/office/drawing/2014/chart" uri="{C3380CC4-5D6E-409C-BE32-E72D297353CC}">
              <c16:uniqueId val="{00000000-04AC-4EAE-815D-5BE9FD9A309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4AC-4EAE-815D-5BE9FD9A309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0.146814133307233</c:v>
                </c:pt>
                <c:pt idx="9">
                  <c:v>0.293628266614466</c:v>
                </c:pt>
                <c:pt idx="10">
                  <c:v>0.48938044435744299</c:v>
                </c:pt>
                <c:pt idx="11">
                  <c:v>0.166389351081531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4AC-4EAE-815D-5BE9FD9A309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9.6877189297008102E-4</c:v>
                </c:pt>
                <c:pt idx="10">
                  <c:v>0</c:v>
                </c:pt>
                <c:pt idx="11">
                  <c:v>6.6284392676900299E-4</c:v>
                </c:pt>
                <c:pt idx="12">
                  <c:v>5.6086793803530996E-4</c:v>
                </c:pt>
                <c:pt idx="13">
                  <c:v>4.07903954934771E-4</c:v>
                </c:pt>
                <c:pt idx="14">
                  <c:v>4.84385946485041E-4</c:v>
                </c:pt>
                <c:pt idx="15">
                  <c:v>5.2444794205899097E-4</c:v>
                </c:pt>
                <c:pt idx="16">
                  <c:v>7.3932591831927304E-4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4AC-4EAE-815D-5BE9FD9A309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6.4733298808907297E-2</c:v>
                </c:pt>
                <c:pt idx="8">
                  <c:v>9.3863283272915599E-2</c:v>
                </c:pt>
                <c:pt idx="9">
                  <c:v>0</c:v>
                </c:pt>
                <c:pt idx="10">
                  <c:v>0</c:v>
                </c:pt>
                <c:pt idx="11">
                  <c:v>0</c:v>
                </c:pt>
                <c:pt idx="12">
                  <c:v>0</c:v>
                </c:pt>
                <c:pt idx="13">
                  <c:v>0</c:v>
                </c:pt>
                <c:pt idx="14">
                  <c:v>0</c:v>
                </c:pt>
                <c:pt idx="15">
                  <c:v>0.56317969963749404</c:v>
                </c:pt>
                <c:pt idx="16">
                  <c:v>0</c:v>
                </c:pt>
                <c:pt idx="17">
                  <c:v>0.36331563956499202</c:v>
                </c:pt>
                <c:pt idx="18">
                  <c:v>0.29842050750906302</c:v>
                </c:pt>
                <c:pt idx="19">
                  <c:v>0.22737571206628701</c:v>
                </c:pt>
                <c:pt idx="20">
                  <c:v>0.16506991196271401</c:v>
                </c:pt>
                <c:pt idx="21">
                  <c:v>0.39810978767478</c:v>
                </c:pt>
                <c:pt idx="22">
                  <c:v>0.96452615225271898</c:v>
                </c:pt>
                <c:pt idx="23">
                  <c:v>0</c:v>
                </c:pt>
              </c:numCache>
            </c:numRef>
          </c:val>
          <c:smooth val="0"/>
          <c:extLst>
            <c:ext xmlns:c16="http://schemas.microsoft.com/office/drawing/2014/chart" uri="{C3380CC4-5D6E-409C-BE32-E72D297353CC}">
              <c16:uniqueId val="{00000004-04AC-4EAE-815D-5BE9FD9A3090}"/>
            </c:ext>
          </c:extLst>
        </c:ser>
        <c:dLbls>
          <c:showLegendKey val="0"/>
          <c:showVal val="0"/>
          <c:showCatName val="0"/>
          <c:showSerName val="0"/>
          <c:showPercent val="0"/>
          <c:showBubbleSize val="0"/>
        </c:dLbls>
        <c:smooth val="0"/>
        <c:axId val="274886320"/>
        <c:axId val="334411280"/>
      </c:lineChart>
      <c:catAx>
        <c:axId val="27488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11280"/>
        <c:crosses val="autoZero"/>
        <c:auto val="1"/>
        <c:lblAlgn val="ctr"/>
        <c:lblOffset val="100"/>
        <c:noMultiLvlLbl val="0"/>
      </c:catAx>
      <c:valAx>
        <c:axId val="33441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8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5CC-40C5-98A7-4D6EFC879C5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45CC-40C5-98A7-4D6EFC879C5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45CC-40C5-98A7-4D6EFC879C5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45CC-40C5-98A7-4D6EFC879C5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4-45CC-40C5-98A7-4D6EFC879C5A}"/>
            </c:ext>
          </c:extLst>
        </c:ser>
        <c:dLbls>
          <c:showLegendKey val="0"/>
          <c:showVal val="0"/>
          <c:showCatName val="0"/>
          <c:showSerName val="0"/>
          <c:showPercent val="0"/>
          <c:showBubbleSize val="0"/>
        </c:dLbls>
        <c:smooth val="0"/>
        <c:axId val="533185328"/>
        <c:axId val="533187296"/>
      </c:lineChart>
      <c:dateAx>
        <c:axId val="533185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187296"/>
        <c:crosses val="autoZero"/>
        <c:auto val="1"/>
        <c:lblOffset val="100"/>
        <c:baseTimeUnit val="days"/>
      </c:dateAx>
      <c:valAx>
        <c:axId val="53318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18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4EA55-4110-43F1-8CF1-95C0DA8CBBEC}"/>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87AB157C-3DCF-4460-9955-013C02C0F29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15137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FD9A6-D5CD-4BB5-A300-C61BF10E5DA7}"/>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D67FBB4A-0A50-4820-B196-1A75FB626D53}"/>
              </a:ext>
            </a:extLst>
          </p:cNvPr>
          <p:cNvGraphicFramePr>
            <a:graphicFrameLocks noGrp="1"/>
          </p:cNvGraphicFramePr>
          <p:nvPr>
            <p:ph type="tbl" sz="quarter" idx="13"/>
            <p:extLst>
              <p:ext uri="{D42A27DB-BD31-4B8C-83A1-F6EECF244321}">
                <p14:modId xmlns:p14="http://schemas.microsoft.com/office/powerpoint/2010/main" val="1704406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77409661"/>
                    </a:ext>
                  </a:extLst>
                </a:gridCol>
                <a:gridCol w="740664">
                  <a:extLst>
                    <a:ext uri="{9D8B030D-6E8A-4147-A177-3AD203B41FA5}">
                      <a16:colId xmlns:a16="http://schemas.microsoft.com/office/drawing/2014/main" val="2836612064"/>
                    </a:ext>
                  </a:extLst>
                </a:gridCol>
                <a:gridCol w="740664">
                  <a:extLst>
                    <a:ext uri="{9D8B030D-6E8A-4147-A177-3AD203B41FA5}">
                      <a16:colId xmlns:a16="http://schemas.microsoft.com/office/drawing/2014/main" val="2496917592"/>
                    </a:ext>
                  </a:extLst>
                </a:gridCol>
                <a:gridCol w="740664">
                  <a:extLst>
                    <a:ext uri="{9D8B030D-6E8A-4147-A177-3AD203B41FA5}">
                      <a16:colId xmlns:a16="http://schemas.microsoft.com/office/drawing/2014/main" val="3174517001"/>
                    </a:ext>
                  </a:extLst>
                </a:gridCol>
                <a:gridCol w="740664">
                  <a:extLst>
                    <a:ext uri="{9D8B030D-6E8A-4147-A177-3AD203B41FA5}">
                      <a16:colId xmlns:a16="http://schemas.microsoft.com/office/drawing/2014/main" val="123086571"/>
                    </a:ext>
                  </a:extLst>
                </a:gridCol>
                <a:gridCol w="740664">
                  <a:extLst>
                    <a:ext uri="{9D8B030D-6E8A-4147-A177-3AD203B41FA5}">
                      <a16:colId xmlns:a16="http://schemas.microsoft.com/office/drawing/2014/main" val="3416228663"/>
                    </a:ext>
                  </a:extLst>
                </a:gridCol>
                <a:gridCol w="740664">
                  <a:extLst>
                    <a:ext uri="{9D8B030D-6E8A-4147-A177-3AD203B41FA5}">
                      <a16:colId xmlns:a16="http://schemas.microsoft.com/office/drawing/2014/main" val="674813475"/>
                    </a:ext>
                  </a:extLst>
                </a:gridCol>
                <a:gridCol w="740664">
                  <a:extLst>
                    <a:ext uri="{9D8B030D-6E8A-4147-A177-3AD203B41FA5}">
                      <a16:colId xmlns:a16="http://schemas.microsoft.com/office/drawing/2014/main" val="2108059736"/>
                    </a:ext>
                  </a:extLst>
                </a:gridCol>
                <a:gridCol w="740664">
                  <a:extLst>
                    <a:ext uri="{9D8B030D-6E8A-4147-A177-3AD203B41FA5}">
                      <a16:colId xmlns:a16="http://schemas.microsoft.com/office/drawing/2014/main" val="32367570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501517028"/>
                  </a:ext>
                </a:extLst>
              </a:tr>
              <a:tr h="370840">
                <a:tc>
                  <a:txBody>
                    <a:bodyPr/>
                    <a:lstStyle/>
                    <a:p>
                      <a:r>
                        <a:rPr lang="en-US" sz="1000"/>
                        <a:t>Specialized Bicycles</a:t>
                      </a:r>
                    </a:p>
                  </a:txBody>
                  <a:tcPr/>
                </a:tc>
                <a:tc>
                  <a:txBody>
                    <a:bodyPr/>
                    <a:lstStyle/>
                    <a:p>
                      <a:r>
                        <a:rPr lang="en-US" sz="1000"/>
                        <a:t>1963432</a:t>
                      </a:r>
                    </a:p>
                  </a:txBody>
                  <a:tcPr/>
                </a:tc>
                <a:tc>
                  <a:txBody>
                    <a:bodyPr/>
                    <a:lstStyle/>
                    <a:p>
                      <a:r>
                        <a:rPr lang="en-US" sz="1000"/>
                        <a:t>4459</a:t>
                      </a:r>
                    </a:p>
                  </a:txBody>
                  <a:tcPr/>
                </a:tc>
                <a:tc>
                  <a:txBody>
                    <a:bodyPr/>
                    <a:lstStyle/>
                    <a:p>
                      <a:r>
                        <a:rPr lang="en-US" sz="1000"/>
                        <a:t>15</a:t>
                      </a:r>
                    </a:p>
                  </a:txBody>
                  <a:tcPr/>
                </a:tc>
                <a:tc>
                  <a:txBody>
                    <a:bodyPr/>
                    <a:lstStyle/>
                    <a:p>
                      <a:r>
                        <a:rPr lang="en-US" sz="1000"/>
                        <a:t>135</a:t>
                      </a:r>
                    </a:p>
                  </a:txBody>
                  <a:tcPr/>
                </a:tc>
                <a:tc>
                  <a:txBody>
                    <a:bodyPr/>
                    <a:lstStyle/>
                    <a:p>
                      <a:r>
                        <a:rPr lang="en-US" sz="1000"/>
                        <a:t>2</a:t>
                      </a:r>
                    </a:p>
                  </a:txBody>
                  <a:tcPr/>
                </a:tc>
                <a:tc>
                  <a:txBody>
                    <a:bodyPr/>
                    <a:lstStyle/>
                    <a:p>
                      <a:r>
                        <a:rPr lang="en-US" sz="1000"/>
                        <a:t>34</a:t>
                      </a:r>
                    </a:p>
                  </a:txBody>
                  <a:tcPr/>
                </a:tc>
                <a:tc>
                  <a:txBody>
                    <a:bodyPr/>
                    <a:lstStyle/>
                    <a:p>
                      <a:r>
                        <a:rPr lang="en-US" sz="1000"/>
                        <a:t>0</a:t>
                      </a:r>
                    </a:p>
                  </a:txBody>
                  <a:tcPr/>
                </a:tc>
                <a:tc>
                  <a:txBody>
                    <a:bodyPr/>
                    <a:lstStyle/>
                    <a:p>
                      <a:r>
                        <a:rPr lang="en-US" sz="1000"/>
                        <a:t>0.0006 %</a:t>
                      </a:r>
                    </a:p>
                  </a:txBody>
                  <a:tcPr/>
                </a:tc>
                <a:extLst>
                  <a:ext uri="{0D108BD9-81ED-4DB2-BD59-A6C34878D82A}">
                    <a16:rowId xmlns:a16="http://schemas.microsoft.com/office/drawing/2014/main" val="2425209008"/>
                  </a:ext>
                </a:extLst>
              </a:tr>
              <a:tr h="370840">
                <a:tc>
                  <a:txBody>
                    <a:bodyPr/>
                    <a:lstStyle/>
                    <a:p>
                      <a:r>
                        <a:rPr lang="en-US" sz="1000"/>
                        <a:t>Scott Sports Argentina</a:t>
                      </a:r>
                    </a:p>
                  </a:txBody>
                  <a:tcPr/>
                </a:tc>
                <a:tc>
                  <a:txBody>
                    <a:bodyPr/>
                    <a:lstStyle/>
                    <a:p>
                      <a:r>
                        <a:rPr lang="en-US" sz="1000"/>
                        <a:t>67821</a:t>
                      </a:r>
                    </a:p>
                  </a:txBody>
                  <a:tcPr/>
                </a:tc>
                <a:tc>
                  <a:txBody>
                    <a:bodyPr/>
                    <a:lstStyle/>
                    <a:p>
                      <a:r>
                        <a:rPr lang="en-US" sz="1000"/>
                        <a:t>1954</a:t>
                      </a:r>
                    </a:p>
                  </a:txBody>
                  <a:tcPr/>
                </a:tc>
                <a:tc>
                  <a:txBody>
                    <a:bodyPr/>
                    <a:lstStyle/>
                    <a:p>
                      <a:r>
                        <a:rPr lang="en-US" sz="1000"/>
                        <a:t>27</a:t>
                      </a:r>
                    </a:p>
                  </a:txBody>
                  <a:tcPr/>
                </a:tc>
                <a:tc>
                  <a:txBody>
                    <a:bodyPr/>
                    <a:lstStyle/>
                    <a:p>
                      <a:r>
                        <a:rPr lang="en-US" sz="1000"/>
                        <a:t>983</a:t>
                      </a:r>
                    </a:p>
                  </a:txBody>
                  <a:tcPr/>
                </a:tc>
                <a:tc>
                  <a:txBody>
                    <a:bodyPr/>
                    <a:lstStyle/>
                    <a:p>
                      <a:r>
                        <a:rPr lang="en-US" sz="1000"/>
                        <a:t>74</a:t>
                      </a:r>
                    </a:p>
                  </a:txBody>
                  <a:tcPr/>
                </a:tc>
                <a:tc>
                  <a:txBody>
                    <a:bodyPr/>
                    <a:lstStyle/>
                    <a:p>
                      <a:r>
                        <a:rPr lang="en-US" sz="1000"/>
                        <a:t>17</a:t>
                      </a:r>
                    </a:p>
                  </a:txBody>
                  <a:tcPr/>
                </a:tc>
                <a:tc>
                  <a:txBody>
                    <a:bodyPr/>
                    <a:lstStyle/>
                    <a:p>
                      <a:r>
                        <a:rPr lang="en-US" sz="1000"/>
                        <a:t>1</a:t>
                      </a:r>
                    </a:p>
                  </a:txBody>
                  <a:tcPr/>
                </a:tc>
                <a:tc>
                  <a:txBody>
                    <a:bodyPr/>
                    <a:lstStyle/>
                    <a:p>
                      <a:r>
                        <a:rPr lang="en-US" sz="1000"/>
                        <a:t>0.0595 %</a:t>
                      </a:r>
                    </a:p>
                  </a:txBody>
                  <a:tcPr/>
                </a:tc>
                <a:extLst>
                  <a:ext uri="{0D108BD9-81ED-4DB2-BD59-A6C34878D82A}">
                    <a16:rowId xmlns:a16="http://schemas.microsoft.com/office/drawing/2014/main" val="1451698393"/>
                  </a:ext>
                </a:extLst>
              </a:tr>
              <a:tr h="370840">
                <a:tc>
                  <a:txBody>
                    <a:bodyPr/>
                    <a:lstStyle/>
                    <a:p>
                      <a:r>
                        <a:rPr lang="en-US" sz="1000"/>
                        <a:t>Trek Bicycle Argentina</a:t>
                      </a:r>
                    </a:p>
                  </a:txBody>
                  <a:tcPr/>
                </a:tc>
                <a:tc>
                  <a:txBody>
                    <a:bodyPr/>
                    <a:lstStyle/>
                    <a:p>
                      <a:r>
                        <a:rPr lang="en-US" sz="1000"/>
                        <a:t>30993</a:t>
                      </a:r>
                    </a:p>
                  </a:txBody>
                  <a:tcPr/>
                </a:tc>
                <a:tc>
                  <a:txBody>
                    <a:bodyPr/>
                    <a:lstStyle/>
                    <a:p>
                      <a:r>
                        <a:rPr lang="en-US" sz="1000"/>
                        <a:t>n/a</a:t>
                      </a:r>
                    </a:p>
                  </a:txBody>
                  <a:tcPr/>
                </a:tc>
                <a:tc>
                  <a:txBody>
                    <a:bodyPr/>
                    <a:lstStyle/>
                    <a:p>
                      <a:r>
                        <a:rPr lang="en-US" sz="1000"/>
                        <a:t>20</a:t>
                      </a:r>
                    </a:p>
                  </a:txBody>
                  <a:tcPr/>
                </a:tc>
                <a:tc>
                  <a:txBody>
                    <a:bodyPr/>
                    <a:lstStyle/>
                    <a:p>
                      <a:r>
                        <a:rPr lang="en-US" sz="1000"/>
                        <a:t>1748</a:t>
                      </a:r>
                    </a:p>
                  </a:txBody>
                  <a:tcPr/>
                </a:tc>
                <a:tc>
                  <a:txBody>
                    <a:bodyPr/>
                    <a:lstStyle/>
                    <a:p>
                      <a:r>
                        <a:rPr lang="en-US" sz="1000"/>
                        <a:t>105</a:t>
                      </a:r>
                    </a:p>
                  </a:txBody>
                  <a:tcPr/>
                </a:tc>
                <a:tc>
                  <a:txBody>
                    <a:bodyPr/>
                    <a:lstStyle/>
                    <a:p>
                      <a:r>
                        <a:rPr lang="en-US" sz="1000"/>
                        <a:t>84</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208545125"/>
                  </a:ext>
                </a:extLst>
              </a:tr>
              <a:tr h="370840">
                <a:tc>
                  <a:txBody>
                    <a:bodyPr/>
                    <a:lstStyle/>
                    <a:p>
                      <a:r>
                        <a:rPr lang="en-US" sz="1000"/>
                        <a:t>Giant Bicycles Argentina</a:t>
                      </a:r>
                    </a:p>
                  </a:txBody>
                  <a:tcPr/>
                </a:tc>
                <a:tc>
                  <a:txBody>
                    <a:bodyPr/>
                    <a:lstStyle/>
                    <a:p>
                      <a:r>
                        <a:rPr lang="en-US" sz="1000"/>
                        <a:t>19607</a:t>
                      </a:r>
                    </a:p>
                  </a:txBody>
                  <a:tcPr/>
                </a:tc>
                <a:tc>
                  <a:txBody>
                    <a:bodyPr/>
                    <a:lstStyle/>
                    <a:p>
                      <a:r>
                        <a:rPr lang="en-US" sz="1000"/>
                        <a:t>77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80675725"/>
                  </a:ext>
                </a:extLst>
              </a:tr>
              <a:tr h="370840">
                <a:tc>
                  <a:txBody>
                    <a:bodyPr/>
                    <a:lstStyle/>
                    <a:p>
                      <a:r>
                        <a:rPr lang="en-US" sz="1000"/>
                        <a:t>Cannondale Argentina</a:t>
                      </a:r>
                    </a:p>
                  </a:txBody>
                  <a:tcPr/>
                </a:tc>
                <a:tc>
                  <a:txBody>
                    <a:bodyPr/>
                    <a:lstStyle/>
                    <a:p>
                      <a:r>
                        <a:rPr lang="en-US" sz="1000"/>
                        <a:t>10237</a:t>
                      </a:r>
                    </a:p>
                  </a:txBody>
                  <a:tcPr/>
                </a:tc>
                <a:tc>
                  <a:txBody>
                    <a:bodyPr/>
                    <a:lstStyle/>
                    <a:p>
                      <a:r>
                        <a:rPr lang="en-US" sz="1000"/>
                        <a:t>40</a:t>
                      </a:r>
                    </a:p>
                  </a:txBody>
                  <a:tcPr/>
                </a:tc>
                <a:tc>
                  <a:txBody>
                    <a:bodyPr/>
                    <a:lstStyle/>
                    <a:p>
                      <a:r>
                        <a:rPr lang="en-US" sz="1000"/>
                        <a:t>4</a:t>
                      </a:r>
                    </a:p>
                  </a:txBody>
                  <a:tcPr/>
                </a:tc>
                <a:tc>
                  <a:txBody>
                    <a:bodyPr/>
                    <a:lstStyle/>
                    <a:p>
                      <a:r>
                        <a:rPr lang="en-US" sz="1000"/>
                        <a:t>110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0.2741 %</a:t>
                      </a:r>
                    </a:p>
                  </a:txBody>
                  <a:tcPr/>
                </a:tc>
                <a:extLst>
                  <a:ext uri="{0D108BD9-81ED-4DB2-BD59-A6C34878D82A}">
                    <a16:rowId xmlns:a16="http://schemas.microsoft.com/office/drawing/2014/main" val="1033081448"/>
                  </a:ext>
                </a:extLst>
              </a:tr>
            </a:tbl>
          </a:graphicData>
        </a:graphic>
      </p:graphicFrame>
      <p:sp>
        <p:nvSpPr>
          <p:cNvPr id="4" name="Text Placeholder 3">
            <a:extLst>
              <a:ext uri="{FF2B5EF4-FFF2-40B4-BE49-F238E27FC236}">
                <a16:creationId xmlns:a16="http://schemas.microsoft.com/office/drawing/2014/main" id="{69D195A1-856E-444C-A793-CE6B0AC0E0F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61498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23A79-BC75-4E89-90C3-7504283F9A0B}"/>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F71B0CD8-9D6B-4980-B6FF-57D726A70695}"/>
              </a:ext>
            </a:extLst>
          </p:cNvPr>
          <p:cNvGraphicFramePr>
            <a:graphicFrameLocks noGrp="1"/>
          </p:cNvGraphicFramePr>
          <p:nvPr>
            <p:ph type="chart" sz="quarter" idx="13"/>
            <p:extLst>
              <p:ext uri="{D42A27DB-BD31-4B8C-83A1-F6EECF244321}">
                <p14:modId xmlns:p14="http://schemas.microsoft.com/office/powerpoint/2010/main" val="69516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9885EE-DCBC-4C5D-AF25-45BC370F9E2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5901C242-13C8-4971-8BCF-2783DDEBA6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4631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2AEC8-9E8C-4659-A8A2-95F77178C11A}"/>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56FD4265-C32D-4991-9D1F-23F2F4316EE6}"/>
              </a:ext>
            </a:extLst>
          </p:cNvPr>
          <p:cNvGraphicFramePr>
            <a:graphicFrameLocks noGrp="1"/>
          </p:cNvGraphicFramePr>
          <p:nvPr>
            <p:ph type="chart" sz="quarter" idx="13"/>
            <p:extLst>
              <p:ext uri="{D42A27DB-BD31-4B8C-83A1-F6EECF244321}">
                <p14:modId xmlns:p14="http://schemas.microsoft.com/office/powerpoint/2010/main" val="4221285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26719-FA32-46B6-9988-6A14B5C368D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5558AD88-FF65-451A-8003-69DEFC0F83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9450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C8F7F-9B0A-4640-BAE6-D5292228FDE5}"/>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23F4EA74-1B89-4271-8E5C-02D03AF8928F}"/>
              </a:ext>
            </a:extLst>
          </p:cNvPr>
          <p:cNvGraphicFramePr>
            <a:graphicFrameLocks noGrp="1"/>
          </p:cNvGraphicFramePr>
          <p:nvPr>
            <p:ph type="chart" sz="quarter" idx="13"/>
            <p:extLst>
              <p:ext uri="{D42A27DB-BD31-4B8C-83A1-F6EECF244321}">
                <p14:modId xmlns:p14="http://schemas.microsoft.com/office/powerpoint/2010/main" val="1174634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A3C979-2DA7-4990-875A-AD2B24DE37F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94E8934-597C-4877-8329-BF7E1F9799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799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D448-C866-43B0-B0ED-B7EAA6229326}"/>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95B55C05-33FB-465D-91DF-ACB4C2CEB51E}"/>
              </a:ext>
            </a:extLst>
          </p:cNvPr>
          <p:cNvGraphicFramePr>
            <a:graphicFrameLocks noGrp="1"/>
          </p:cNvGraphicFramePr>
          <p:nvPr>
            <p:ph type="chart" sz="quarter" idx="13"/>
            <p:extLst>
              <p:ext uri="{D42A27DB-BD31-4B8C-83A1-F6EECF244321}">
                <p14:modId xmlns:p14="http://schemas.microsoft.com/office/powerpoint/2010/main" val="3301911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4A06DD-DC93-437F-A32D-C0811153771A}"/>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3D3B88C4-48D6-4CE4-A842-7E9D7FD21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6225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A2A6C-5F5C-4F50-B34C-B1CC134E76B3}"/>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A9D722FA-FBF9-4E91-8C3C-2FDC438C3A0C}"/>
              </a:ext>
            </a:extLst>
          </p:cNvPr>
          <p:cNvGraphicFramePr>
            <a:graphicFrameLocks noGrp="1"/>
          </p:cNvGraphicFramePr>
          <p:nvPr>
            <p:ph type="chart" sz="quarter" idx="13"/>
            <p:extLst>
              <p:ext uri="{D42A27DB-BD31-4B8C-83A1-F6EECF244321}">
                <p14:modId xmlns:p14="http://schemas.microsoft.com/office/powerpoint/2010/main" val="3423527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9FD9DD-A18A-4340-8D27-DCCFB305BCF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10C97FE-DD9A-4E9F-83D5-88D87EA32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9246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39804-CE98-45A0-96E1-6F0AF45B94C0}"/>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2FD4AEF8-9162-40CE-8118-820C7D00B9AB}"/>
              </a:ext>
            </a:extLst>
          </p:cNvPr>
          <p:cNvGraphicFramePr>
            <a:graphicFrameLocks noGrp="1"/>
          </p:cNvGraphicFramePr>
          <p:nvPr>
            <p:ph type="chart" sz="quarter" idx="13"/>
            <p:extLst>
              <p:ext uri="{D42A27DB-BD31-4B8C-83A1-F6EECF244321}">
                <p14:modId xmlns:p14="http://schemas.microsoft.com/office/powerpoint/2010/main" val="2710221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91495E-00A9-4B5E-B410-59FBD9FE7EE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56C0FA9-1797-4FCA-918F-0E5760E634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4900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91848-9D82-4344-B8EB-30B02107630D}"/>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0BD0F265-8F61-4A28-ABE1-127BB4FFF061}"/>
              </a:ext>
            </a:extLst>
          </p:cNvPr>
          <p:cNvGraphicFramePr>
            <a:graphicFrameLocks noGrp="1"/>
          </p:cNvGraphicFramePr>
          <p:nvPr>
            <p:ph type="chart" sz="quarter" idx="13"/>
            <p:extLst>
              <p:ext uri="{D42A27DB-BD31-4B8C-83A1-F6EECF244321}">
                <p14:modId xmlns:p14="http://schemas.microsoft.com/office/powerpoint/2010/main" val="2703852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D2CE4-1AA1-4665-B47A-D1901A7A467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3598671-7787-4CEF-83FD-D099E701A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513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0E766-BF5A-442B-B635-C90031B8E2BF}"/>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FC7BCB8F-BBB4-426D-B292-E5CECF4FA188}"/>
              </a:ext>
            </a:extLst>
          </p:cNvPr>
          <p:cNvGraphicFramePr>
            <a:graphicFrameLocks noGrp="1"/>
          </p:cNvGraphicFramePr>
          <p:nvPr>
            <p:ph type="chart" sz="quarter" idx="13"/>
            <p:extLst>
              <p:ext uri="{D42A27DB-BD31-4B8C-83A1-F6EECF244321}">
                <p14:modId xmlns:p14="http://schemas.microsoft.com/office/powerpoint/2010/main" val="1920409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9AD2D3-5B36-4FF4-86BB-F5FD37F649A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507320E0-82D6-40BD-8BE0-FE983D19E1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6140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1306A-DC96-4967-82BC-B44CECD8ED0A}"/>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7BDE9581-34B7-42B3-99F5-77029F057782}"/>
              </a:ext>
            </a:extLst>
          </p:cNvPr>
          <p:cNvGraphicFramePr>
            <a:graphicFrameLocks noGrp="1"/>
          </p:cNvGraphicFramePr>
          <p:nvPr>
            <p:ph type="chart" sz="quarter" idx="13"/>
            <p:extLst>
              <p:ext uri="{D42A27DB-BD31-4B8C-83A1-F6EECF244321}">
                <p14:modId xmlns:p14="http://schemas.microsoft.com/office/powerpoint/2010/main" val="4003322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7122BD-8744-455E-9611-ED5A8C75226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75E4247F-63AB-48C2-8034-D422E83E8A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9168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AAD02-83C9-4AFC-B37C-2A56235C6301}"/>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4E4A1959-9668-44A4-AAF4-DC81E5E4A76A}"/>
              </a:ext>
            </a:extLst>
          </p:cNvPr>
          <p:cNvGraphicFramePr>
            <a:graphicFrameLocks noGrp="1"/>
          </p:cNvGraphicFramePr>
          <p:nvPr>
            <p:ph type="chart" sz="quarter" idx="13"/>
            <p:extLst>
              <p:ext uri="{D42A27DB-BD31-4B8C-83A1-F6EECF244321}">
                <p14:modId xmlns:p14="http://schemas.microsoft.com/office/powerpoint/2010/main" val="3706895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C93FEB-251C-4068-AAE3-C4F912154884}"/>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5A4B6D44-2ADF-4318-B9C6-9CE68573AB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8078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9056-1838-40C4-A776-007DB5AC0347}"/>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3A675A04-6CDC-450C-8967-FF716516952F}"/>
              </a:ext>
            </a:extLst>
          </p:cNvPr>
          <p:cNvGraphicFramePr>
            <a:graphicFrameLocks noGrp="1"/>
          </p:cNvGraphicFramePr>
          <p:nvPr>
            <p:ph type="chart" sz="quarter" idx="13"/>
            <p:extLst>
              <p:ext uri="{D42A27DB-BD31-4B8C-83A1-F6EECF244321}">
                <p14:modId xmlns:p14="http://schemas.microsoft.com/office/powerpoint/2010/main" val="4080515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A8008A-D03A-4183-B9AB-48EBA0F344B4}"/>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F2CA2585-5BD7-4DC9-842A-0A4E0408F9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6912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5BCBD-0EFF-4EAF-85D3-25DBF11E6519}"/>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658283DA-28C2-4B7F-ACA0-DFDFA8985291}"/>
              </a:ext>
            </a:extLst>
          </p:cNvPr>
          <p:cNvGraphicFramePr>
            <a:graphicFrameLocks noGrp="1"/>
          </p:cNvGraphicFramePr>
          <p:nvPr>
            <p:ph type="chart" sz="quarter" idx="13"/>
            <p:extLst>
              <p:ext uri="{D42A27DB-BD31-4B8C-83A1-F6EECF244321}">
                <p14:modId xmlns:p14="http://schemas.microsoft.com/office/powerpoint/2010/main" val="4209276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D3F0B-9646-4D2E-BCFA-4A90F4179786}"/>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C855B39-A0CB-4456-8489-0769BA1E4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965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49AB-B671-453C-B325-6FF76B6E22E5}"/>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76A625B3-A120-4B0C-BEE1-FB286C1C839A}"/>
              </a:ext>
            </a:extLst>
          </p:cNvPr>
          <p:cNvGraphicFramePr>
            <a:graphicFrameLocks noGrp="1"/>
          </p:cNvGraphicFramePr>
          <p:nvPr>
            <p:ph type="chart" sz="quarter" idx="13"/>
            <p:extLst>
              <p:ext uri="{D42A27DB-BD31-4B8C-83A1-F6EECF244321}">
                <p14:modId xmlns:p14="http://schemas.microsoft.com/office/powerpoint/2010/main" val="1698381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30D7B4-7815-4D07-86FD-799B816112AB}"/>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420E3F64-3A84-49E4-B155-928BF71C91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4962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C2B0-9C11-4C48-B6EF-E4F420684693}"/>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13A8E122-3AE6-4C54-9ACC-9E97DA7A1487}"/>
              </a:ext>
            </a:extLst>
          </p:cNvPr>
          <p:cNvGraphicFramePr>
            <a:graphicFrameLocks noGrp="1"/>
          </p:cNvGraphicFramePr>
          <p:nvPr>
            <p:ph type="chart" sz="quarter" idx="13"/>
            <p:extLst>
              <p:ext uri="{D42A27DB-BD31-4B8C-83A1-F6EECF244321}">
                <p14:modId xmlns:p14="http://schemas.microsoft.com/office/powerpoint/2010/main" val="3019651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95D42F-43F1-4638-B92E-DAF5617BFFB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B0F170FA-3FF6-4A21-A73A-1DC2023C22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3675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116E5-9A5F-4A06-A2CD-4A165627353B}"/>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C68DF75A-F5C3-4A7F-B940-D0FA2ECC8A4B}"/>
              </a:ext>
            </a:extLst>
          </p:cNvPr>
          <p:cNvGraphicFramePr>
            <a:graphicFrameLocks noGrp="1"/>
          </p:cNvGraphicFramePr>
          <p:nvPr>
            <p:ph type="chart" sz="quarter" idx="13"/>
            <p:extLst>
              <p:ext uri="{D42A27DB-BD31-4B8C-83A1-F6EECF244321}">
                <p14:modId xmlns:p14="http://schemas.microsoft.com/office/powerpoint/2010/main" val="1716433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56E9EF-829D-485F-B1AB-5C046954FE0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4F5BA6A8-52E1-4795-AE83-42AA7E65CC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0407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C70B8-CD9C-4C54-A071-8B205231DB3B}"/>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FCC3D816-6EC2-494F-B3F6-6D9D18F95C6D}"/>
              </a:ext>
            </a:extLst>
          </p:cNvPr>
          <p:cNvGraphicFramePr>
            <a:graphicFrameLocks noGrp="1"/>
          </p:cNvGraphicFramePr>
          <p:nvPr>
            <p:ph type="chart" sz="quarter" idx="13"/>
            <p:extLst>
              <p:ext uri="{D42A27DB-BD31-4B8C-83A1-F6EECF244321}">
                <p14:modId xmlns:p14="http://schemas.microsoft.com/office/powerpoint/2010/main" val="2015805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2C42A5-0E7C-49E3-A764-25D5B6445CC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7BD063C-2DED-4231-97AC-4A29078BA8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2701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102B0-D826-415B-AF09-F92D5AE8796A}"/>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C65F6FE2-DAD0-4030-8EF8-F6481F4F1FC4}"/>
              </a:ext>
            </a:extLst>
          </p:cNvPr>
          <p:cNvGraphicFramePr>
            <a:graphicFrameLocks noGrp="1"/>
          </p:cNvGraphicFramePr>
          <p:nvPr>
            <p:ph type="chart" sz="quarter" idx="13"/>
            <p:extLst>
              <p:ext uri="{D42A27DB-BD31-4B8C-83A1-F6EECF244321}">
                <p14:modId xmlns:p14="http://schemas.microsoft.com/office/powerpoint/2010/main" val="1719365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03B08-76EC-4251-A5BC-DAEC67C6E5C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15B0DA1-0205-4B06-A18E-0CC0314C31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2163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4523D-2A9B-4299-8B94-A11935E1502F}"/>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24A0618-AC52-40FA-9C00-A4EEFA4B02FE}"/>
              </a:ext>
            </a:extLst>
          </p:cNvPr>
          <p:cNvGraphicFramePr>
            <a:graphicFrameLocks noGrp="1"/>
          </p:cNvGraphicFramePr>
          <p:nvPr>
            <p:ph type="chart" sz="quarter" idx="13"/>
            <p:extLst>
              <p:ext uri="{D42A27DB-BD31-4B8C-83A1-F6EECF244321}">
                <p14:modId xmlns:p14="http://schemas.microsoft.com/office/powerpoint/2010/main" val="881421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7F64DD-8D1A-43DC-90BF-50C64B9485C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74B9211-F3CE-4556-9D90-A54B5CF963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199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E5E17-DDA7-4CA8-8074-6484BB063AE7}"/>
              </a:ext>
            </a:extLst>
          </p:cNvPr>
          <p:cNvSpPr>
            <a:spLocks noGrp="1"/>
          </p:cNvSpPr>
          <p:nvPr>
            <p:ph type="title"/>
          </p:nvPr>
        </p:nvSpPr>
        <p:spPr/>
        <p:txBody>
          <a:bodyPr/>
          <a:lstStyle/>
          <a:p>
            <a:r>
              <a:rPr lang="en-US"/>
              <a:t>Facebook Hashtag Detection | Scott - 1 of 3</a:t>
            </a:r>
          </a:p>
        </p:txBody>
      </p:sp>
      <p:graphicFrame>
        <p:nvGraphicFramePr>
          <p:cNvPr id="5" name="Table Placeholder 4">
            <a:extLst>
              <a:ext uri="{FF2B5EF4-FFF2-40B4-BE49-F238E27FC236}">
                <a16:creationId xmlns:a16="http://schemas.microsoft.com/office/drawing/2014/main" id="{EAD34FA6-A0C2-44E4-8916-A53DC562A562}"/>
              </a:ext>
            </a:extLst>
          </p:cNvPr>
          <p:cNvGraphicFramePr>
            <a:graphicFrameLocks noGrp="1"/>
          </p:cNvGraphicFramePr>
          <p:nvPr>
            <p:ph type="tbl" sz="quarter" idx="13"/>
            <p:extLst>
              <p:ext uri="{D42A27DB-BD31-4B8C-83A1-F6EECF244321}">
                <p14:modId xmlns:p14="http://schemas.microsoft.com/office/powerpoint/2010/main" val="204785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953104"/>
                    </a:ext>
                  </a:extLst>
                </a:gridCol>
                <a:gridCol w="1152144">
                  <a:extLst>
                    <a:ext uri="{9D8B030D-6E8A-4147-A177-3AD203B41FA5}">
                      <a16:colId xmlns:a16="http://schemas.microsoft.com/office/drawing/2014/main" val="3176660315"/>
                    </a:ext>
                  </a:extLst>
                </a:gridCol>
                <a:gridCol w="1152144">
                  <a:extLst>
                    <a:ext uri="{9D8B030D-6E8A-4147-A177-3AD203B41FA5}">
                      <a16:colId xmlns:a16="http://schemas.microsoft.com/office/drawing/2014/main" val="3463072796"/>
                    </a:ext>
                  </a:extLst>
                </a:gridCol>
                <a:gridCol w="1152144">
                  <a:extLst>
                    <a:ext uri="{9D8B030D-6E8A-4147-A177-3AD203B41FA5}">
                      <a16:colId xmlns:a16="http://schemas.microsoft.com/office/drawing/2014/main" val="2126302446"/>
                    </a:ext>
                  </a:extLst>
                </a:gridCol>
                <a:gridCol w="1152144">
                  <a:extLst>
                    <a:ext uri="{9D8B030D-6E8A-4147-A177-3AD203B41FA5}">
                      <a16:colId xmlns:a16="http://schemas.microsoft.com/office/drawing/2014/main" val="2484341484"/>
                    </a:ext>
                  </a:extLst>
                </a:gridCol>
                <a:gridCol w="1152144">
                  <a:extLst>
                    <a:ext uri="{9D8B030D-6E8A-4147-A177-3AD203B41FA5}">
                      <a16:colId xmlns:a16="http://schemas.microsoft.com/office/drawing/2014/main" val="1509570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0954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101.48484848485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6.2121212121212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4.7878787878788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112.48484848485</a:t>
                      </a:r>
                    </a:p>
                  </a:txBody>
                  <a:tcPr/>
                </a:tc>
                <a:extLst>
                  <a:ext uri="{0D108BD9-81ED-4DB2-BD59-A6C34878D82A}">
                    <a16:rowId xmlns:a16="http://schemas.microsoft.com/office/drawing/2014/main" val="141149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42.590909090909</a:t>
                      </a:r>
                    </a:p>
                  </a:txBody>
                  <a:tcPr/>
                </a:tc>
                <a:extLst>
                  <a:ext uri="{0D108BD9-81ED-4DB2-BD59-A6C34878D82A}">
                    <a16:rowId xmlns:a16="http://schemas.microsoft.com/office/drawing/2014/main" val="288767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44.142857142857</a:t>
                      </a:r>
                    </a:p>
                  </a:txBody>
                  <a:tcPr/>
                </a:tc>
                <a:extLst>
                  <a:ext uri="{0D108BD9-81ED-4DB2-BD59-A6C34878D82A}">
                    <a16:rowId xmlns:a16="http://schemas.microsoft.com/office/drawing/2014/main" val="191034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extLst>
                  <a:ext uri="{0D108BD9-81ED-4DB2-BD59-A6C34878D82A}">
                    <a16:rowId xmlns:a16="http://schemas.microsoft.com/office/drawing/2014/main" val="675179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extLst>
                  <a:ext uri="{0D108BD9-81ED-4DB2-BD59-A6C34878D82A}">
                    <a16:rowId xmlns:a16="http://schemas.microsoft.com/office/drawing/2014/main" val="310968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104.88888888889</a:t>
                      </a:r>
                    </a:p>
                  </a:txBody>
                  <a:tcPr/>
                </a:tc>
                <a:extLst>
                  <a:ext uri="{0D108BD9-81ED-4DB2-BD59-A6C34878D82A}">
                    <a16:rowId xmlns:a16="http://schemas.microsoft.com/office/drawing/2014/main" val="2021165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109.64705882353</a:t>
                      </a:r>
                    </a:p>
                  </a:txBody>
                  <a:tcPr/>
                </a:tc>
                <a:extLst>
                  <a:ext uri="{0D108BD9-81ED-4DB2-BD59-A6C34878D82A}">
                    <a16:rowId xmlns:a16="http://schemas.microsoft.com/office/drawing/2014/main" val="259534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109.64705882353</a:t>
                      </a:r>
                    </a:p>
                  </a:txBody>
                  <a:tcPr/>
                </a:tc>
                <a:extLst>
                  <a:ext uri="{0D108BD9-81ED-4DB2-BD59-A6C34878D82A}">
                    <a16:rowId xmlns:a16="http://schemas.microsoft.com/office/drawing/2014/main" val="225517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11.857142857143</a:t>
                      </a:r>
                    </a:p>
                  </a:txBody>
                  <a:tcPr/>
                </a:tc>
                <a:extLst>
                  <a:ext uri="{0D108BD9-81ED-4DB2-BD59-A6C34878D82A}">
                    <a16:rowId xmlns:a16="http://schemas.microsoft.com/office/drawing/2014/main" val="145845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3534922125"/>
                  </a:ext>
                </a:extLst>
              </a:tr>
            </a:tbl>
          </a:graphicData>
        </a:graphic>
      </p:graphicFrame>
      <p:sp>
        <p:nvSpPr>
          <p:cNvPr id="4" name="Text Placeholder 3">
            <a:extLst>
              <a:ext uri="{FF2B5EF4-FFF2-40B4-BE49-F238E27FC236}">
                <a16:creationId xmlns:a16="http://schemas.microsoft.com/office/drawing/2014/main" id="{15F8505D-B8B5-476D-93B2-A2F4D6DE7D6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462267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B9A9A-ADED-4B0E-87A0-D73E377F2C4F}"/>
              </a:ext>
            </a:extLst>
          </p:cNvPr>
          <p:cNvSpPr>
            <a:spLocks noGrp="1"/>
          </p:cNvSpPr>
          <p:nvPr>
            <p:ph type="title"/>
          </p:nvPr>
        </p:nvSpPr>
        <p:spPr/>
        <p:txBody>
          <a:bodyPr/>
          <a:lstStyle/>
          <a:p>
            <a:r>
              <a:rPr lang="en-US"/>
              <a:t>Facebook Hashtag Detection | Scott - 2 of 3</a:t>
            </a:r>
          </a:p>
        </p:txBody>
      </p:sp>
      <p:graphicFrame>
        <p:nvGraphicFramePr>
          <p:cNvPr id="5" name="Table Placeholder 4">
            <a:extLst>
              <a:ext uri="{FF2B5EF4-FFF2-40B4-BE49-F238E27FC236}">
                <a16:creationId xmlns:a16="http://schemas.microsoft.com/office/drawing/2014/main" id="{EAB95B80-7C8B-4884-9E47-33E825D591A1}"/>
              </a:ext>
            </a:extLst>
          </p:cNvPr>
          <p:cNvGraphicFramePr>
            <a:graphicFrameLocks noGrp="1"/>
          </p:cNvGraphicFramePr>
          <p:nvPr>
            <p:ph type="tbl" sz="quarter" idx="13"/>
            <p:extLst>
              <p:ext uri="{D42A27DB-BD31-4B8C-83A1-F6EECF244321}">
                <p14:modId xmlns:p14="http://schemas.microsoft.com/office/powerpoint/2010/main" val="227114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3122280"/>
                    </a:ext>
                  </a:extLst>
                </a:gridCol>
                <a:gridCol w="1152144">
                  <a:extLst>
                    <a:ext uri="{9D8B030D-6E8A-4147-A177-3AD203B41FA5}">
                      <a16:colId xmlns:a16="http://schemas.microsoft.com/office/drawing/2014/main" val="1951093772"/>
                    </a:ext>
                  </a:extLst>
                </a:gridCol>
                <a:gridCol w="1152144">
                  <a:extLst>
                    <a:ext uri="{9D8B030D-6E8A-4147-A177-3AD203B41FA5}">
                      <a16:colId xmlns:a16="http://schemas.microsoft.com/office/drawing/2014/main" val="439220813"/>
                    </a:ext>
                  </a:extLst>
                </a:gridCol>
                <a:gridCol w="1152144">
                  <a:extLst>
                    <a:ext uri="{9D8B030D-6E8A-4147-A177-3AD203B41FA5}">
                      <a16:colId xmlns:a16="http://schemas.microsoft.com/office/drawing/2014/main" val="1313492031"/>
                    </a:ext>
                  </a:extLst>
                </a:gridCol>
                <a:gridCol w="1152144">
                  <a:extLst>
                    <a:ext uri="{9D8B030D-6E8A-4147-A177-3AD203B41FA5}">
                      <a16:colId xmlns:a16="http://schemas.microsoft.com/office/drawing/2014/main" val="2555901915"/>
                    </a:ext>
                  </a:extLst>
                </a:gridCol>
                <a:gridCol w="1152144">
                  <a:extLst>
                    <a:ext uri="{9D8B030D-6E8A-4147-A177-3AD203B41FA5}">
                      <a16:colId xmlns:a16="http://schemas.microsoft.com/office/drawing/2014/main" val="1638734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979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110.22222222222</a:t>
                      </a:r>
                    </a:p>
                  </a:txBody>
                  <a:tcPr/>
                </a:tc>
                <a:extLst>
                  <a:ext uri="{0D108BD9-81ED-4DB2-BD59-A6C34878D82A}">
                    <a16:rowId xmlns:a16="http://schemas.microsoft.com/office/drawing/2014/main" val="381246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a:t>
                      </a:r>
                    </a:p>
                  </a:txBody>
                  <a:tcPr/>
                </a:tc>
                <a:extLst>
                  <a:ext uri="{0D108BD9-81ED-4DB2-BD59-A6C34878D82A}">
                    <a16:rowId xmlns:a16="http://schemas.microsoft.com/office/drawing/2014/main" val="124176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187509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#wavecell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60865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extLst>
                  <a:ext uri="{0D108BD9-81ED-4DB2-BD59-A6C34878D82A}">
                    <a16:rowId xmlns:a16="http://schemas.microsoft.com/office/drawing/2014/main" val="393146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#LaBiciDeTusSueños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39056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292024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extLst>
                  <a:ext uri="{0D108BD9-81ED-4DB2-BD59-A6C34878D82A}">
                    <a16:rowId xmlns:a16="http://schemas.microsoft.com/office/drawing/2014/main" val="290142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extLst>
                  <a:ext uri="{0D108BD9-81ED-4DB2-BD59-A6C34878D82A}">
                    <a16:rowId xmlns:a16="http://schemas.microsoft.com/office/drawing/2014/main" val="141638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extLst>
                  <a:ext uri="{0D108BD9-81ED-4DB2-BD59-A6C34878D82A}">
                    <a16:rowId xmlns:a16="http://schemas.microsoft.com/office/drawing/2014/main" val="1001974215"/>
                  </a:ext>
                </a:extLst>
              </a:tr>
            </a:tbl>
          </a:graphicData>
        </a:graphic>
      </p:graphicFrame>
      <p:sp>
        <p:nvSpPr>
          <p:cNvPr id="4" name="Text Placeholder 3">
            <a:extLst>
              <a:ext uri="{FF2B5EF4-FFF2-40B4-BE49-F238E27FC236}">
                <a16:creationId xmlns:a16="http://schemas.microsoft.com/office/drawing/2014/main" id="{5E83CF20-E513-4681-B69F-6D4BE510934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105542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9C4A4-8A5A-4CFD-A273-48DDEC04A33C}"/>
              </a:ext>
            </a:extLst>
          </p:cNvPr>
          <p:cNvSpPr>
            <a:spLocks noGrp="1"/>
          </p:cNvSpPr>
          <p:nvPr>
            <p:ph type="title"/>
          </p:nvPr>
        </p:nvSpPr>
        <p:spPr/>
        <p:txBody>
          <a:bodyPr/>
          <a:lstStyle/>
          <a:p>
            <a:r>
              <a:rPr lang="en-US"/>
              <a:t>Facebook Hashtag Detection | Scott - 3 of 3</a:t>
            </a:r>
          </a:p>
        </p:txBody>
      </p:sp>
      <p:graphicFrame>
        <p:nvGraphicFramePr>
          <p:cNvPr id="5" name="Table Placeholder 4">
            <a:extLst>
              <a:ext uri="{FF2B5EF4-FFF2-40B4-BE49-F238E27FC236}">
                <a16:creationId xmlns:a16="http://schemas.microsoft.com/office/drawing/2014/main" id="{4D69B111-FD2D-4E02-B810-DBDF2CC22D1F}"/>
              </a:ext>
            </a:extLst>
          </p:cNvPr>
          <p:cNvGraphicFramePr>
            <a:graphicFrameLocks noGrp="1"/>
          </p:cNvGraphicFramePr>
          <p:nvPr>
            <p:ph type="tbl" sz="quarter" idx="13"/>
            <p:extLst>
              <p:ext uri="{D42A27DB-BD31-4B8C-83A1-F6EECF244321}">
                <p14:modId xmlns:p14="http://schemas.microsoft.com/office/powerpoint/2010/main" val="243971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3900877"/>
                    </a:ext>
                  </a:extLst>
                </a:gridCol>
                <a:gridCol w="1152144">
                  <a:extLst>
                    <a:ext uri="{9D8B030D-6E8A-4147-A177-3AD203B41FA5}">
                      <a16:colId xmlns:a16="http://schemas.microsoft.com/office/drawing/2014/main" val="2041979308"/>
                    </a:ext>
                  </a:extLst>
                </a:gridCol>
                <a:gridCol w="1152144">
                  <a:extLst>
                    <a:ext uri="{9D8B030D-6E8A-4147-A177-3AD203B41FA5}">
                      <a16:colId xmlns:a16="http://schemas.microsoft.com/office/drawing/2014/main" val="2207987268"/>
                    </a:ext>
                  </a:extLst>
                </a:gridCol>
                <a:gridCol w="1152144">
                  <a:extLst>
                    <a:ext uri="{9D8B030D-6E8A-4147-A177-3AD203B41FA5}">
                      <a16:colId xmlns:a16="http://schemas.microsoft.com/office/drawing/2014/main" val="1703171922"/>
                    </a:ext>
                  </a:extLst>
                </a:gridCol>
                <a:gridCol w="1152144">
                  <a:extLst>
                    <a:ext uri="{9D8B030D-6E8A-4147-A177-3AD203B41FA5}">
                      <a16:colId xmlns:a16="http://schemas.microsoft.com/office/drawing/2014/main" val="2765357310"/>
                    </a:ext>
                  </a:extLst>
                </a:gridCol>
                <a:gridCol w="1152144">
                  <a:extLst>
                    <a:ext uri="{9D8B030D-6E8A-4147-A177-3AD203B41FA5}">
                      <a16:colId xmlns:a16="http://schemas.microsoft.com/office/drawing/2014/main" val="3439711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4137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168442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370933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225334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237167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1047227815"/>
                  </a:ext>
                </a:extLst>
              </a:tr>
            </a:tbl>
          </a:graphicData>
        </a:graphic>
      </p:graphicFrame>
      <p:sp>
        <p:nvSpPr>
          <p:cNvPr id="4" name="Text Placeholder 3">
            <a:extLst>
              <a:ext uri="{FF2B5EF4-FFF2-40B4-BE49-F238E27FC236}">
                <a16:creationId xmlns:a16="http://schemas.microsoft.com/office/drawing/2014/main" id="{887CF45C-AF1A-4CE6-8016-27DED5C705C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51409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592AA-A381-456B-B74D-75893EA76387}"/>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8A70C221-BA03-49D7-971C-D22208B44109}"/>
              </a:ext>
            </a:extLst>
          </p:cNvPr>
          <p:cNvGraphicFramePr>
            <a:graphicFrameLocks noGrp="1"/>
          </p:cNvGraphicFramePr>
          <p:nvPr>
            <p:ph type="tbl" sz="quarter" idx="13"/>
            <p:extLst>
              <p:ext uri="{D42A27DB-BD31-4B8C-83A1-F6EECF244321}">
                <p14:modId xmlns:p14="http://schemas.microsoft.com/office/powerpoint/2010/main" val="135773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3882623"/>
                    </a:ext>
                  </a:extLst>
                </a:gridCol>
                <a:gridCol w="493776">
                  <a:extLst>
                    <a:ext uri="{9D8B030D-6E8A-4147-A177-3AD203B41FA5}">
                      <a16:colId xmlns:a16="http://schemas.microsoft.com/office/drawing/2014/main" val="766204441"/>
                    </a:ext>
                  </a:extLst>
                </a:gridCol>
                <a:gridCol w="493776">
                  <a:extLst>
                    <a:ext uri="{9D8B030D-6E8A-4147-A177-3AD203B41FA5}">
                      <a16:colId xmlns:a16="http://schemas.microsoft.com/office/drawing/2014/main" val="1024027840"/>
                    </a:ext>
                  </a:extLst>
                </a:gridCol>
                <a:gridCol w="493776">
                  <a:extLst>
                    <a:ext uri="{9D8B030D-6E8A-4147-A177-3AD203B41FA5}">
                      <a16:colId xmlns:a16="http://schemas.microsoft.com/office/drawing/2014/main" val="2889388742"/>
                    </a:ext>
                  </a:extLst>
                </a:gridCol>
                <a:gridCol w="493776">
                  <a:extLst>
                    <a:ext uri="{9D8B030D-6E8A-4147-A177-3AD203B41FA5}">
                      <a16:colId xmlns:a16="http://schemas.microsoft.com/office/drawing/2014/main" val="1879536327"/>
                    </a:ext>
                  </a:extLst>
                </a:gridCol>
                <a:gridCol w="493776">
                  <a:extLst>
                    <a:ext uri="{9D8B030D-6E8A-4147-A177-3AD203B41FA5}">
                      <a16:colId xmlns:a16="http://schemas.microsoft.com/office/drawing/2014/main" val="272787032"/>
                    </a:ext>
                  </a:extLst>
                </a:gridCol>
                <a:gridCol w="493776">
                  <a:extLst>
                    <a:ext uri="{9D8B030D-6E8A-4147-A177-3AD203B41FA5}">
                      <a16:colId xmlns:a16="http://schemas.microsoft.com/office/drawing/2014/main" val="4052699298"/>
                    </a:ext>
                  </a:extLst>
                </a:gridCol>
                <a:gridCol w="493776">
                  <a:extLst>
                    <a:ext uri="{9D8B030D-6E8A-4147-A177-3AD203B41FA5}">
                      <a16:colId xmlns:a16="http://schemas.microsoft.com/office/drawing/2014/main" val="1266641417"/>
                    </a:ext>
                  </a:extLst>
                </a:gridCol>
                <a:gridCol w="493776">
                  <a:extLst>
                    <a:ext uri="{9D8B030D-6E8A-4147-A177-3AD203B41FA5}">
                      <a16:colId xmlns:a16="http://schemas.microsoft.com/office/drawing/2014/main" val="1925209223"/>
                    </a:ext>
                  </a:extLst>
                </a:gridCol>
                <a:gridCol w="493776">
                  <a:extLst>
                    <a:ext uri="{9D8B030D-6E8A-4147-A177-3AD203B41FA5}">
                      <a16:colId xmlns:a16="http://schemas.microsoft.com/office/drawing/2014/main" val="3642685914"/>
                    </a:ext>
                  </a:extLst>
                </a:gridCol>
                <a:gridCol w="493776">
                  <a:extLst>
                    <a:ext uri="{9D8B030D-6E8A-4147-A177-3AD203B41FA5}">
                      <a16:colId xmlns:a16="http://schemas.microsoft.com/office/drawing/2014/main" val="4161142929"/>
                    </a:ext>
                  </a:extLst>
                </a:gridCol>
                <a:gridCol w="493776">
                  <a:extLst>
                    <a:ext uri="{9D8B030D-6E8A-4147-A177-3AD203B41FA5}">
                      <a16:colId xmlns:a16="http://schemas.microsoft.com/office/drawing/2014/main" val="78597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478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- 2021-03-02 22:40:52</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81179985"/>
                  </a:ext>
                </a:extLst>
              </a:tr>
            </a:tbl>
          </a:graphicData>
        </a:graphic>
      </p:graphicFrame>
      <p:sp>
        <p:nvSpPr>
          <p:cNvPr id="4" name="Text Placeholder 3">
            <a:extLst>
              <a:ext uri="{FF2B5EF4-FFF2-40B4-BE49-F238E27FC236}">
                <a16:creationId xmlns:a16="http://schemas.microsoft.com/office/drawing/2014/main" id="{548CE804-7E53-4ECC-AC22-BA3995EC753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2561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BFA00-3D18-4A57-92D1-E35155C4A3AD}"/>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F8366603-1798-49D6-AEE1-4EBB5D7843AD}"/>
              </a:ext>
            </a:extLst>
          </p:cNvPr>
          <p:cNvGraphicFramePr>
            <a:graphicFrameLocks noGrp="1"/>
          </p:cNvGraphicFramePr>
          <p:nvPr>
            <p:ph type="tbl" sz="quarter" idx="13"/>
            <p:extLst>
              <p:ext uri="{D42A27DB-BD31-4B8C-83A1-F6EECF244321}">
                <p14:modId xmlns:p14="http://schemas.microsoft.com/office/powerpoint/2010/main" val="163624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9944708"/>
                    </a:ext>
                  </a:extLst>
                </a:gridCol>
                <a:gridCol w="493776">
                  <a:extLst>
                    <a:ext uri="{9D8B030D-6E8A-4147-A177-3AD203B41FA5}">
                      <a16:colId xmlns:a16="http://schemas.microsoft.com/office/drawing/2014/main" val="3133994532"/>
                    </a:ext>
                  </a:extLst>
                </a:gridCol>
                <a:gridCol w="493776">
                  <a:extLst>
                    <a:ext uri="{9D8B030D-6E8A-4147-A177-3AD203B41FA5}">
                      <a16:colId xmlns:a16="http://schemas.microsoft.com/office/drawing/2014/main" val="1651533812"/>
                    </a:ext>
                  </a:extLst>
                </a:gridCol>
                <a:gridCol w="493776">
                  <a:extLst>
                    <a:ext uri="{9D8B030D-6E8A-4147-A177-3AD203B41FA5}">
                      <a16:colId xmlns:a16="http://schemas.microsoft.com/office/drawing/2014/main" val="3640091310"/>
                    </a:ext>
                  </a:extLst>
                </a:gridCol>
                <a:gridCol w="493776">
                  <a:extLst>
                    <a:ext uri="{9D8B030D-6E8A-4147-A177-3AD203B41FA5}">
                      <a16:colId xmlns:a16="http://schemas.microsoft.com/office/drawing/2014/main" val="1328767571"/>
                    </a:ext>
                  </a:extLst>
                </a:gridCol>
                <a:gridCol w="493776">
                  <a:extLst>
                    <a:ext uri="{9D8B030D-6E8A-4147-A177-3AD203B41FA5}">
                      <a16:colId xmlns:a16="http://schemas.microsoft.com/office/drawing/2014/main" val="3836883465"/>
                    </a:ext>
                  </a:extLst>
                </a:gridCol>
                <a:gridCol w="493776">
                  <a:extLst>
                    <a:ext uri="{9D8B030D-6E8A-4147-A177-3AD203B41FA5}">
                      <a16:colId xmlns:a16="http://schemas.microsoft.com/office/drawing/2014/main" val="3820927191"/>
                    </a:ext>
                  </a:extLst>
                </a:gridCol>
                <a:gridCol w="493776">
                  <a:extLst>
                    <a:ext uri="{9D8B030D-6E8A-4147-A177-3AD203B41FA5}">
                      <a16:colId xmlns:a16="http://schemas.microsoft.com/office/drawing/2014/main" val="640109826"/>
                    </a:ext>
                  </a:extLst>
                </a:gridCol>
                <a:gridCol w="493776">
                  <a:extLst>
                    <a:ext uri="{9D8B030D-6E8A-4147-A177-3AD203B41FA5}">
                      <a16:colId xmlns:a16="http://schemas.microsoft.com/office/drawing/2014/main" val="2017452418"/>
                    </a:ext>
                  </a:extLst>
                </a:gridCol>
                <a:gridCol w="493776">
                  <a:extLst>
                    <a:ext uri="{9D8B030D-6E8A-4147-A177-3AD203B41FA5}">
                      <a16:colId xmlns:a16="http://schemas.microsoft.com/office/drawing/2014/main" val="3671341674"/>
                    </a:ext>
                  </a:extLst>
                </a:gridCol>
                <a:gridCol w="493776">
                  <a:extLst>
                    <a:ext uri="{9D8B030D-6E8A-4147-A177-3AD203B41FA5}">
                      <a16:colId xmlns:a16="http://schemas.microsoft.com/office/drawing/2014/main" val="3110206424"/>
                    </a:ext>
                  </a:extLst>
                </a:gridCol>
                <a:gridCol w="493776">
                  <a:extLst>
                    <a:ext uri="{9D8B030D-6E8A-4147-A177-3AD203B41FA5}">
                      <a16:colId xmlns:a16="http://schemas.microsoft.com/office/drawing/2014/main" val="1850979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648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- 2021-03-22 18:56:19</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34018936"/>
                  </a:ext>
                </a:extLst>
              </a:tr>
            </a:tbl>
          </a:graphicData>
        </a:graphic>
      </p:graphicFrame>
      <p:sp>
        <p:nvSpPr>
          <p:cNvPr id="4" name="Text Placeholder 3">
            <a:extLst>
              <a:ext uri="{FF2B5EF4-FFF2-40B4-BE49-F238E27FC236}">
                <a16:creationId xmlns:a16="http://schemas.microsoft.com/office/drawing/2014/main" id="{4FB03347-B729-40DD-A872-3261A60CE7E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03994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F6DAA-8CCB-4BA9-B42C-DE469CC2E69A}"/>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5286C008-28CA-4817-8A2C-94098CF89140}"/>
              </a:ext>
            </a:extLst>
          </p:cNvPr>
          <p:cNvGraphicFramePr>
            <a:graphicFrameLocks noGrp="1"/>
          </p:cNvGraphicFramePr>
          <p:nvPr>
            <p:ph type="tbl" sz="quarter" idx="13"/>
            <p:extLst>
              <p:ext uri="{D42A27DB-BD31-4B8C-83A1-F6EECF244321}">
                <p14:modId xmlns:p14="http://schemas.microsoft.com/office/powerpoint/2010/main" val="1222958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9536154"/>
                    </a:ext>
                  </a:extLst>
                </a:gridCol>
                <a:gridCol w="493776">
                  <a:extLst>
                    <a:ext uri="{9D8B030D-6E8A-4147-A177-3AD203B41FA5}">
                      <a16:colId xmlns:a16="http://schemas.microsoft.com/office/drawing/2014/main" val="3005083307"/>
                    </a:ext>
                  </a:extLst>
                </a:gridCol>
                <a:gridCol w="493776">
                  <a:extLst>
                    <a:ext uri="{9D8B030D-6E8A-4147-A177-3AD203B41FA5}">
                      <a16:colId xmlns:a16="http://schemas.microsoft.com/office/drawing/2014/main" val="2415477746"/>
                    </a:ext>
                  </a:extLst>
                </a:gridCol>
                <a:gridCol w="493776">
                  <a:extLst>
                    <a:ext uri="{9D8B030D-6E8A-4147-A177-3AD203B41FA5}">
                      <a16:colId xmlns:a16="http://schemas.microsoft.com/office/drawing/2014/main" val="3065577978"/>
                    </a:ext>
                  </a:extLst>
                </a:gridCol>
                <a:gridCol w="493776">
                  <a:extLst>
                    <a:ext uri="{9D8B030D-6E8A-4147-A177-3AD203B41FA5}">
                      <a16:colId xmlns:a16="http://schemas.microsoft.com/office/drawing/2014/main" val="3954332380"/>
                    </a:ext>
                  </a:extLst>
                </a:gridCol>
                <a:gridCol w="493776">
                  <a:extLst>
                    <a:ext uri="{9D8B030D-6E8A-4147-A177-3AD203B41FA5}">
                      <a16:colId xmlns:a16="http://schemas.microsoft.com/office/drawing/2014/main" val="2908162239"/>
                    </a:ext>
                  </a:extLst>
                </a:gridCol>
                <a:gridCol w="493776">
                  <a:extLst>
                    <a:ext uri="{9D8B030D-6E8A-4147-A177-3AD203B41FA5}">
                      <a16:colId xmlns:a16="http://schemas.microsoft.com/office/drawing/2014/main" val="1130328790"/>
                    </a:ext>
                  </a:extLst>
                </a:gridCol>
                <a:gridCol w="493776">
                  <a:extLst>
                    <a:ext uri="{9D8B030D-6E8A-4147-A177-3AD203B41FA5}">
                      <a16:colId xmlns:a16="http://schemas.microsoft.com/office/drawing/2014/main" val="4186687546"/>
                    </a:ext>
                  </a:extLst>
                </a:gridCol>
                <a:gridCol w="493776">
                  <a:extLst>
                    <a:ext uri="{9D8B030D-6E8A-4147-A177-3AD203B41FA5}">
                      <a16:colId xmlns:a16="http://schemas.microsoft.com/office/drawing/2014/main" val="827711393"/>
                    </a:ext>
                  </a:extLst>
                </a:gridCol>
                <a:gridCol w="493776">
                  <a:extLst>
                    <a:ext uri="{9D8B030D-6E8A-4147-A177-3AD203B41FA5}">
                      <a16:colId xmlns:a16="http://schemas.microsoft.com/office/drawing/2014/main" val="2558920699"/>
                    </a:ext>
                  </a:extLst>
                </a:gridCol>
                <a:gridCol w="493776">
                  <a:extLst>
                    <a:ext uri="{9D8B030D-6E8A-4147-A177-3AD203B41FA5}">
                      <a16:colId xmlns:a16="http://schemas.microsoft.com/office/drawing/2014/main" val="2841424592"/>
                    </a:ext>
                  </a:extLst>
                </a:gridCol>
                <a:gridCol w="493776">
                  <a:extLst>
                    <a:ext uri="{9D8B030D-6E8A-4147-A177-3AD203B41FA5}">
                      <a16:colId xmlns:a16="http://schemas.microsoft.com/office/drawing/2014/main" val="38522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678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18:08:06</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1015744"/>
                  </a:ext>
                </a:extLst>
              </a:tr>
            </a:tbl>
          </a:graphicData>
        </a:graphic>
      </p:graphicFrame>
      <p:sp>
        <p:nvSpPr>
          <p:cNvPr id="4" name="Text Placeholder 3">
            <a:extLst>
              <a:ext uri="{FF2B5EF4-FFF2-40B4-BE49-F238E27FC236}">
                <a16:creationId xmlns:a16="http://schemas.microsoft.com/office/drawing/2014/main" id="{96FCE1E0-DB48-4C34-8E62-0206AE9C221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509352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360A7-1844-48A0-9A06-8DE378B2C870}"/>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E9F65933-608B-4F91-B4C6-ECB429B71336}"/>
              </a:ext>
            </a:extLst>
          </p:cNvPr>
          <p:cNvGraphicFramePr>
            <a:graphicFrameLocks noGrp="1"/>
          </p:cNvGraphicFramePr>
          <p:nvPr>
            <p:ph type="tbl" sz="quarter" idx="13"/>
            <p:extLst>
              <p:ext uri="{D42A27DB-BD31-4B8C-83A1-F6EECF244321}">
                <p14:modId xmlns:p14="http://schemas.microsoft.com/office/powerpoint/2010/main" val="3095281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372144"/>
                    </a:ext>
                  </a:extLst>
                </a:gridCol>
                <a:gridCol w="493776">
                  <a:extLst>
                    <a:ext uri="{9D8B030D-6E8A-4147-A177-3AD203B41FA5}">
                      <a16:colId xmlns:a16="http://schemas.microsoft.com/office/drawing/2014/main" val="3934824832"/>
                    </a:ext>
                  </a:extLst>
                </a:gridCol>
                <a:gridCol w="493776">
                  <a:extLst>
                    <a:ext uri="{9D8B030D-6E8A-4147-A177-3AD203B41FA5}">
                      <a16:colId xmlns:a16="http://schemas.microsoft.com/office/drawing/2014/main" val="2863389907"/>
                    </a:ext>
                  </a:extLst>
                </a:gridCol>
                <a:gridCol w="493776">
                  <a:extLst>
                    <a:ext uri="{9D8B030D-6E8A-4147-A177-3AD203B41FA5}">
                      <a16:colId xmlns:a16="http://schemas.microsoft.com/office/drawing/2014/main" val="1146829956"/>
                    </a:ext>
                  </a:extLst>
                </a:gridCol>
                <a:gridCol w="493776">
                  <a:extLst>
                    <a:ext uri="{9D8B030D-6E8A-4147-A177-3AD203B41FA5}">
                      <a16:colId xmlns:a16="http://schemas.microsoft.com/office/drawing/2014/main" val="1199405787"/>
                    </a:ext>
                  </a:extLst>
                </a:gridCol>
                <a:gridCol w="493776">
                  <a:extLst>
                    <a:ext uri="{9D8B030D-6E8A-4147-A177-3AD203B41FA5}">
                      <a16:colId xmlns:a16="http://schemas.microsoft.com/office/drawing/2014/main" val="4052449649"/>
                    </a:ext>
                  </a:extLst>
                </a:gridCol>
                <a:gridCol w="493776">
                  <a:extLst>
                    <a:ext uri="{9D8B030D-6E8A-4147-A177-3AD203B41FA5}">
                      <a16:colId xmlns:a16="http://schemas.microsoft.com/office/drawing/2014/main" val="2593171284"/>
                    </a:ext>
                  </a:extLst>
                </a:gridCol>
                <a:gridCol w="493776">
                  <a:extLst>
                    <a:ext uri="{9D8B030D-6E8A-4147-A177-3AD203B41FA5}">
                      <a16:colId xmlns:a16="http://schemas.microsoft.com/office/drawing/2014/main" val="1683900999"/>
                    </a:ext>
                  </a:extLst>
                </a:gridCol>
                <a:gridCol w="493776">
                  <a:extLst>
                    <a:ext uri="{9D8B030D-6E8A-4147-A177-3AD203B41FA5}">
                      <a16:colId xmlns:a16="http://schemas.microsoft.com/office/drawing/2014/main" val="3548438834"/>
                    </a:ext>
                  </a:extLst>
                </a:gridCol>
                <a:gridCol w="493776">
                  <a:extLst>
                    <a:ext uri="{9D8B030D-6E8A-4147-A177-3AD203B41FA5}">
                      <a16:colId xmlns:a16="http://schemas.microsoft.com/office/drawing/2014/main" val="2437794831"/>
                    </a:ext>
                  </a:extLst>
                </a:gridCol>
                <a:gridCol w="493776">
                  <a:extLst>
                    <a:ext uri="{9D8B030D-6E8A-4147-A177-3AD203B41FA5}">
                      <a16:colId xmlns:a16="http://schemas.microsoft.com/office/drawing/2014/main" val="2774234962"/>
                    </a:ext>
                  </a:extLst>
                </a:gridCol>
                <a:gridCol w="493776">
                  <a:extLst>
                    <a:ext uri="{9D8B030D-6E8A-4147-A177-3AD203B41FA5}">
                      <a16:colId xmlns:a16="http://schemas.microsoft.com/office/drawing/2014/main" val="1217490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40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- 2021-03-24 15:07:45</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1138795"/>
                  </a:ext>
                </a:extLst>
              </a:tr>
            </a:tbl>
          </a:graphicData>
        </a:graphic>
      </p:graphicFrame>
      <p:sp>
        <p:nvSpPr>
          <p:cNvPr id="4" name="Text Placeholder 3">
            <a:extLst>
              <a:ext uri="{FF2B5EF4-FFF2-40B4-BE49-F238E27FC236}">
                <a16:creationId xmlns:a16="http://schemas.microsoft.com/office/drawing/2014/main" id="{B081AED3-1FF2-47EB-8743-B4A0EFC1BC2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35387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87DD-41C3-412D-AACD-AD92A7F977BD}"/>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3DD1D15B-0C5A-4266-9164-8F92A7F0CFC0}"/>
              </a:ext>
            </a:extLst>
          </p:cNvPr>
          <p:cNvGraphicFramePr>
            <a:graphicFrameLocks noGrp="1"/>
          </p:cNvGraphicFramePr>
          <p:nvPr>
            <p:ph type="tbl" sz="quarter" idx="13"/>
            <p:extLst>
              <p:ext uri="{D42A27DB-BD31-4B8C-83A1-F6EECF244321}">
                <p14:modId xmlns:p14="http://schemas.microsoft.com/office/powerpoint/2010/main" val="3682303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3582264"/>
                    </a:ext>
                  </a:extLst>
                </a:gridCol>
                <a:gridCol w="493776">
                  <a:extLst>
                    <a:ext uri="{9D8B030D-6E8A-4147-A177-3AD203B41FA5}">
                      <a16:colId xmlns:a16="http://schemas.microsoft.com/office/drawing/2014/main" val="1350630105"/>
                    </a:ext>
                  </a:extLst>
                </a:gridCol>
                <a:gridCol w="493776">
                  <a:extLst>
                    <a:ext uri="{9D8B030D-6E8A-4147-A177-3AD203B41FA5}">
                      <a16:colId xmlns:a16="http://schemas.microsoft.com/office/drawing/2014/main" val="2889757968"/>
                    </a:ext>
                  </a:extLst>
                </a:gridCol>
                <a:gridCol w="493776">
                  <a:extLst>
                    <a:ext uri="{9D8B030D-6E8A-4147-A177-3AD203B41FA5}">
                      <a16:colId xmlns:a16="http://schemas.microsoft.com/office/drawing/2014/main" val="1541528875"/>
                    </a:ext>
                  </a:extLst>
                </a:gridCol>
                <a:gridCol w="493776">
                  <a:extLst>
                    <a:ext uri="{9D8B030D-6E8A-4147-A177-3AD203B41FA5}">
                      <a16:colId xmlns:a16="http://schemas.microsoft.com/office/drawing/2014/main" val="39160265"/>
                    </a:ext>
                  </a:extLst>
                </a:gridCol>
                <a:gridCol w="493776">
                  <a:extLst>
                    <a:ext uri="{9D8B030D-6E8A-4147-A177-3AD203B41FA5}">
                      <a16:colId xmlns:a16="http://schemas.microsoft.com/office/drawing/2014/main" val="1616648820"/>
                    </a:ext>
                  </a:extLst>
                </a:gridCol>
                <a:gridCol w="493776">
                  <a:extLst>
                    <a:ext uri="{9D8B030D-6E8A-4147-A177-3AD203B41FA5}">
                      <a16:colId xmlns:a16="http://schemas.microsoft.com/office/drawing/2014/main" val="3065442997"/>
                    </a:ext>
                  </a:extLst>
                </a:gridCol>
                <a:gridCol w="493776">
                  <a:extLst>
                    <a:ext uri="{9D8B030D-6E8A-4147-A177-3AD203B41FA5}">
                      <a16:colId xmlns:a16="http://schemas.microsoft.com/office/drawing/2014/main" val="1233585349"/>
                    </a:ext>
                  </a:extLst>
                </a:gridCol>
                <a:gridCol w="493776">
                  <a:extLst>
                    <a:ext uri="{9D8B030D-6E8A-4147-A177-3AD203B41FA5}">
                      <a16:colId xmlns:a16="http://schemas.microsoft.com/office/drawing/2014/main" val="3413506033"/>
                    </a:ext>
                  </a:extLst>
                </a:gridCol>
                <a:gridCol w="493776">
                  <a:extLst>
                    <a:ext uri="{9D8B030D-6E8A-4147-A177-3AD203B41FA5}">
                      <a16:colId xmlns:a16="http://schemas.microsoft.com/office/drawing/2014/main" val="3356740125"/>
                    </a:ext>
                  </a:extLst>
                </a:gridCol>
                <a:gridCol w="493776">
                  <a:extLst>
                    <a:ext uri="{9D8B030D-6E8A-4147-A177-3AD203B41FA5}">
                      <a16:colId xmlns:a16="http://schemas.microsoft.com/office/drawing/2014/main" val="1422043856"/>
                    </a:ext>
                  </a:extLst>
                </a:gridCol>
                <a:gridCol w="493776">
                  <a:extLst>
                    <a:ext uri="{9D8B030D-6E8A-4147-A177-3AD203B41FA5}">
                      <a16:colId xmlns:a16="http://schemas.microsoft.com/office/drawing/2014/main" val="1042464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641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- 2021-03-12 17:44:53</a:t>
                      </a:r>
                      <a:r>
                        <a:rPr kumimoji="0" lang="en-US" sz="1000" b="0" i="0" u="none" strike="noStrike" kern="1200" cap="none" spc="0" normalizeH="0" baseline="0" noProof="0">
                          <a:ln>
                            <a:noFill/>
                          </a:ln>
                          <a:solidFill>
                            <a:prstClr val="black"/>
                          </a:solidFill>
                          <a:effectLst/>
                          <a:uLnTx/>
                          <a:uFillTx/>
                          <a:latin typeface="+mn-lt"/>
                          <a:ea typeface="+mn-ea"/>
                          <a:cs typeface="+mn-cs"/>
                        </a:rPr>
                        <a:t>
 ¡Arrobá ese amigo que siempre esta listo para salir el fin de semana! 
Nosotros elegimos a @facundoperezc y @alvaritomacias para ir tope. 
¡Qué dupla!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8998229"/>
                  </a:ext>
                </a:extLst>
              </a:tr>
            </a:tbl>
          </a:graphicData>
        </a:graphic>
      </p:graphicFrame>
      <p:sp>
        <p:nvSpPr>
          <p:cNvPr id="4" name="Text Placeholder 3">
            <a:extLst>
              <a:ext uri="{FF2B5EF4-FFF2-40B4-BE49-F238E27FC236}">
                <a16:creationId xmlns:a16="http://schemas.microsoft.com/office/drawing/2014/main" id="{2411A459-6524-46D5-9A71-F64256EC313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35745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B2A46-8582-4BDE-809D-DB688230FC8D}"/>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9EF538D1-525A-46E4-BA91-15C62C2CB527}"/>
              </a:ext>
            </a:extLst>
          </p:cNvPr>
          <p:cNvGraphicFramePr>
            <a:graphicFrameLocks noGrp="1"/>
          </p:cNvGraphicFramePr>
          <p:nvPr>
            <p:ph type="tbl" sz="quarter" idx="13"/>
            <p:extLst>
              <p:ext uri="{D42A27DB-BD31-4B8C-83A1-F6EECF244321}">
                <p14:modId xmlns:p14="http://schemas.microsoft.com/office/powerpoint/2010/main" val="1069967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4174401"/>
                    </a:ext>
                  </a:extLst>
                </a:gridCol>
                <a:gridCol w="493776">
                  <a:extLst>
                    <a:ext uri="{9D8B030D-6E8A-4147-A177-3AD203B41FA5}">
                      <a16:colId xmlns:a16="http://schemas.microsoft.com/office/drawing/2014/main" val="1679976322"/>
                    </a:ext>
                  </a:extLst>
                </a:gridCol>
                <a:gridCol w="493776">
                  <a:extLst>
                    <a:ext uri="{9D8B030D-6E8A-4147-A177-3AD203B41FA5}">
                      <a16:colId xmlns:a16="http://schemas.microsoft.com/office/drawing/2014/main" val="2158827254"/>
                    </a:ext>
                  </a:extLst>
                </a:gridCol>
                <a:gridCol w="493776">
                  <a:extLst>
                    <a:ext uri="{9D8B030D-6E8A-4147-A177-3AD203B41FA5}">
                      <a16:colId xmlns:a16="http://schemas.microsoft.com/office/drawing/2014/main" val="217480215"/>
                    </a:ext>
                  </a:extLst>
                </a:gridCol>
                <a:gridCol w="493776">
                  <a:extLst>
                    <a:ext uri="{9D8B030D-6E8A-4147-A177-3AD203B41FA5}">
                      <a16:colId xmlns:a16="http://schemas.microsoft.com/office/drawing/2014/main" val="77617524"/>
                    </a:ext>
                  </a:extLst>
                </a:gridCol>
                <a:gridCol w="493776">
                  <a:extLst>
                    <a:ext uri="{9D8B030D-6E8A-4147-A177-3AD203B41FA5}">
                      <a16:colId xmlns:a16="http://schemas.microsoft.com/office/drawing/2014/main" val="1759116667"/>
                    </a:ext>
                  </a:extLst>
                </a:gridCol>
                <a:gridCol w="493776">
                  <a:extLst>
                    <a:ext uri="{9D8B030D-6E8A-4147-A177-3AD203B41FA5}">
                      <a16:colId xmlns:a16="http://schemas.microsoft.com/office/drawing/2014/main" val="3660071922"/>
                    </a:ext>
                  </a:extLst>
                </a:gridCol>
                <a:gridCol w="493776">
                  <a:extLst>
                    <a:ext uri="{9D8B030D-6E8A-4147-A177-3AD203B41FA5}">
                      <a16:colId xmlns:a16="http://schemas.microsoft.com/office/drawing/2014/main" val="2627651561"/>
                    </a:ext>
                  </a:extLst>
                </a:gridCol>
                <a:gridCol w="493776">
                  <a:extLst>
                    <a:ext uri="{9D8B030D-6E8A-4147-A177-3AD203B41FA5}">
                      <a16:colId xmlns:a16="http://schemas.microsoft.com/office/drawing/2014/main" val="2225788714"/>
                    </a:ext>
                  </a:extLst>
                </a:gridCol>
                <a:gridCol w="493776">
                  <a:extLst>
                    <a:ext uri="{9D8B030D-6E8A-4147-A177-3AD203B41FA5}">
                      <a16:colId xmlns:a16="http://schemas.microsoft.com/office/drawing/2014/main" val="1563203087"/>
                    </a:ext>
                  </a:extLst>
                </a:gridCol>
                <a:gridCol w="493776">
                  <a:extLst>
                    <a:ext uri="{9D8B030D-6E8A-4147-A177-3AD203B41FA5}">
                      <a16:colId xmlns:a16="http://schemas.microsoft.com/office/drawing/2014/main" val="1481677661"/>
                    </a:ext>
                  </a:extLst>
                </a:gridCol>
                <a:gridCol w="493776">
                  <a:extLst>
                    <a:ext uri="{9D8B030D-6E8A-4147-A177-3AD203B41FA5}">
                      <a16:colId xmlns:a16="http://schemas.microsoft.com/office/drawing/2014/main" val="2929514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8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18:32:21</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3488318"/>
                  </a:ext>
                </a:extLst>
              </a:tr>
            </a:tbl>
          </a:graphicData>
        </a:graphic>
      </p:graphicFrame>
      <p:sp>
        <p:nvSpPr>
          <p:cNvPr id="4" name="Text Placeholder 3">
            <a:extLst>
              <a:ext uri="{FF2B5EF4-FFF2-40B4-BE49-F238E27FC236}">
                <a16:creationId xmlns:a16="http://schemas.microsoft.com/office/drawing/2014/main" id="{C22E38E1-66F1-4711-937F-6CCC29EC54F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11284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85115-C2CE-455E-9F75-B15F48027B8B}"/>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16239F9F-B048-4B8F-9334-E8E04102100B}"/>
              </a:ext>
            </a:extLst>
          </p:cNvPr>
          <p:cNvGraphicFramePr>
            <a:graphicFrameLocks noGrp="1"/>
          </p:cNvGraphicFramePr>
          <p:nvPr>
            <p:ph type="tbl" sz="quarter" idx="13"/>
            <p:extLst>
              <p:ext uri="{D42A27DB-BD31-4B8C-83A1-F6EECF244321}">
                <p14:modId xmlns:p14="http://schemas.microsoft.com/office/powerpoint/2010/main" val="3854858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3466170"/>
                    </a:ext>
                  </a:extLst>
                </a:gridCol>
                <a:gridCol w="493776">
                  <a:extLst>
                    <a:ext uri="{9D8B030D-6E8A-4147-A177-3AD203B41FA5}">
                      <a16:colId xmlns:a16="http://schemas.microsoft.com/office/drawing/2014/main" val="2074983935"/>
                    </a:ext>
                  </a:extLst>
                </a:gridCol>
                <a:gridCol w="493776">
                  <a:extLst>
                    <a:ext uri="{9D8B030D-6E8A-4147-A177-3AD203B41FA5}">
                      <a16:colId xmlns:a16="http://schemas.microsoft.com/office/drawing/2014/main" val="110007057"/>
                    </a:ext>
                  </a:extLst>
                </a:gridCol>
                <a:gridCol w="493776">
                  <a:extLst>
                    <a:ext uri="{9D8B030D-6E8A-4147-A177-3AD203B41FA5}">
                      <a16:colId xmlns:a16="http://schemas.microsoft.com/office/drawing/2014/main" val="1248152106"/>
                    </a:ext>
                  </a:extLst>
                </a:gridCol>
                <a:gridCol w="493776">
                  <a:extLst>
                    <a:ext uri="{9D8B030D-6E8A-4147-A177-3AD203B41FA5}">
                      <a16:colId xmlns:a16="http://schemas.microsoft.com/office/drawing/2014/main" val="354097877"/>
                    </a:ext>
                  </a:extLst>
                </a:gridCol>
                <a:gridCol w="493776">
                  <a:extLst>
                    <a:ext uri="{9D8B030D-6E8A-4147-A177-3AD203B41FA5}">
                      <a16:colId xmlns:a16="http://schemas.microsoft.com/office/drawing/2014/main" val="55916838"/>
                    </a:ext>
                  </a:extLst>
                </a:gridCol>
                <a:gridCol w="493776">
                  <a:extLst>
                    <a:ext uri="{9D8B030D-6E8A-4147-A177-3AD203B41FA5}">
                      <a16:colId xmlns:a16="http://schemas.microsoft.com/office/drawing/2014/main" val="4206203614"/>
                    </a:ext>
                  </a:extLst>
                </a:gridCol>
                <a:gridCol w="493776">
                  <a:extLst>
                    <a:ext uri="{9D8B030D-6E8A-4147-A177-3AD203B41FA5}">
                      <a16:colId xmlns:a16="http://schemas.microsoft.com/office/drawing/2014/main" val="624675797"/>
                    </a:ext>
                  </a:extLst>
                </a:gridCol>
                <a:gridCol w="493776">
                  <a:extLst>
                    <a:ext uri="{9D8B030D-6E8A-4147-A177-3AD203B41FA5}">
                      <a16:colId xmlns:a16="http://schemas.microsoft.com/office/drawing/2014/main" val="3819804352"/>
                    </a:ext>
                  </a:extLst>
                </a:gridCol>
                <a:gridCol w="493776">
                  <a:extLst>
                    <a:ext uri="{9D8B030D-6E8A-4147-A177-3AD203B41FA5}">
                      <a16:colId xmlns:a16="http://schemas.microsoft.com/office/drawing/2014/main" val="1720512927"/>
                    </a:ext>
                  </a:extLst>
                </a:gridCol>
                <a:gridCol w="493776">
                  <a:extLst>
                    <a:ext uri="{9D8B030D-6E8A-4147-A177-3AD203B41FA5}">
                      <a16:colId xmlns:a16="http://schemas.microsoft.com/office/drawing/2014/main" val="1248512732"/>
                    </a:ext>
                  </a:extLst>
                </a:gridCol>
                <a:gridCol w="493776">
                  <a:extLst>
                    <a:ext uri="{9D8B030D-6E8A-4147-A177-3AD203B41FA5}">
                      <a16:colId xmlns:a16="http://schemas.microsoft.com/office/drawing/2014/main" val="267640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500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- 2021-03-28 19:10:08</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36480956"/>
                  </a:ext>
                </a:extLst>
              </a:tr>
            </a:tbl>
          </a:graphicData>
        </a:graphic>
      </p:graphicFrame>
      <p:sp>
        <p:nvSpPr>
          <p:cNvPr id="4" name="Text Placeholder 3">
            <a:extLst>
              <a:ext uri="{FF2B5EF4-FFF2-40B4-BE49-F238E27FC236}">
                <a16:creationId xmlns:a16="http://schemas.microsoft.com/office/drawing/2014/main" id="{C457B79E-CA6E-4D3D-A914-F9EFA89B46D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52734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00779-5BCE-42B5-BD6E-F1369F4D741D}"/>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C89F87C4-BE0C-4D0E-BE6A-D33D3B38929D}"/>
              </a:ext>
            </a:extLst>
          </p:cNvPr>
          <p:cNvGraphicFramePr>
            <a:graphicFrameLocks noGrp="1"/>
          </p:cNvGraphicFramePr>
          <p:nvPr>
            <p:ph type="tbl" sz="quarter" idx="13"/>
            <p:extLst>
              <p:ext uri="{D42A27DB-BD31-4B8C-83A1-F6EECF244321}">
                <p14:modId xmlns:p14="http://schemas.microsoft.com/office/powerpoint/2010/main" val="2277230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3598384"/>
                    </a:ext>
                  </a:extLst>
                </a:gridCol>
                <a:gridCol w="493776">
                  <a:extLst>
                    <a:ext uri="{9D8B030D-6E8A-4147-A177-3AD203B41FA5}">
                      <a16:colId xmlns:a16="http://schemas.microsoft.com/office/drawing/2014/main" val="1207835453"/>
                    </a:ext>
                  </a:extLst>
                </a:gridCol>
                <a:gridCol w="493776">
                  <a:extLst>
                    <a:ext uri="{9D8B030D-6E8A-4147-A177-3AD203B41FA5}">
                      <a16:colId xmlns:a16="http://schemas.microsoft.com/office/drawing/2014/main" val="3091603019"/>
                    </a:ext>
                  </a:extLst>
                </a:gridCol>
                <a:gridCol w="493776">
                  <a:extLst>
                    <a:ext uri="{9D8B030D-6E8A-4147-A177-3AD203B41FA5}">
                      <a16:colId xmlns:a16="http://schemas.microsoft.com/office/drawing/2014/main" val="89953260"/>
                    </a:ext>
                  </a:extLst>
                </a:gridCol>
                <a:gridCol w="493776">
                  <a:extLst>
                    <a:ext uri="{9D8B030D-6E8A-4147-A177-3AD203B41FA5}">
                      <a16:colId xmlns:a16="http://schemas.microsoft.com/office/drawing/2014/main" val="612120606"/>
                    </a:ext>
                  </a:extLst>
                </a:gridCol>
                <a:gridCol w="493776">
                  <a:extLst>
                    <a:ext uri="{9D8B030D-6E8A-4147-A177-3AD203B41FA5}">
                      <a16:colId xmlns:a16="http://schemas.microsoft.com/office/drawing/2014/main" val="958768465"/>
                    </a:ext>
                  </a:extLst>
                </a:gridCol>
                <a:gridCol w="493776">
                  <a:extLst>
                    <a:ext uri="{9D8B030D-6E8A-4147-A177-3AD203B41FA5}">
                      <a16:colId xmlns:a16="http://schemas.microsoft.com/office/drawing/2014/main" val="2886315022"/>
                    </a:ext>
                  </a:extLst>
                </a:gridCol>
                <a:gridCol w="493776">
                  <a:extLst>
                    <a:ext uri="{9D8B030D-6E8A-4147-A177-3AD203B41FA5}">
                      <a16:colId xmlns:a16="http://schemas.microsoft.com/office/drawing/2014/main" val="53566066"/>
                    </a:ext>
                  </a:extLst>
                </a:gridCol>
                <a:gridCol w="493776">
                  <a:extLst>
                    <a:ext uri="{9D8B030D-6E8A-4147-A177-3AD203B41FA5}">
                      <a16:colId xmlns:a16="http://schemas.microsoft.com/office/drawing/2014/main" val="4245135324"/>
                    </a:ext>
                  </a:extLst>
                </a:gridCol>
                <a:gridCol w="493776">
                  <a:extLst>
                    <a:ext uri="{9D8B030D-6E8A-4147-A177-3AD203B41FA5}">
                      <a16:colId xmlns:a16="http://schemas.microsoft.com/office/drawing/2014/main" val="465020446"/>
                    </a:ext>
                  </a:extLst>
                </a:gridCol>
                <a:gridCol w="493776">
                  <a:extLst>
                    <a:ext uri="{9D8B030D-6E8A-4147-A177-3AD203B41FA5}">
                      <a16:colId xmlns:a16="http://schemas.microsoft.com/office/drawing/2014/main" val="1345018638"/>
                    </a:ext>
                  </a:extLst>
                </a:gridCol>
                <a:gridCol w="493776">
                  <a:extLst>
                    <a:ext uri="{9D8B030D-6E8A-4147-A177-3AD203B41FA5}">
                      <a16:colId xmlns:a16="http://schemas.microsoft.com/office/drawing/2014/main" val="2307548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27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- 2021-03-19 17:36:50</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pasar al siguiente nivel! 
La #Procaliber 9.5 te ofrece la mejor relación precio, capacidad y calidad para enfrentar cualquier desafío. Equipada con un cuadro de carbono OCLV Mountain, transmisión Shimano Deore 1x12, horquilla RockShox Judy y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349239"/>
                  </a:ext>
                </a:extLst>
              </a:tr>
            </a:tbl>
          </a:graphicData>
        </a:graphic>
      </p:graphicFrame>
      <p:sp>
        <p:nvSpPr>
          <p:cNvPr id="4" name="Text Placeholder 3">
            <a:extLst>
              <a:ext uri="{FF2B5EF4-FFF2-40B4-BE49-F238E27FC236}">
                <a16:creationId xmlns:a16="http://schemas.microsoft.com/office/drawing/2014/main" id="{3C220570-4DDC-40DA-9F19-BDA4041A263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499089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6CD19-6632-4D8F-B7AE-40871B1419A6}"/>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A4A56313-BDF8-4DF3-A2C8-9D5E911B3AEC}"/>
              </a:ext>
            </a:extLst>
          </p:cNvPr>
          <p:cNvGraphicFramePr>
            <a:graphicFrameLocks noGrp="1"/>
          </p:cNvGraphicFramePr>
          <p:nvPr>
            <p:ph type="tbl" sz="quarter" idx="13"/>
            <p:extLst>
              <p:ext uri="{D42A27DB-BD31-4B8C-83A1-F6EECF244321}">
                <p14:modId xmlns:p14="http://schemas.microsoft.com/office/powerpoint/2010/main" val="283248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2950343"/>
                    </a:ext>
                  </a:extLst>
                </a:gridCol>
                <a:gridCol w="493776">
                  <a:extLst>
                    <a:ext uri="{9D8B030D-6E8A-4147-A177-3AD203B41FA5}">
                      <a16:colId xmlns:a16="http://schemas.microsoft.com/office/drawing/2014/main" val="1074197460"/>
                    </a:ext>
                  </a:extLst>
                </a:gridCol>
                <a:gridCol w="493776">
                  <a:extLst>
                    <a:ext uri="{9D8B030D-6E8A-4147-A177-3AD203B41FA5}">
                      <a16:colId xmlns:a16="http://schemas.microsoft.com/office/drawing/2014/main" val="4023675633"/>
                    </a:ext>
                  </a:extLst>
                </a:gridCol>
                <a:gridCol w="493776">
                  <a:extLst>
                    <a:ext uri="{9D8B030D-6E8A-4147-A177-3AD203B41FA5}">
                      <a16:colId xmlns:a16="http://schemas.microsoft.com/office/drawing/2014/main" val="3653994369"/>
                    </a:ext>
                  </a:extLst>
                </a:gridCol>
                <a:gridCol w="493776">
                  <a:extLst>
                    <a:ext uri="{9D8B030D-6E8A-4147-A177-3AD203B41FA5}">
                      <a16:colId xmlns:a16="http://schemas.microsoft.com/office/drawing/2014/main" val="3131825217"/>
                    </a:ext>
                  </a:extLst>
                </a:gridCol>
                <a:gridCol w="493776">
                  <a:extLst>
                    <a:ext uri="{9D8B030D-6E8A-4147-A177-3AD203B41FA5}">
                      <a16:colId xmlns:a16="http://schemas.microsoft.com/office/drawing/2014/main" val="726218052"/>
                    </a:ext>
                  </a:extLst>
                </a:gridCol>
                <a:gridCol w="493776">
                  <a:extLst>
                    <a:ext uri="{9D8B030D-6E8A-4147-A177-3AD203B41FA5}">
                      <a16:colId xmlns:a16="http://schemas.microsoft.com/office/drawing/2014/main" val="4195675790"/>
                    </a:ext>
                  </a:extLst>
                </a:gridCol>
                <a:gridCol w="493776">
                  <a:extLst>
                    <a:ext uri="{9D8B030D-6E8A-4147-A177-3AD203B41FA5}">
                      <a16:colId xmlns:a16="http://schemas.microsoft.com/office/drawing/2014/main" val="2637179053"/>
                    </a:ext>
                  </a:extLst>
                </a:gridCol>
                <a:gridCol w="493776">
                  <a:extLst>
                    <a:ext uri="{9D8B030D-6E8A-4147-A177-3AD203B41FA5}">
                      <a16:colId xmlns:a16="http://schemas.microsoft.com/office/drawing/2014/main" val="462139140"/>
                    </a:ext>
                  </a:extLst>
                </a:gridCol>
                <a:gridCol w="493776">
                  <a:extLst>
                    <a:ext uri="{9D8B030D-6E8A-4147-A177-3AD203B41FA5}">
                      <a16:colId xmlns:a16="http://schemas.microsoft.com/office/drawing/2014/main" val="1854168563"/>
                    </a:ext>
                  </a:extLst>
                </a:gridCol>
                <a:gridCol w="493776">
                  <a:extLst>
                    <a:ext uri="{9D8B030D-6E8A-4147-A177-3AD203B41FA5}">
                      <a16:colId xmlns:a16="http://schemas.microsoft.com/office/drawing/2014/main" val="2432237945"/>
                    </a:ext>
                  </a:extLst>
                </a:gridCol>
                <a:gridCol w="493776">
                  <a:extLst>
                    <a:ext uri="{9D8B030D-6E8A-4147-A177-3AD203B41FA5}">
                      <a16:colId xmlns:a16="http://schemas.microsoft.com/office/drawing/2014/main" val="475943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146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- 2021-03-03 21:20:51</a:t>
                      </a:r>
                      <a:r>
                        <a:rPr kumimoji="0" lang="en-US" sz="1000" b="0" i="0" u="none" strike="noStrike" kern="1200" cap="none" spc="0" normalizeH="0" baseline="0" noProof="0">
                          <a:ln>
                            <a:noFill/>
                          </a:ln>
                          <a:solidFill>
                            <a:prstClr val="black"/>
                          </a:solidFill>
                          <a:effectLst/>
                          <a:uLnTx/>
                          <a:uFillTx/>
                          <a:latin typeface="+mn-lt"/>
                          <a:ea typeface="+mn-ea"/>
                          <a:cs typeface="+mn-cs"/>
                        </a:rPr>
                        <a:t>
 @facundoperezc y una victoria inigualable.
¡Mirá las mejores fotos del  Campeón Argentino de XCM,  consagrado en el impresionante recorrido de 120 km de  @vueltaaltascumbres ! 
Déjale tu saludo al campeón. 
📸 @cristiandiazfotodeportiva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1195837"/>
                  </a:ext>
                </a:extLst>
              </a:tr>
            </a:tbl>
          </a:graphicData>
        </a:graphic>
      </p:graphicFrame>
      <p:sp>
        <p:nvSpPr>
          <p:cNvPr id="4" name="Text Placeholder 3">
            <a:extLst>
              <a:ext uri="{FF2B5EF4-FFF2-40B4-BE49-F238E27FC236}">
                <a16:creationId xmlns:a16="http://schemas.microsoft.com/office/drawing/2014/main" id="{543FD4A0-DFDC-4554-AE38-60A925599CA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167673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88F55-92F4-432A-A023-DCEB3754DF60}"/>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0FCE17BE-3F16-4CC7-907B-EA38930EB584}"/>
              </a:ext>
            </a:extLst>
          </p:cNvPr>
          <p:cNvGraphicFramePr>
            <a:graphicFrameLocks noGrp="1"/>
          </p:cNvGraphicFramePr>
          <p:nvPr>
            <p:ph type="tbl" sz="quarter" idx="13"/>
            <p:extLst>
              <p:ext uri="{D42A27DB-BD31-4B8C-83A1-F6EECF244321}">
                <p14:modId xmlns:p14="http://schemas.microsoft.com/office/powerpoint/2010/main" val="126917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8851706"/>
                    </a:ext>
                  </a:extLst>
                </a:gridCol>
                <a:gridCol w="493776">
                  <a:extLst>
                    <a:ext uri="{9D8B030D-6E8A-4147-A177-3AD203B41FA5}">
                      <a16:colId xmlns:a16="http://schemas.microsoft.com/office/drawing/2014/main" val="2828404411"/>
                    </a:ext>
                  </a:extLst>
                </a:gridCol>
                <a:gridCol w="493776">
                  <a:extLst>
                    <a:ext uri="{9D8B030D-6E8A-4147-A177-3AD203B41FA5}">
                      <a16:colId xmlns:a16="http://schemas.microsoft.com/office/drawing/2014/main" val="2713711118"/>
                    </a:ext>
                  </a:extLst>
                </a:gridCol>
                <a:gridCol w="493776">
                  <a:extLst>
                    <a:ext uri="{9D8B030D-6E8A-4147-A177-3AD203B41FA5}">
                      <a16:colId xmlns:a16="http://schemas.microsoft.com/office/drawing/2014/main" val="3895791343"/>
                    </a:ext>
                  </a:extLst>
                </a:gridCol>
                <a:gridCol w="493776">
                  <a:extLst>
                    <a:ext uri="{9D8B030D-6E8A-4147-A177-3AD203B41FA5}">
                      <a16:colId xmlns:a16="http://schemas.microsoft.com/office/drawing/2014/main" val="47027601"/>
                    </a:ext>
                  </a:extLst>
                </a:gridCol>
                <a:gridCol w="493776">
                  <a:extLst>
                    <a:ext uri="{9D8B030D-6E8A-4147-A177-3AD203B41FA5}">
                      <a16:colId xmlns:a16="http://schemas.microsoft.com/office/drawing/2014/main" val="814042152"/>
                    </a:ext>
                  </a:extLst>
                </a:gridCol>
                <a:gridCol w="493776">
                  <a:extLst>
                    <a:ext uri="{9D8B030D-6E8A-4147-A177-3AD203B41FA5}">
                      <a16:colId xmlns:a16="http://schemas.microsoft.com/office/drawing/2014/main" val="1760499343"/>
                    </a:ext>
                  </a:extLst>
                </a:gridCol>
                <a:gridCol w="493776">
                  <a:extLst>
                    <a:ext uri="{9D8B030D-6E8A-4147-A177-3AD203B41FA5}">
                      <a16:colId xmlns:a16="http://schemas.microsoft.com/office/drawing/2014/main" val="1549367213"/>
                    </a:ext>
                  </a:extLst>
                </a:gridCol>
                <a:gridCol w="493776">
                  <a:extLst>
                    <a:ext uri="{9D8B030D-6E8A-4147-A177-3AD203B41FA5}">
                      <a16:colId xmlns:a16="http://schemas.microsoft.com/office/drawing/2014/main" val="698400471"/>
                    </a:ext>
                  </a:extLst>
                </a:gridCol>
                <a:gridCol w="493776">
                  <a:extLst>
                    <a:ext uri="{9D8B030D-6E8A-4147-A177-3AD203B41FA5}">
                      <a16:colId xmlns:a16="http://schemas.microsoft.com/office/drawing/2014/main" val="537055425"/>
                    </a:ext>
                  </a:extLst>
                </a:gridCol>
                <a:gridCol w="493776">
                  <a:extLst>
                    <a:ext uri="{9D8B030D-6E8A-4147-A177-3AD203B41FA5}">
                      <a16:colId xmlns:a16="http://schemas.microsoft.com/office/drawing/2014/main" val="3071474095"/>
                    </a:ext>
                  </a:extLst>
                </a:gridCol>
                <a:gridCol w="493776">
                  <a:extLst>
                    <a:ext uri="{9D8B030D-6E8A-4147-A177-3AD203B41FA5}">
                      <a16:colId xmlns:a16="http://schemas.microsoft.com/office/drawing/2014/main" val="2082870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307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- 2021-03-15 19:34:06</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en todos los podios del país! Impresionantes los resultados de este fin de semana revalidando que estos chicos son inigualables. 
¡Felicitaciones a todos!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53966060"/>
                  </a:ext>
                </a:extLst>
              </a:tr>
            </a:tbl>
          </a:graphicData>
        </a:graphic>
      </p:graphicFrame>
      <p:sp>
        <p:nvSpPr>
          <p:cNvPr id="4" name="Text Placeholder 3">
            <a:extLst>
              <a:ext uri="{FF2B5EF4-FFF2-40B4-BE49-F238E27FC236}">
                <a16:creationId xmlns:a16="http://schemas.microsoft.com/office/drawing/2014/main" id="{5F61BB72-EAF7-44A4-A39D-AC156879827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5087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F7D3D-B210-404F-816D-7F1BC25229FE}"/>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F8F978FB-1B54-438D-A1B3-A3A2A6F108E4}"/>
              </a:ext>
            </a:extLst>
          </p:cNvPr>
          <p:cNvGraphicFramePr>
            <a:graphicFrameLocks noGrp="1"/>
          </p:cNvGraphicFramePr>
          <p:nvPr>
            <p:ph type="tbl" sz="quarter" idx="13"/>
            <p:extLst>
              <p:ext uri="{D42A27DB-BD31-4B8C-83A1-F6EECF244321}">
                <p14:modId xmlns:p14="http://schemas.microsoft.com/office/powerpoint/2010/main" val="187715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9401690"/>
                    </a:ext>
                  </a:extLst>
                </a:gridCol>
                <a:gridCol w="493776">
                  <a:extLst>
                    <a:ext uri="{9D8B030D-6E8A-4147-A177-3AD203B41FA5}">
                      <a16:colId xmlns:a16="http://schemas.microsoft.com/office/drawing/2014/main" val="3410397560"/>
                    </a:ext>
                  </a:extLst>
                </a:gridCol>
                <a:gridCol w="493776">
                  <a:extLst>
                    <a:ext uri="{9D8B030D-6E8A-4147-A177-3AD203B41FA5}">
                      <a16:colId xmlns:a16="http://schemas.microsoft.com/office/drawing/2014/main" val="251369037"/>
                    </a:ext>
                  </a:extLst>
                </a:gridCol>
                <a:gridCol w="493776">
                  <a:extLst>
                    <a:ext uri="{9D8B030D-6E8A-4147-A177-3AD203B41FA5}">
                      <a16:colId xmlns:a16="http://schemas.microsoft.com/office/drawing/2014/main" val="511606306"/>
                    </a:ext>
                  </a:extLst>
                </a:gridCol>
                <a:gridCol w="493776">
                  <a:extLst>
                    <a:ext uri="{9D8B030D-6E8A-4147-A177-3AD203B41FA5}">
                      <a16:colId xmlns:a16="http://schemas.microsoft.com/office/drawing/2014/main" val="2054684831"/>
                    </a:ext>
                  </a:extLst>
                </a:gridCol>
                <a:gridCol w="493776">
                  <a:extLst>
                    <a:ext uri="{9D8B030D-6E8A-4147-A177-3AD203B41FA5}">
                      <a16:colId xmlns:a16="http://schemas.microsoft.com/office/drawing/2014/main" val="493860194"/>
                    </a:ext>
                  </a:extLst>
                </a:gridCol>
                <a:gridCol w="493776">
                  <a:extLst>
                    <a:ext uri="{9D8B030D-6E8A-4147-A177-3AD203B41FA5}">
                      <a16:colId xmlns:a16="http://schemas.microsoft.com/office/drawing/2014/main" val="934137971"/>
                    </a:ext>
                  </a:extLst>
                </a:gridCol>
                <a:gridCol w="493776">
                  <a:extLst>
                    <a:ext uri="{9D8B030D-6E8A-4147-A177-3AD203B41FA5}">
                      <a16:colId xmlns:a16="http://schemas.microsoft.com/office/drawing/2014/main" val="2888387638"/>
                    </a:ext>
                  </a:extLst>
                </a:gridCol>
                <a:gridCol w="493776">
                  <a:extLst>
                    <a:ext uri="{9D8B030D-6E8A-4147-A177-3AD203B41FA5}">
                      <a16:colId xmlns:a16="http://schemas.microsoft.com/office/drawing/2014/main" val="2724704499"/>
                    </a:ext>
                  </a:extLst>
                </a:gridCol>
                <a:gridCol w="493776">
                  <a:extLst>
                    <a:ext uri="{9D8B030D-6E8A-4147-A177-3AD203B41FA5}">
                      <a16:colId xmlns:a16="http://schemas.microsoft.com/office/drawing/2014/main" val="3947619198"/>
                    </a:ext>
                  </a:extLst>
                </a:gridCol>
                <a:gridCol w="493776">
                  <a:extLst>
                    <a:ext uri="{9D8B030D-6E8A-4147-A177-3AD203B41FA5}">
                      <a16:colId xmlns:a16="http://schemas.microsoft.com/office/drawing/2014/main" val="1095212305"/>
                    </a:ext>
                  </a:extLst>
                </a:gridCol>
                <a:gridCol w="493776">
                  <a:extLst>
                    <a:ext uri="{9D8B030D-6E8A-4147-A177-3AD203B41FA5}">
                      <a16:colId xmlns:a16="http://schemas.microsoft.com/office/drawing/2014/main" val="263157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5839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- 2021-03-01 17:44:16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se coronó en la décima edición @vueltaaltascumbres! 
De la mano de @facundoperezc y @chiquita.cantelmi el equipo vivió una jornada de ensueño.
No te pierdas el detalle de los campeones argentinos de XCM y las mejores imagenes en las próximas publicaciones.  
Si tuvieras que describir el team en una sola palabra ¿cuál usarías? 
@trekbikes  @trekbicycleargentina @bontragerargentina  @opticacentralstore  @guargentina  @pave_sportswear #trekbikes #trekargentina #bontragerargentina #supercaliber #procaliber #wavecell #racedtowin #gooutside #creemosenlasbicis #racedtowin #Gobybike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89013107"/>
                  </a:ext>
                </a:extLst>
              </a:tr>
            </a:tbl>
          </a:graphicData>
        </a:graphic>
      </p:graphicFrame>
      <p:sp>
        <p:nvSpPr>
          <p:cNvPr id="4" name="Text Placeholder 3">
            <a:extLst>
              <a:ext uri="{FF2B5EF4-FFF2-40B4-BE49-F238E27FC236}">
                <a16:creationId xmlns:a16="http://schemas.microsoft.com/office/drawing/2014/main" id="{CA38226A-18DC-4AB5-9A83-0FFF874991B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59622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F165F-EBA2-45E0-ADFC-E1F6021C51FF}"/>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27BBE2A3-C959-4169-9043-E7D2EE3B9ADE}"/>
              </a:ext>
            </a:extLst>
          </p:cNvPr>
          <p:cNvGraphicFramePr>
            <a:graphicFrameLocks noGrp="1"/>
          </p:cNvGraphicFramePr>
          <p:nvPr>
            <p:ph type="tbl" sz="quarter" idx="13"/>
            <p:extLst>
              <p:ext uri="{D42A27DB-BD31-4B8C-83A1-F6EECF244321}">
                <p14:modId xmlns:p14="http://schemas.microsoft.com/office/powerpoint/2010/main" val="385065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1498466"/>
                    </a:ext>
                  </a:extLst>
                </a:gridCol>
                <a:gridCol w="493776">
                  <a:extLst>
                    <a:ext uri="{9D8B030D-6E8A-4147-A177-3AD203B41FA5}">
                      <a16:colId xmlns:a16="http://schemas.microsoft.com/office/drawing/2014/main" val="2091551505"/>
                    </a:ext>
                  </a:extLst>
                </a:gridCol>
                <a:gridCol w="493776">
                  <a:extLst>
                    <a:ext uri="{9D8B030D-6E8A-4147-A177-3AD203B41FA5}">
                      <a16:colId xmlns:a16="http://schemas.microsoft.com/office/drawing/2014/main" val="2345719588"/>
                    </a:ext>
                  </a:extLst>
                </a:gridCol>
                <a:gridCol w="493776">
                  <a:extLst>
                    <a:ext uri="{9D8B030D-6E8A-4147-A177-3AD203B41FA5}">
                      <a16:colId xmlns:a16="http://schemas.microsoft.com/office/drawing/2014/main" val="1627790953"/>
                    </a:ext>
                  </a:extLst>
                </a:gridCol>
                <a:gridCol w="493776">
                  <a:extLst>
                    <a:ext uri="{9D8B030D-6E8A-4147-A177-3AD203B41FA5}">
                      <a16:colId xmlns:a16="http://schemas.microsoft.com/office/drawing/2014/main" val="116401296"/>
                    </a:ext>
                  </a:extLst>
                </a:gridCol>
                <a:gridCol w="493776">
                  <a:extLst>
                    <a:ext uri="{9D8B030D-6E8A-4147-A177-3AD203B41FA5}">
                      <a16:colId xmlns:a16="http://schemas.microsoft.com/office/drawing/2014/main" val="1231743422"/>
                    </a:ext>
                  </a:extLst>
                </a:gridCol>
                <a:gridCol w="493776">
                  <a:extLst>
                    <a:ext uri="{9D8B030D-6E8A-4147-A177-3AD203B41FA5}">
                      <a16:colId xmlns:a16="http://schemas.microsoft.com/office/drawing/2014/main" val="1058064581"/>
                    </a:ext>
                  </a:extLst>
                </a:gridCol>
                <a:gridCol w="493776">
                  <a:extLst>
                    <a:ext uri="{9D8B030D-6E8A-4147-A177-3AD203B41FA5}">
                      <a16:colId xmlns:a16="http://schemas.microsoft.com/office/drawing/2014/main" val="4142033854"/>
                    </a:ext>
                  </a:extLst>
                </a:gridCol>
                <a:gridCol w="493776">
                  <a:extLst>
                    <a:ext uri="{9D8B030D-6E8A-4147-A177-3AD203B41FA5}">
                      <a16:colId xmlns:a16="http://schemas.microsoft.com/office/drawing/2014/main" val="955169656"/>
                    </a:ext>
                  </a:extLst>
                </a:gridCol>
                <a:gridCol w="493776">
                  <a:extLst>
                    <a:ext uri="{9D8B030D-6E8A-4147-A177-3AD203B41FA5}">
                      <a16:colId xmlns:a16="http://schemas.microsoft.com/office/drawing/2014/main" val="2826455638"/>
                    </a:ext>
                  </a:extLst>
                </a:gridCol>
                <a:gridCol w="493776">
                  <a:extLst>
                    <a:ext uri="{9D8B030D-6E8A-4147-A177-3AD203B41FA5}">
                      <a16:colId xmlns:a16="http://schemas.microsoft.com/office/drawing/2014/main" val="3140314875"/>
                    </a:ext>
                  </a:extLst>
                </a:gridCol>
                <a:gridCol w="493776">
                  <a:extLst>
                    <a:ext uri="{9D8B030D-6E8A-4147-A177-3AD203B41FA5}">
                      <a16:colId xmlns:a16="http://schemas.microsoft.com/office/drawing/2014/main" val="57520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032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- 2021-03-21 20:36:26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7867831"/>
                  </a:ext>
                </a:extLst>
              </a:tr>
            </a:tbl>
          </a:graphicData>
        </a:graphic>
      </p:graphicFrame>
      <p:sp>
        <p:nvSpPr>
          <p:cNvPr id="4" name="Text Placeholder 3">
            <a:extLst>
              <a:ext uri="{FF2B5EF4-FFF2-40B4-BE49-F238E27FC236}">
                <a16:creationId xmlns:a16="http://schemas.microsoft.com/office/drawing/2014/main" id="{92735504-48F0-4CD4-B4B3-4F1683A352C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41082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E1D5-302B-43A1-829B-0EA0D528803E}"/>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654130E0-1EB3-4963-A973-0A14C4D643AC}"/>
              </a:ext>
            </a:extLst>
          </p:cNvPr>
          <p:cNvGraphicFramePr>
            <a:graphicFrameLocks noGrp="1"/>
          </p:cNvGraphicFramePr>
          <p:nvPr>
            <p:ph type="tbl" sz="quarter" idx="13"/>
            <p:extLst>
              <p:ext uri="{D42A27DB-BD31-4B8C-83A1-F6EECF244321}">
                <p14:modId xmlns:p14="http://schemas.microsoft.com/office/powerpoint/2010/main" val="3429923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499859"/>
                    </a:ext>
                  </a:extLst>
                </a:gridCol>
                <a:gridCol w="493776">
                  <a:extLst>
                    <a:ext uri="{9D8B030D-6E8A-4147-A177-3AD203B41FA5}">
                      <a16:colId xmlns:a16="http://schemas.microsoft.com/office/drawing/2014/main" val="2410814317"/>
                    </a:ext>
                  </a:extLst>
                </a:gridCol>
                <a:gridCol w="493776">
                  <a:extLst>
                    <a:ext uri="{9D8B030D-6E8A-4147-A177-3AD203B41FA5}">
                      <a16:colId xmlns:a16="http://schemas.microsoft.com/office/drawing/2014/main" val="2792934081"/>
                    </a:ext>
                  </a:extLst>
                </a:gridCol>
                <a:gridCol w="493776">
                  <a:extLst>
                    <a:ext uri="{9D8B030D-6E8A-4147-A177-3AD203B41FA5}">
                      <a16:colId xmlns:a16="http://schemas.microsoft.com/office/drawing/2014/main" val="753450591"/>
                    </a:ext>
                  </a:extLst>
                </a:gridCol>
                <a:gridCol w="493776">
                  <a:extLst>
                    <a:ext uri="{9D8B030D-6E8A-4147-A177-3AD203B41FA5}">
                      <a16:colId xmlns:a16="http://schemas.microsoft.com/office/drawing/2014/main" val="423874628"/>
                    </a:ext>
                  </a:extLst>
                </a:gridCol>
                <a:gridCol w="493776">
                  <a:extLst>
                    <a:ext uri="{9D8B030D-6E8A-4147-A177-3AD203B41FA5}">
                      <a16:colId xmlns:a16="http://schemas.microsoft.com/office/drawing/2014/main" val="2892934756"/>
                    </a:ext>
                  </a:extLst>
                </a:gridCol>
                <a:gridCol w="493776">
                  <a:extLst>
                    <a:ext uri="{9D8B030D-6E8A-4147-A177-3AD203B41FA5}">
                      <a16:colId xmlns:a16="http://schemas.microsoft.com/office/drawing/2014/main" val="2169757334"/>
                    </a:ext>
                  </a:extLst>
                </a:gridCol>
                <a:gridCol w="493776">
                  <a:extLst>
                    <a:ext uri="{9D8B030D-6E8A-4147-A177-3AD203B41FA5}">
                      <a16:colId xmlns:a16="http://schemas.microsoft.com/office/drawing/2014/main" val="1795965529"/>
                    </a:ext>
                  </a:extLst>
                </a:gridCol>
                <a:gridCol w="493776">
                  <a:extLst>
                    <a:ext uri="{9D8B030D-6E8A-4147-A177-3AD203B41FA5}">
                      <a16:colId xmlns:a16="http://schemas.microsoft.com/office/drawing/2014/main" val="599038626"/>
                    </a:ext>
                  </a:extLst>
                </a:gridCol>
                <a:gridCol w="493776">
                  <a:extLst>
                    <a:ext uri="{9D8B030D-6E8A-4147-A177-3AD203B41FA5}">
                      <a16:colId xmlns:a16="http://schemas.microsoft.com/office/drawing/2014/main" val="3412441972"/>
                    </a:ext>
                  </a:extLst>
                </a:gridCol>
                <a:gridCol w="493776">
                  <a:extLst>
                    <a:ext uri="{9D8B030D-6E8A-4147-A177-3AD203B41FA5}">
                      <a16:colId xmlns:a16="http://schemas.microsoft.com/office/drawing/2014/main" val="3339788103"/>
                    </a:ext>
                  </a:extLst>
                </a:gridCol>
                <a:gridCol w="493776">
                  <a:extLst>
                    <a:ext uri="{9D8B030D-6E8A-4147-A177-3AD203B41FA5}">
                      <a16:colId xmlns:a16="http://schemas.microsoft.com/office/drawing/2014/main" val="231739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203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18:07:31</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2840215"/>
                  </a:ext>
                </a:extLst>
              </a:tr>
            </a:tbl>
          </a:graphicData>
        </a:graphic>
      </p:graphicFrame>
      <p:sp>
        <p:nvSpPr>
          <p:cNvPr id="4" name="Text Placeholder 3">
            <a:extLst>
              <a:ext uri="{FF2B5EF4-FFF2-40B4-BE49-F238E27FC236}">
                <a16:creationId xmlns:a16="http://schemas.microsoft.com/office/drawing/2014/main" id="{C438D041-9EFC-4C02-BA63-12F85A30A61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188715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FED2C-7938-46D9-98D9-A073C52E423F}"/>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33A943BE-3C84-4826-8A65-0BA3C2D12D80}"/>
              </a:ext>
            </a:extLst>
          </p:cNvPr>
          <p:cNvGraphicFramePr>
            <a:graphicFrameLocks noGrp="1"/>
          </p:cNvGraphicFramePr>
          <p:nvPr>
            <p:ph type="tbl" sz="quarter" idx="13"/>
            <p:extLst>
              <p:ext uri="{D42A27DB-BD31-4B8C-83A1-F6EECF244321}">
                <p14:modId xmlns:p14="http://schemas.microsoft.com/office/powerpoint/2010/main" val="257692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577828"/>
                    </a:ext>
                  </a:extLst>
                </a:gridCol>
                <a:gridCol w="493776">
                  <a:extLst>
                    <a:ext uri="{9D8B030D-6E8A-4147-A177-3AD203B41FA5}">
                      <a16:colId xmlns:a16="http://schemas.microsoft.com/office/drawing/2014/main" val="3616505136"/>
                    </a:ext>
                  </a:extLst>
                </a:gridCol>
                <a:gridCol w="493776">
                  <a:extLst>
                    <a:ext uri="{9D8B030D-6E8A-4147-A177-3AD203B41FA5}">
                      <a16:colId xmlns:a16="http://schemas.microsoft.com/office/drawing/2014/main" val="2467401971"/>
                    </a:ext>
                  </a:extLst>
                </a:gridCol>
                <a:gridCol w="493776">
                  <a:extLst>
                    <a:ext uri="{9D8B030D-6E8A-4147-A177-3AD203B41FA5}">
                      <a16:colId xmlns:a16="http://schemas.microsoft.com/office/drawing/2014/main" val="54695853"/>
                    </a:ext>
                  </a:extLst>
                </a:gridCol>
                <a:gridCol w="493776">
                  <a:extLst>
                    <a:ext uri="{9D8B030D-6E8A-4147-A177-3AD203B41FA5}">
                      <a16:colId xmlns:a16="http://schemas.microsoft.com/office/drawing/2014/main" val="730215508"/>
                    </a:ext>
                  </a:extLst>
                </a:gridCol>
                <a:gridCol w="493776">
                  <a:extLst>
                    <a:ext uri="{9D8B030D-6E8A-4147-A177-3AD203B41FA5}">
                      <a16:colId xmlns:a16="http://schemas.microsoft.com/office/drawing/2014/main" val="3762386542"/>
                    </a:ext>
                  </a:extLst>
                </a:gridCol>
                <a:gridCol w="493776">
                  <a:extLst>
                    <a:ext uri="{9D8B030D-6E8A-4147-A177-3AD203B41FA5}">
                      <a16:colId xmlns:a16="http://schemas.microsoft.com/office/drawing/2014/main" val="3921759064"/>
                    </a:ext>
                  </a:extLst>
                </a:gridCol>
                <a:gridCol w="493776">
                  <a:extLst>
                    <a:ext uri="{9D8B030D-6E8A-4147-A177-3AD203B41FA5}">
                      <a16:colId xmlns:a16="http://schemas.microsoft.com/office/drawing/2014/main" val="477621570"/>
                    </a:ext>
                  </a:extLst>
                </a:gridCol>
                <a:gridCol w="493776">
                  <a:extLst>
                    <a:ext uri="{9D8B030D-6E8A-4147-A177-3AD203B41FA5}">
                      <a16:colId xmlns:a16="http://schemas.microsoft.com/office/drawing/2014/main" val="1026370858"/>
                    </a:ext>
                  </a:extLst>
                </a:gridCol>
                <a:gridCol w="493776">
                  <a:extLst>
                    <a:ext uri="{9D8B030D-6E8A-4147-A177-3AD203B41FA5}">
                      <a16:colId xmlns:a16="http://schemas.microsoft.com/office/drawing/2014/main" val="764133887"/>
                    </a:ext>
                  </a:extLst>
                </a:gridCol>
                <a:gridCol w="493776">
                  <a:extLst>
                    <a:ext uri="{9D8B030D-6E8A-4147-A177-3AD203B41FA5}">
                      <a16:colId xmlns:a16="http://schemas.microsoft.com/office/drawing/2014/main" val="3075541961"/>
                    </a:ext>
                  </a:extLst>
                </a:gridCol>
                <a:gridCol w="493776">
                  <a:extLst>
                    <a:ext uri="{9D8B030D-6E8A-4147-A177-3AD203B41FA5}">
                      <a16:colId xmlns:a16="http://schemas.microsoft.com/office/drawing/2014/main" val="3544682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445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- 2021-03-01 19:22:26</a:t>
                      </a:r>
                      <a:r>
                        <a:rPr kumimoji="0" lang="en-US" sz="1000" b="0" i="0" u="none" strike="noStrike" kern="1200" cap="none" spc="0" normalizeH="0" baseline="0" noProof="0">
                          <a:ln>
                            <a:noFill/>
                          </a:ln>
                          <a:solidFill>
                            <a:prstClr val="black"/>
                          </a:solidFill>
                          <a:effectLst/>
                          <a:uLnTx/>
                          <a:uFillTx/>
                          <a:latin typeface="+mn-lt"/>
                          <a:ea typeface="+mn-ea"/>
                          <a:cs typeface="+mn-cs"/>
                        </a:rPr>
                        <a:t>
 Si buscás una bicicleta de montaña rígida sin suspensión trasera, diseñada para ser ligera y eficaz, la Aspect 940 es para vos.
✅ Cuadro de aleación Aspect 700/900
✅ Suntour XCR32-LO-R 100 mm
✅ Shimano Alivio, 18 velocidades
✅ Frenos Shimano
✅ Kenda Booster
#SCOTTargentina 
#SCOTTbikes 
#ProduccionNacional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7286755"/>
                  </a:ext>
                </a:extLst>
              </a:tr>
            </a:tbl>
          </a:graphicData>
        </a:graphic>
      </p:graphicFrame>
      <p:sp>
        <p:nvSpPr>
          <p:cNvPr id="4" name="Text Placeholder 3">
            <a:extLst>
              <a:ext uri="{FF2B5EF4-FFF2-40B4-BE49-F238E27FC236}">
                <a16:creationId xmlns:a16="http://schemas.microsoft.com/office/drawing/2014/main" id="{68F802D4-48A9-4633-92CA-4E11096CC5A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036082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E2A3A-B6F1-44E6-8462-18EB2F0C1F82}"/>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83119007-1592-463F-95F1-9F248BA3B4B5}"/>
              </a:ext>
            </a:extLst>
          </p:cNvPr>
          <p:cNvGraphicFramePr>
            <a:graphicFrameLocks noGrp="1"/>
          </p:cNvGraphicFramePr>
          <p:nvPr>
            <p:ph type="tbl" sz="quarter" idx="13"/>
            <p:extLst>
              <p:ext uri="{D42A27DB-BD31-4B8C-83A1-F6EECF244321}">
                <p14:modId xmlns:p14="http://schemas.microsoft.com/office/powerpoint/2010/main" val="3119541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0513575"/>
                    </a:ext>
                  </a:extLst>
                </a:gridCol>
                <a:gridCol w="493776">
                  <a:extLst>
                    <a:ext uri="{9D8B030D-6E8A-4147-A177-3AD203B41FA5}">
                      <a16:colId xmlns:a16="http://schemas.microsoft.com/office/drawing/2014/main" val="4000545031"/>
                    </a:ext>
                  </a:extLst>
                </a:gridCol>
                <a:gridCol w="493776">
                  <a:extLst>
                    <a:ext uri="{9D8B030D-6E8A-4147-A177-3AD203B41FA5}">
                      <a16:colId xmlns:a16="http://schemas.microsoft.com/office/drawing/2014/main" val="3354795594"/>
                    </a:ext>
                  </a:extLst>
                </a:gridCol>
                <a:gridCol w="493776">
                  <a:extLst>
                    <a:ext uri="{9D8B030D-6E8A-4147-A177-3AD203B41FA5}">
                      <a16:colId xmlns:a16="http://schemas.microsoft.com/office/drawing/2014/main" val="4066868629"/>
                    </a:ext>
                  </a:extLst>
                </a:gridCol>
                <a:gridCol w="493776">
                  <a:extLst>
                    <a:ext uri="{9D8B030D-6E8A-4147-A177-3AD203B41FA5}">
                      <a16:colId xmlns:a16="http://schemas.microsoft.com/office/drawing/2014/main" val="2124298525"/>
                    </a:ext>
                  </a:extLst>
                </a:gridCol>
                <a:gridCol w="493776">
                  <a:extLst>
                    <a:ext uri="{9D8B030D-6E8A-4147-A177-3AD203B41FA5}">
                      <a16:colId xmlns:a16="http://schemas.microsoft.com/office/drawing/2014/main" val="326237200"/>
                    </a:ext>
                  </a:extLst>
                </a:gridCol>
                <a:gridCol w="493776">
                  <a:extLst>
                    <a:ext uri="{9D8B030D-6E8A-4147-A177-3AD203B41FA5}">
                      <a16:colId xmlns:a16="http://schemas.microsoft.com/office/drawing/2014/main" val="1033129279"/>
                    </a:ext>
                  </a:extLst>
                </a:gridCol>
                <a:gridCol w="493776">
                  <a:extLst>
                    <a:ext uri="{9D8B030D-6E8A-4147-A177-3AD203B41FA5}">
                      <a16:colId xmlns:a16="http://schemas.microsoft.com/office/drawing/2014/main" val="2040037226"/>
                    </a:ext>
                  </a:extLst>
                </a:gridCol>
                <a:gridCol w="493776">
                  <a:extLst>
                    <a:ext uri="{9D8B030D-6E8A-4147-A177-3AD203B41FA5}">
                      <a16:colId xmlns:a16="http://schemas.microsoft.com/office/drawing/2014/main" val="3541338995"/>
                    </a:ext>
                  </a:extLst>
                </a:gridCol>
                <a:gridCol w="493776">
                  <a:extLst>
                    <a:ext uri="{9D8B030D-6E8A-4147-A177-3AD203B41FA5}">
                      <a16:colId xmlns:a16="http://schemas.microsoft.com/office/drawing/2014/main" val="1088348191"/>
                    </a:ext>
                  </a:extLst>
                </a:gridCol>
                <a:gridCol w="493776">
                  <a:extLst>
                    <a:ext uri="{9D8B030D-6E8A-4147-A177-3AD203B41FA5}">
                      <a16:colId xmlns:a16="http://schemas.microsoft.com/office/drawing/2014/main" val="3252767483"/>
                    </a:ext>
                  </a:extLst>
                </a:gridCol>
                <a:gridCol w="493776">
                  <a:extLst>
                    <a:ext uri="{9D8B030D-6E8A-4147-A177-3AD203B41FA5}">
                      <a16:colId xmlns:a16="http://schemas.microsoft.com/office/drawing/2014/main" val="216115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72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- 2021-03-08 15:14:42</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@kateplusfate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4715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- 2021-03-12 17:29:08</a:t>
                      </a:r>
                      <a:r>
                        <a:rPr kumimoji="0" lang="es-ES" sz="1000" b="0" i="0" u="none" strike="noStrike" kern="1200" cap="none" spc="0" normalizeH="0" baseline="0" noProof="0">
                          <a:ln>
                            <a:noFill/>
                          </a:ln>
                          <a:solidFill>
                            <a:prstClr val="black"/>
                          </a:solidFill>
                          <a:effectLst/>
                          <a:uLnTx/>
                          <a:uFillTx/>
                          <a:latin typeface="+mn-lt"/>
                          <a:ea typeface="+mn-ea"/>
                          <a:cs typeface="+mn-cs"/>
                        </a:rPr>
                        <a:t>
 ¿Jugamos?
Si pudieras armar la bici de tus sueños, ¿Qué modelo y tipo de manillar tendría?
#LaBiciDeTusSueños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6440817"/>
                  </a:ext>
                </a:extLst>
              </a:tr>
            </a:tbl>
          </a:graphicData>
        </a:graphic>
      </p:graphicFrame>
      <p:sp>
        <p:nvSpPr>
          <p:cNvPr id="4" name="Text Placeholder 3">
            <a:extLst>
              <a:ext uri="{FF2B5EF4-FFF2-40B4-BE49-F238E27FC236}">
                <a16:creationId xmlns:a16="http://schemas.microsoft.com/office/drawing/2014/main" id="{DDB1E826-E279-457F-8EE5-92431ECFA14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637824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49B8E-075A-42EA-8593-21549C400222}"/>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D33B7F00-A3D9-4325-A0C1-16CEC1DAA6EF}"/>
              </a:ext>
            </a:extLst>
          </p:cNvPr>
          <p:cNvGraphicFramePr>
            <a:graphicFrameLocks noGrp="1"/>
          </p:cNvGraphicFramePr>
          <p:nvPr>
            <p:ph type="tbl" sz="quarter" idx="13"/>
            <p:extLst>
              <p:ext uri="{D42A27DB-BD31-4B8C-83A1-F6EECF244321}">
                <p14:modId xmlns:p14="http://schemas.microsoft.com/office/powerpoint/2010/main" val="4284669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0424403"/>
                    </a:ext>
                  </a:extLst>
                </a:gridCol>
                <a:gridCol w="493776">
                  <a:extLst>
                    <a:ext uri="{9D8B030D-6E8A-4147-A177-3AD203B41FA5}">
                      <a16:colId xmlns:a16="http://schemas.microsoft.com/office/drawing/2014/main" val="1915892556"/>
                    </a:ext>
                  </a:extLst>
                </a:gridCol>
                <a:gridCol w="493776">
                  <a:extLst>
                    <a:ext uri="{9D8B030D-6E8A-4147-A177-3AD203B41FA5}">
                      <a16:colId xmlns:a16="http://schemas.microsoft.com/office/drawing/2014/main" val="3012896549"/>
                    </a:ext>
                  </a:extLst>
                </a:gridCol>
                <a:gridCol w="493776">
                  <a:extLst>
                    <a:ext uri="{9D8B030D-6E8A-4147-A177-3AD203B41FA5}">
                      <a16:colId xmlns:a16="http://schemas.microsoft.com/office/drawing/2014/main" val="875895576"/>
                    </a:ext>
                  </a:extLst>
                </a:gridCol>
                <a:gridCol w="493776">
                  <a:extLst>
                    <a:ext uri="{9D8B030D-6E8A-4147-A177-3AD203B41FA5}">
                      <a16:colId xmlns:a16="http://schemas.microsoft.com/office/drawing/2014/main" val="2109842473"/>
                    </a:ext>
                  </a:extLst>
                </a:gridCol>
                <a:gridCol w="493776">
                  <a:extLst>
                    <a:ext uri="{9D8B030D-6E8A-4147-A177-3AD203B41FA5}">
                      <a16:colId xmlns:a16="http://schemas.microsoft.com/office/drawing/2014/main" val="1861674797"/>
                    </a:ext>
                  </a:extLst>
                </a:gridCol>
                <a:gridCol w="493776">
                  <a:extLst>
                    <a:ext uri="{9D8B030D-6E8A-4147-A177-3AD203B41FA5}">
                      <a16:colId xmlns:a16="http://schemas.microsoft.com/office/drawing/2014/main" val="3383270839"/>
                    </a:ext>
                  </a:extLst>
                </a:gridCol>
                <a:gridCol w="493776">
                  <a:extLst>
                    <a:ext uri="{9D8B030D-6E8A-4147-A177-3AD203B41FA5}">
                      <a16:colId xmlns:a16="http://schemas.microsoft.com/office/drawing/2014/main" val="4039744495"/>
                    </a:ext>
                  </a:extLst>
                </a:gridCol>
                <a:gridCol w="493776">
                  <a:extLst>
                    <a:ext uri="{9D8B030D-6E8A-4147-A177-3AD203B41FA5}">
                      <a16:colId xmlns:a16="http://schemas.microsoft.com/office/drawing/2014/main" val="898329764"/>
                    </a:ext>
                  </a:extLst>
                </a:gridCol>
                <a:gridCol w="493776">
                  <a:extLst>
                    <a:ext uri="{9D8B030D-6E8A-4147-A177-3AD203B41FA5}">
                      <a16:colId xmlns:a16="http://schemas.microsoft.com/office/drawing/2014/main" val="1199905315"/>
                    </a:ext>
                  </a:extLst>
                </a:gridCol>
                <a:gridCol w="493776">
                  <a:extLst>
                    <a:ext uri="{9D8B030D-6E8A-4147-A177-3AD203B41FA5}">
                      <a16:colId xmlns:a16="http://schemas.microsoft.com/office/drawing/2014/main" val="3372815122"/>
                    </a:ext>
                  </a:extLst>
                </a:gridCol>
                <a:gridCol w="493776">
                  <a:extLst>
                    <a:ext uri="{9D8B030D-6E8A-4147-A177-3AD203B41FA5}">
                      <a16:colId xmlns:a16="http://schemas.microsoft.com/office/drawing/2014/main" val="8786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327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- 2021-03-15 17:27:35</a:t>
                      </a:r>
                      <a:r>
                        <a:rPr kumimoji="0" lang="en-US" sz="1000" b="0" i="0" u="none" strike="noStrike" kern="1200" cap="none" spc="0" normalizeH="0" baseline="0" noProof="0">
                          <a:ln>
                            <a:noFill/>
                          </a:ln>
                          <a:solidFill>
                            <a:prstClr val="black"/>
                          </a:solidFill>
                          <a:effectLst/>
                          <a:uLnTx/>
                          <a:uFillTx/>
                          <a:latin typeface="+mn-lt"/>
                          <a:ea typeface="+mn-ea"/>
                          <a:cs typeface="+mn-cs"/>
                        </a:rPr>
                        <a:t>
 Poné en tus manos una bicicleta de élite. Scott Scatle 940 Granite Black ahora producida en Argentina bajo los mismos estándares de calidad suizos.
✅ Cuadro Scale en carbono HMF
✅ RockShox Judy 100 mm
✅ Control remoto RideLoc con 2 posiciones
✅ SRAM NX-SX Eagle, 12 velocidades
✅ Frenos de disco Shimano
✅ Llantas Syncros X-25
✅ Cubiertas Schwalbe Rapid Rob
✅ Componentes Syncros
#SCOTTbikes       
#SCOTTargentina          
#ProducciónNacional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3162918"/>
                  </a:ext>
                </a:extLst>
              </a:tr>
            </a:tbl>
          </a:graphicData>
        </a:graphic>
      </p:graphicFrame>
      <p:sp>
        <p:nvSpPr>
          <p:cNvPr id="4" name="Text Placeholder 3">
            <a:extLst>
              <a:ext uri="{FF2B5EF4-FFF2-40B4-BE49-F238E27FC236}">
                <a16:creationId xmlns:a16="http://schemas.microsoft.com/office/drawing/2014/main" id="{E1E79F65-2002-48AB-96C5-130E72740F7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150991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73D91-1333-4A2C-9139-EE04BA99B8A4}"/>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7284AE62-B922-4BD8-B658-49E006EEB436}"/>
              </a:ext>
            </a:extLst>
          </p:cNvPr>
          <p:cNvGraphicFramePr>
            <a:graphicFrameLocks noGrp="1"/>
          </p:cNvGraphicFramePr>
          <p:nvPr>
            <p:ph type="tbl" sz="quarter" idx="13"/>
            <p:extLst>
              <p:ext uri="{D42A27DB-BD31-4B8C-83A1-F6EECF244321}">
                <p14:modId xmlns:p14="http://schemas.microsoft.com/office/powerpoint/2010/main" val="950196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5224388"/>
                    </a:ext>
                  </a:extLst>
                </a:gridCol>
                <a:gridCol w="493776">
                  <a:extLst>
                    <a:ext uri="{9D8B030D-6E8A-4147-A177-3AD203B41FA5}">
                      <a16:colId xmlns:a16="http://schemas.microsoft.com/office/drawing/2014/main" val="702454006"/>
                    </a:ext>
                  </a:extLst>
                </a:gridCol>
                <a:gridCol w="493776">
                  <a:extLst>
                    <a:ext uri="{9D8B030D-6E8A-4147-A177-3AD203B41FA5}">
                      <a16:colId xmlns:a16="http://schemas.microsoft.com/office/drawing/2014/main" val="520328635"/>
                    </a:ext>
                  </a:extLst>
                </a:gridCol>
                <a:gridCol w="493776">
                  <a:extLst>
                    <a:ext uri="{9D8B030D-6E8A-4147-A177-3AD203B41FA5}">
                      <a16:colId xmlns:a16="http://schemas.microsoft.com/office/drawing/2014/main" val="1635254293"/>
                    </a:ext>
                  </a:extLst>
                </a:gridCol>
                <a:gridCol w="493776">
                  <a:extLst>
                    <a:ext uri="{9D8B030D-6E8A-4147-A177-3AD203B41FA5}">
                      <a16:colId xmlns:a16="http://schemas.microsoft.com/office/drawing/2014/main" val="1096199784"/>
                    </a:ext>
                  </a:extLst>
                </a:gridCol>
                <a:gridCol w="493776">
                  <a:extLst>
                    <a:ext uri="{9D8B030D-6E8A-4147-A177-3AD203B41FA5}">
                      <a16:colId xmlns:a16="http://schemas.microsoft.com/office/drawing/2014/main" val="3606341169"/>
                    </a:ext>
                  </a:extLst>
                </a:gridCol>
                <a:gridCol w="493776">
                  <a:extLst>
                    <a:ext uri="{9D8B030D-6E8A-4147-A177-3AD203B41FA5}">
                      <a16:colId xmlns:a16="http://schemas.microsoft.com/office/drawing/2014/main" val="741720185"/>
                    </a:ext>
                  </a:extLst>
                </a:gridCol>
                <a:gridCol w="493776">
                  <a:extLst>
                    <a:ext uri="{9D8B030D-6E8A-4147-A177-3AD203B41FA5}">
                      <a16:colId xmlns:a16="http://schemas.microsoft.com/office/drawing/2014/main" val="1179746251"/>
                    </a:ext>
                  </a:extLst>
                </a:gridCol>
                <a:gridCol w="493776">
                  <a:extLst>
                    <a:ext uri="{9D8B030D-6E8A-4147-A177-3AD203B41FA5}">
                      <a16:colId xmlns:a16="http://schemas.microsoft.com/office/drawing/2014/main" val="2338914714"/>
                    </a:ext>
                  </a:extLst>
                </a:gridCol>
                <a:gridCol w="493776">
                  <a:extLst>
                    <a:ext uri="{9D8B030D-6E8A-4147-A177-3AD203B41FA5}">
                      <a16:colId xmlns:a16="http://schemas.microsoft.com/office/drawing/2014/main" val="1514005533"/>
                    </a:ext>
                  </a:extLst>
                </a:gridCol>
                <a:gridCol w="493776">
                  <a:extLst>
                    <a:ext uri="{9D8B030D-6E8A-4147-A177-3AD203B41FA5}">
                      <a16:colId xmlns:a16="http://schemas.microsoft.com/office/drawing/2014/main" val="404270745"/>
                    </a:ext>
                  </a:extLst>
                </a:gridCol>
                <a:gridCol w="493776">
                  <a:extLst>
                    <a:ext uri="{9D8B030D-6E8A-4147-A177-3AD203B41FA5}">
                      <a16:colId xmlns:a16="http://schemas.microsoft.com/office/drawing/2014/main" val="710651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676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- 2021-03-04 20:36:24</a:t>
                      </a:r>
                      <a:r>
                        <a:rPr kumimoji="0" lang="es-ES" sz="1000" b="0" i="0" u="none" strike="noStrike" kern="1200" cap="none" spc="0" normalizeH="0" baseline="0" noProof="0">
                          <a:ln>
                            <a:noFill/>
                          </a:ln>
                          <a:solidFill>
                            <a:prstClr val="black"/>
                          </a:solidFill>
                          <a:effectLst/>
                          <a:uLnTx/>
                          <a:uFillTx/>
                          <a:latin typeface="+mn-lt"/>
                          <a:ea typeface="+mn-ea"/>
                          <a:cs typeface="+mn-cs"/>
                        </a:rPr>
                        <a:t>
 Liviana, rápida y atractiva. La Addict RC 30 está lista para que salgas a conquistar la ruta.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0230314"/>
                  </a:ext>
                </a:extLst>
              </a:tr>
            </a:tbl>
          </a:graphicData>
        </a:graphic>
      </p:graphicFrame>
      <p:sp>
        <p:nvSpPr>
          <p:cNvPr id="4" name="Text Placeholder 3">
            <a:extLst>
              <a:ext uri="{FF2B5EF4-FFF2-40B4-BE49-F238E27FC236}">
                <a16:creationId xmlns:a16="http://schemas.microsoft.com/office/drawing/2014/main" id="{ED185027-AF0A-407E-925A-AC6CA6B09D1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08793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16F4-4292-4A04-95EF-5D8B21EEA1F1}"/>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137E2CC2-4998-4A01-AE99-A66443FE709E}"/>
              </a:ext>
            </a:extLst>
          </p:cNvPr>
          <p:cNvGraphicFramePr>
            <a:graphicFrameLocks noGrp="1"/>
          </p:cNvGraphicFramePr>
          <p:nvPr>
            <p:ph type="tbl" sz="quarter" idx="13"/>
            <p:extLst>
              <p:ext uri="{D42A27DB-BD31-4B8C-83A1-F6EECF244321}">
                <p14:modId xmlns:p14="http://schemas.microsoft.com/office/powerpoint/2010/main" val="1732728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9175269"/>
                    </a:ext>
                  </a:extLst>
                </a:gridCol>
                <a:gridCol w="493776">
                  <a:extLst>
                    <a:ext uri="{9D8B030D-6E8A-4147-A177-3AD203B41FA5}">
                      <a16:colId xmlns:a16="http://schemas.microsoft.com/office/drawing/2014/main" val="1549480412"/>
                    </a:ext>
                  </a:extLst>
                </a:gridCol>
                <a:gridCol w="493776">
                  <a:extLst>
                    <a:ext uri="{9D8B030D-6E8A-4147-A177-3AD203B41FA5}">
                      <a16:colId xmlns:a16="http://schemas.microsoft.com/office/drawing/2014/main" val="1515094804"/>
                    </a:ext>
                  </a:extLst>
                </a:gridCol>
                <a:gridCol w="493776">
                  <a:extLst>
                    <a:ext uri="{9D8B030D-6E8A-4147-A177-3AD203B41FA5}">
                      <a16:colId xmlns:a16="http://schemas.microsoft.com/office/drawing/2014/main" val="2216905557"/>
                    </a:ext>
                  </a:extLst>
                </a:gridCol>
                <a:gridCol w="493776">
                  <a:extLst>
                    <a:ext uri="{9D8B030D-6E8A-4147-A177-3AD203B41FA5}">
                      <a16:colId xmlns:a16="http://schemas.microsoft.com/office/drawing/2014/main" val="1776077923"/>
                    </a:ext>
                  </a:extLst>
                </a:gridCol>
                <a:gridCol w="493776">
                  <a:extLst>
                    <a:ext uri="{9D8B030D-6E8A-4147-A177-3AD203B41FA5}">
                      <a16:colId xmlns:a16="http://schemas.microsoft.com/office/drawing/2014/main" val="1538666564"/>
                    </a:ext>
                  </a:extLst>
                </a:gridCol>
                <a:gridCol w="493776">
                  <a:extLst>
                    <a:ext uri="{9D8B030D-6E8A-4147-A177-3AD203B41FA5}">
                      <a16:colId xmlns:a16="http://schemas.microsoft.com/office/drawing/2014/main" val="1057517112"/>
                    </a:ext>
                  </a:extLst>
                </a:gridCol>
                <a:gridCol w="493776">
                  <a:extLst>
                    <a:ext uri="{9D8B030D-6E8A-4147-A177-3AD203B41FA5}">
                      <a16:colId xmlns:a16="http://schemas.microsoft.com/office/drawing/2014/main" val="3764053585"/>
                    </a:ext>
                  </a:extLst>
                </a:gridCol>
                <a:gridCol w="493776">
                  <a:extLst>
                    <a:ext uri="{9D8B030D-6E8A-4147-A177-3AD203B41FA5}">
                      <a16:colId xmlns:a16="http://schemas.microsoft.com/office/drawing/2014/main" val="1449388504"/>
                    </a:ext>
                  </a:extLst>
                </a:gridCol>
                <a:gridCol w="493776">
                  <a:extLst>
                    <a:ext uri="{9D8B030D-6E8A-4147-A177-3AD203B41FA5}">
                      <a16:colId xmlns:a16="http://schemas.microsoft.com/office/drawing/2014/main" val="2435431227"/>
                    </a:ext>
                  </a:extLst>
                </a:gridCol>
                <a:gridCol w="493776">
                  <a:extLst>
                    <a:ext uri="{9D8B030D-6E8A-4147-A177-3AD203B41FA5}">
                      <a16:colId xmlns:a16="http://schemas.microsoft.com/office/drawing/2014/main" val="3597029955"/>
                    </a:ext>
                  </a:extLst>
                </a:gridCol>
                <a:gridCol w="493776">
                  <a:extLst>
                    <a:ext uri="{9D8B030D-6E8A-4147-A177-3AD203B41FA5}">
                      <a16:colId xmlns:a16="http://schemas.microsoft.com/office/drawing/2014/main" val="103232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956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17:22:11</a:t>
                      </a:r>
                      <a:r>
                        <a:rPr kumimoji="0" lang="es-ES" sz="1000" b="0" i="0" u="none" strike="noStrike" kern="1200" cap="none" spc="0" normalizeH="0" baseline="0" noProof="0">
                          <a:ln>
                            <a:noFill/>
                          </a:ln>
                          <a:solidFill>
                            <a:prstClr val="black"/>
                          </a:solidFill>
                          <a:effectLst/>
                          <a:uLnTx/>
                          <a:uFillTx/>
                          <a:latin typeface="+mn-lt"/>
                          <a:ea typeface="+mn-ea"/>
                          <a:cs typeface="+mn-cs"/>
                        </a:rPr>
                        <a:t>
 El desacoplamiento de cuadro IsoSpeed reduce la fatiga derivada de los impactos del terreno más complicado, los senderos o caminos de rural bike conservando la mayor eficiencia de pedaleo por más tiempo. 
Descubrí la tecnología IsoSpeed en todos los modelos #Procaliber.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7535888"/>
                  </a:ext>
                </a:extLst>
              </a:tr>
            </a:tbl>
          </a:graphicData>
        </a:graphic>
      </p:graphicFrame>
      <p:sp>
        <p:nvSpPr>
          <p:cNvPr id="4" name="Text Placeholder 3">
            <a:extLst>
              <a:ext uri="{FF2B5EF4-FFF2-40B4-BE49-F238E27FC236}">
                <a16:creationId xmlns:a16="http://schemas.microsoft.com/office/drawing/2014/main" id="{315AB146-E51F-4417-85C3-DC84C14C0E3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6504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A72CC-C257-4861-BCC8-49F584B18A57}"/>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409D9A5D-B52F-47ED-8F73-479B7C00285B}"/>
              </a:ext>
            </a:extLst>
          </p:cNvPr>
          <p:cNvGraphicFramePr>
            <a:graphicFrameLocks noGrp="1"/>
          </p:cNvGraphicFramePr>
          <p:nvPr>
            <p:ph type="tbl" sz="quarter" idx="13"/>
            <p:extLst>
              <p:ext uri="{D42A27DB-BD31-4B8C-83A1-F6EECF244321}">
                <p14:modId xmlns:p14="http://schemas.microsoft.com/office/powerpoint/2010/main" val="36179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8608705"/>
                    </a:ext>
                  </a:extLst>
                </a:gridCol>
                <a:gridCol w="493776">
                  <a:extLst>
                    <a:ext uri="{9D8B030D-6E8A-4147-A177-3AD203B41FA5}">
                      <a16:colId xmlns:a16="http://schemas.microsoft.com/office/drawing/2014/main" val="1662262994"/>
                    </a:ext>
                  </a:extLst>
                </a:gridCol>
                <a:gridCol w="493776">
                  <a:extLst>
                    <a:ext uri="{9D8B030D-6E8A-4147-A177-3AD203B41FA5}">
                      <a16:colId xmlns:a16="http://schemas.microsoft.com/office/drawing/2014/main" val="1938508819"/>
                    </a:ext>
                  </a:extLst>
                </a:gridCol>
                <a:gridCol w="493776">
                  <a:extLst>
                    <a:ext uri="{9D8B030D-6E8A-4147-A177-3AD203B41FA5}">
                      <a16:colId xmlns:a16="http://schemas.microsoft.com/office/drawing/2014/main" val="3089955247"/>
                    </a:ext>
                  </a:extLst>
                </a:gridCol>
                <a:gridCol w="493776">
                  <a:extLst>
                    <a:ext uri="{9D8B030D-6E8A-4147-A177-3AD203B41FA5}">
                      <a16:colId xmlns:a16="http://schemas.microsoft.com/office/drawing/2014/main" val="772298117"/>
                    </a:ext>
                  </a:extLst>
                </a:gridCol>
                <a:gridCol w="493776">
                  <a:extLst>
                    <a:ext uri="{9D8B030D-6E8A-4147-A177-3AD203B41FA5}">
                      <a16:colId xmlns:a16="http://schemas.microsoft.com/office/drawing/2014/main" val="1363527123"/>
                    </a:ext>
                  </a:extLst>
                </a:gridCol>
                <a:gridCol w="493776">
                  <a:extLst>
                    <a:ext uri="{9D8B030D-6E8A-4147-A177-3AD203B41FA5}">
                      <a16:colId xmlns:a16="http://schemas.microsoft.com/office/drawing/2014/main" val="1810409915"/>
                    </a:ext>
                  </a:extLst>
                </a:gridCol>
                <a:gridCol w="493776">
                  <a:extLst>
                    <a:ext uri="{9D8B030D-6E8A-4147-A177-3AD203B41FA5}">
                      <a16:colId xmlns:a16="http://schemas.microsoft.com/office/drawing/2014/main" val="81337860"/>
                    </a:ext>
                  </a:extLst>
                </a:gridCol>
                <a:gridCol w="493776">
                  <a:extLst>
                    <a:ext uri="{9D8B030D-6E8A-4147-A177-3AD203B41FA5}">
                      <a16:colId xmlns:a16="http://schemas.microsoft.com/office/drawing/2014/main" val="1588087453"/>
                    </a:ext>
                  </a:extLst>
                </a:gridCol>
                <a:gridCol w="493776">
                  <a:extLst>
                    <a:ext uri="{9D8B030D-6E8A-4147-A177-3AD203B41FA5}">
                      <a16:colId xmlns:a16="http://schemas.microsoft.com/office/drawing/2014/main" val="3243925199"/>
                    </a:ext>
                  </a:extLst>
                </a:gridCol>
                <a:gridCol w="493776">
                  <a:extLst>
                    <a:ext uri="{9D8B030D-6E8A-4147-A177-3AD203B41FA5}">
                      <a16:colId xmlns:a16="http://schemas.microsoft.com/office/drawing/2014/main" val="2247966365"/>
                    </a:ext>
                  </a:extLst>
                </a:gridCol>
                <a:gridCol w="493776">
                  <a:extLst>
                    <a:ext uri="{9D8B030D-6E8A-4147-A177-3AD203B41FA5}">
                      <a16:colId xmlns:a16="http://schemas.microsoft.com/office/drawing/2014/main" val="979904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632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- 2021-03-03 20:10:47</a:t>
                      </a:r>
                      <a:r>
                        <a:rPr kumimoji="0" lang="en-US" sz="1000" b="0" i="0" u="none" strike="noStrike" kern="1200" cap="none" spc="0" normalizeH="0" baseline="0" noProof="0">
                          <a:ln>
                            <a:noFill/>
                          </a:ln>
                          <a:solidFill>
                            <a:prstClr val="black"/>
                          </a:solidFill>
                          <a:effectLst/>
                          <a:uLnTx/>
                          <a:uFillTx/>
                          <a:latin typeface="+mn-lt"/>
                          <a:ea typeface="+mn-ea"/>
                          <a:cs typeface="+mn-cs"/>
                        </a:rPr>
                        <a:t>
 La montaña te desafía y la Spark RC 900 Comp es tu aliada.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9423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 Argentina - 2021-03-29 10:46:54</a:t>
                      </a:r>
                      <a:r>
                        <a:rPr kumimoji="0" lang="it-IT" sz="1000" b="0" i="0" u="none" strike="noStrike" kern="1200" cap="none" spc="0" normalizeH="0" baseline="0" noProof="0">
                          <a:ln>
                            <a:noFill/>
                          </a:ln>
                          <a:solidFill>
                            <a:prstClr val="black"/>
                          </a:solidFill>
                          <a:effectLst/>
                          <a:uLnTx/>
                          <a:uFillTx/>
                          <a:latin typeface="+mn-lt"/>
                          <a:ea typeface="+mn-ea"/>
                          <a:cs typeface="+mn-cs"/>
                        </a:rPr>
                        <a:t>
 Actitud Scalpel 2021.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5686488"/>
                  </a:ext>
                </a:extLst>
              </a:tr>
            </a:tbl>
          </a:graphicData>
        </a:graphic>
      </p:graphicFrame>
      <p:sp>
        <p:nvSpPr>
          <p:cNvPr id="4" name="Text Placeholder 3">
            <a:extLst>
              <a:ext uri="{FF2B5EF4-FFF2-40B4-BE49-F238E27FC236}">
                <a16:creationId xmlns:a16="http://schemas.microsoft.com/office/drawing/2014/main" id="{6635369C-3497-4436-BAFC-809931744A8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32806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BCC36-2E7A-404D-8BC9-90E8756D2768}"/>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6605879B-23D1-4B39-A55A-6E80CEC8E2B1}"/>
              </a:ext>
            </a:extLst>
          </p:cNvPr>
          <p:cNvGraphicFramePr>
            <a:graphicFrameLocks noGrp="1"/>
          </p:cNvGraphicFramePr>
          <p:nvPr>
            <p:ph type="tbl" sz="quarter" idx="13"/>
            <p:extLst>
              <p:ext uri="{D42A27DB-BD31-4B8C-83A1-F6EECF244321}">
                <p14:modId xmlns:p14="http://schemas.microsoft.com/office/powerpoint/2010/main" val="4051143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7401882"/>
                    </a:ext>
                  </a:extLst>
                </a:gridCol>
                <a:gridCol w="493776">
                  <a:extLst>
                    <a:ext uri="{9D8B030D-6E8A-4147-A177-3AD203B41FA5}">
                      <a16:colId xmlns:a16="http://schemas.microsoft.com/office/drawing/2014/main" val="14943047"/>
                    </a:ext>
                  </a:extLst>
                </a:gridCol>
                <a:gridCol w="493776">
                  <a:extLst>
                    <a:ext uri="{9D8B030D-6E8A-4147-A177-3AD203B41FA5}">
                      <a16:colId xmlns:a16="http://schemas.microsoft.com/office/drawing/2014/main" val="1864600376"/>
                    </a:ext>
                  </a:extLst>
                </a:gridCol>
                <a:gridCol w="493776">
                  <a:extLst>
                    <a:ext uri="{9D8B030D-6E8A-4147-A177-3AD203B41FA5}">
                      <a16:colId xmlns:a16="http://schemas.microsoft.com/office/drawing/2014/main" val="604106182"/>
                    </a:ext>
                  </a:extLst>
                </a:gridCol>
                <a:gridCol w="493776">
                  <a:extLst>
                    <a:ext uri="{9D8B030D-6E8A-4147-A177-3AD203B41FA5}">
                      <a16:colId xmlns:a16="http://schemas.microsoft.com/office/drawing/2014/main" val="2845133514"/>
                    </a:ext>
                  </a:extLst>
                </a:gridCol>
                <a:gridCol w="493776">
                  <a:extLst>
                    <a:ext uri="{9D8B030D-6E8A-4147-A177-3AD203B41FA5}">
                      <a16:colId xmlns:a16="http://schemas.microsoft.com/office/drawing/2014/main" val="1382141965"/>
                    </a:ext>
                  </a:extLst>
                </a:gridCol>
                <a:gridCol w="493776">
                  <a:extLst>
                    <a:ext uri="{9D8B030D-6E8A-4147-A177-3AD203B41FA5}">
                      <a16:colId xmlns:a16="http://schemas.microsoft.com/office/drawing/2014/main" val="232179905"/>
                    </a:ext>
                  </a:extLst>
                </a:gridCol>
                <a:gridCol w="493776">
                  <a:extLst>
                    <a:ext uri="{9D8B030D-6E8A-4147-A177-3AD203B41FA5}">
                      <a16:colId xmlns:a16="http://schemas.microsoft.com/office/drawing/2014/main" val="511566589"/>
                    </a:ext>
                  </a:extLst>
                </a:gridCol>
                <a:gridCol w="493776">
                  <a:extLst>
                    <a:ext uri="{9D8B030D-6E8A-4147-A177-3AD203B41FA5}">
                      <a16:colId xmlns:a16="http://schemas.microsoft.com/office/drawing/2014/main" val="3297571411"/>
                    </a:ext>
                  </a:extLst>
                </a:gridCol>
                <a:gridCol w="493776">
                  <a:extLst>
                    <a:ext uri="{9D8B030D-6E8A-4147-A177-3AD203B41FA5}">
                      <a16:colId xmlns:a16="http://schemas.microsoft.com/office/drawing/2014/main" val="1542636156"/>
                    </a:ext>
                  </a:extLst>
                </a:gridCol>
                <a:gridCol w="493776">
                  <a:extLst>
                    <a:ext uri="{9D8B030D-6E8A-4147-A177-3AD203B41FA5}">
                      <a16:colId xmlns:a16="http://schemas.microsoft.com/office/drawing/2014/main" val="1570119280"/>
                    </a:ext>
                  </a:extLst>
                </a:gridCol>
                <a:gridCol w="493776">
                  <a:extLst>
                    <a:ext uri="{9D8B030D-6E8A-4147-A177-3AD203B41FA5}">
                      <a16:colId xmlns:a16="http://schemas.microsoft.com/office/drawing/2014/main" val="3211567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212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- 2021-03-10 18:29:15</a:t>
                      </a:r>
                      <a:r>
                        <a:rPr kumimoji="0" lang="en-US" sz="1000" b="0" i="0" u="none" strike="noStrike" kern="1200" cap="none" spc="0" normalizeH="0" baseline="0" noProof="0">
                          <a:ln>
                            <a:noFill/>
                          </a:ln>
                          <a:solidFill>
                            <a:prstClr val="black"/>
                          </a:solidFill>
                          <a:effectLst/>
                          <a:uLnTx/>
                          <a:uFillTx/>
                          <a:latin typeface="+mn-lt"/>
                          <a:ea typeface="+mn-ea"/>
                          <a:cs typeface="+mn-cs"/>
                        </a:rPr>
                        <a:t>
 Spark RC Team Issue. Múltiples triunfos en la World Cup de MTB.
Conocela en acción, con el sistema TwinLoc que te permite tener 3 bicis en 1.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3750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- 2021-03-27 18:24:11</a:t>
                      </a:r>
                      <a:r>
                        <a:rPr kumimoji="0" lang="es-ES" sz="1000" b="0" i="0" u="none" strike="noStrike" kern="1200" cap="none" spc="0" normalizeH="0" baseline="0" noProof="0">
                          <a:ln>
                            <a:noFill/>
                          </a:ln>
                          <a:solidFill>
                            <a:prstClr val="black"/>
                          </a:solidFill>
                          <a:effectLst/>
                          <a:uLnTx/>
                          <a:uFillTx/>
                          <a:latin typeface="+mn-lt"/>
                          <a:ea typeface="+mn-ea"/>
                          <a:cs typeface="+mn-cs"/>
                        </a:rPr>
                        <a:t>
 Sigue la acción en las rutas europeas. 
No te pierdas nada. Acompañemos a nuestro @teamdsm_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27673975"/>
                  </a:ext>
                </a:extLst>
              </a:tr>
            </a:tbl>
          </a:graphicData>
        </a:graphic>
      </p:graphicFrame>
      <p:sp>
        <p:nvSpPr>
          <p:cNvPr id="4" name="Text Placeholder 3">
            <a:extLst>
              <a:ext uri="{FF2B5EF4-FFF2-40B4-BE49-F238E27FC236}">
                <a16:creationId xmlns:a16="http://schemas.microsoft.com/office/drawing/2014/main" id="{C134783F-0311-4176-BD42-FE16484091C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552647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08AB-46A1-4C8B-8CA1-01A1EB4A33A0}"/>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81A19E4B-78DE-44CF-AA3B-6813F473F601}"/>
              </a:ext>
            </a:extLst>
          </p:cNvPr>
          <p:cNvGraphicFramePr>
            <a:graphicFrameLocks noGrp="1"/>
          </p:cNvGraphicFramePr>
          <p:nvPr>
            <p:ph type="tbl" sz="quarter" idx="13"/>
            <p:extLst>
              <p:ext uri="{D42A27DB-BD31-4B8C-83A1-F6EECF244321}">
                <p14:modId xmlns:p14="http://schemas.microsoft.com/office/powerpoint/2010/main" val="3477633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1819264"/>
                    </a:ext>
                  </a:extLst>
                </a:gridCol>
                <a:gridCol w="493776">
                  <a:extLst>
                    <a:ext uri="{9D8B030D-6E8A-4147-A177-3AD203B41FA5}">
                      <a16:colId xmlns:a16="http://schemas.microsoft.com/office/drawing/2014/main" val="1225879805"/>
                    </a:ext>
                  </a:extLst>
                </a:gridCol>
                <a:gridCol w="493776">
                  <a:extLst>
                    <a:ext uri="{9D8B030D-6E8A-4147-A177-3AD203B41FA5}">
                      <a16:colId xmlns:a16="http://schemas.microsoft.com/office/drawing/2014/main" val="2841383375"/>
                    </a:ext>
                  </a:extLst>
                </a:gridCol>
                <a:gridCol w="493776">
                  <a:extLst>
                    <a:ext uri="{9D8B030D-6E8A-4147-A177-3AD203B41FA5}">
                      <a16:colId xmlns:a16="http://schemas.microsoft.com/office/drawing/2014/main" val="2894324091"/>
                    </a:ext>
                  </a:extLst>
                </a:gridCol>
                <a:gridCol w="493776">
                  <a:extLst>
                    <a:ext uri="{9D8B030D-6E8A-4147-A177-3AD203B41FA5}">
                      <a16:colId xmlns:a16="http://schemas.microsoft.com/office/drawing/2014/main" val="679732785"/>
                    </a:ext>
                  </a:extLst>
                </a:gridCol>
                <a:gridCol w="493776">
                  <a:extLst>
                    <a:ext uri="{9D8B030D-6E8A-4147-A177-3AD203B41FA5}">
                      <a16:colId xmlns:a16="http://schemas.microsoft.com/office/drawing/2014/main" val="3753410249"/>
                    </a:ext>
                  </a:extLst>
                </a:gridCol>
                <a:gridCol w="493776">
                  <a:extLst>
                    <a:ext uri="{9D8B030D-6E8A-4147-A177-3AD203B41FA5}">
                      <a16:colId xmlns:a16="http://schemas.microsoft.com/office/drawing/2014/main" val="4136356189"/>
                    </a:ext>
                  </a:extLst>
                </a:gridCol>
                <a:gridCol w="493776">
                  <a:extLst>
                    <a:ext uri="{9D8B030D-6E8A-4147-A177-3AD203B41FA5}">
                      <a16:colId xmlns:a16="http://schemas.microsoft.com/office/drawing/2014/main" val="2534499529"/>
                    </a:ext>
                  </a:extLst>
                </a:gridCol>
                <a:gridCol w="493776">
                  <a:extLst>
                    <a:ext uri="{9D8B030D-6E8A-4147-A177-3AD203B41FA5}">
                      <a16:colId xmlns:a16="http://schemas.microsoft.com/office/drawing/2014/main" val="3311180672"/>
                    </a:ext>
                  </a:extLst>
                </a:gridCol>
                <a:gridCol w="493776">
                  <a:extLst>
                    <a:ext uri="{9D8B030D-6E8A-4147-A177-3AD203B41FA5}">
                      <a16:colId xmlns:a16="http://schemas.microsoft.com/office/drawing/2014/main" val="2640497613"/>
                    </a:ext>
                  </a:extLst>
                </a:gridCol>
                <a:gridCol w="493776">
                  <a:extLst>
                    <a:ext uri="{9D8B030D-6E8A-4147-A177-3AD203B41FA5}">
                      <a16:colId xmlns:a16="http://schemas.microsoft.com/office/drawing/2014/main" val="3294107524"/>
                    </a:ext>
                  </a:extLst>
                </a:gridCol>
                <a:gridCol w="493776">
                  <a:extLst>
                    <a:ext uri="{9D8B030D-6E8A-4147-A177-3AD203B41FA5}">
                      <a16:colId xmlns:a16="http://schemas.microsoft.com/office/drawing/2014/main" val="3269037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4452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- 2021-03-31 18:37:14</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La SCOTT Aspect 950 es la bicicleta de montaña rígida sin suspensión trasera, diseñada para ser ligera y eficaz.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43599836"/>
                  </a:ext>
                </a:extLst>
              </a:tr>
            </a:tbl>
          </a:graphicData>
        </a:graphic>
      </p:graphicFrame>
      <p:sp>
        <p:nvSpPr>
          <p:cNvPr id="4" name="Text Placeholder 3">
            <a:extLst>
              <a:ext uri="{FF2B5EF4-FFF2-40B4-BE49-F238E27FC236}">
                <a16:creationId xmlns:a16="http://schemas.microsoft.com/office/drawing/2014/main" id="{93A1E076-1526-4D52-B1BF-D732EE3374D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245685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CA5C-59E5-4123-B970-14CF8EC5F89A}"/>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A84ECDA8-D7CA-4F5B-BBAD-C7014719AA3E}"/>
              </a:ext>
            </a:extLst>
          </p:cNvPr>
          <p:cNvGraphicFramePr>
            <a:graphicFrameLocks noGrp="1"/>
          </p:cNvGraphicFramePr>
          <p:nvPr>
            <p:ph type="tbl" sz="quarter" idx="13"/>
            <p:extLst>
              <p:ext uri="{D42A27DB-BD31-4B8C-83A1-F6EECF244321}">
                <p14:modId xmlns:p14="http://schemas.microsoft.com/office/powerpoint/2010/main" val="1528516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3130977"/>
                    </a:ext>
                  </a:extLst>
                </a:gridCol>
                <a:gridCol w="493776">
                  <a:extLst>
                    <a:ext uri="{9D8B030D-6E8A-4147-A177-3AD203B41FA5}">
                      <a16:colId xmlns:a16="http://schemas.microsoft.com/office/drawing/2014/main" val="41161939"/>
                    </a:ext>
                  </a:extLst>
                </a:gridCol>
                <a:gridCol w="493776">
                  <a:extLst>
                    <a:ext uri="{9D8B030D-6E8A-4147-A177-3AD203B41FA5}">
                      <a16:colId xmlns:a16="http://schemas.microsoft.com/office/drawing/2014/main" val="3437819027"/>
                    </a:ext>
                  </a:extLst>
                </a:gridCol>
                <a:gridCol w="493776">
                  <a:extLst>
                    <a:ext uri="{9D8B030D-6E8A-4147-A177-3AD203B41FA5}">
                      <a16:colId xmlns:a16="http://schemas.microsoft.com/office/drawing/2014/main" val="1625057241"/>
                    </a:ext>
                  </a:extLst>
                </a:gridCol>
                <a:gridCol w="493776">
                  <a:extLst>
                    <a:ext uri="{9D8B030D-6E8A-4147-A177-3AD203B41FA5}">
                      <a16:colId xmlns:a16="http://schemas.microsoft.com/office/drawing/2014/main" val="2461972047"/>
                    </a:ext>
                  </a:extLst>
                </a:gridCol>
                <a:gridCol w="493776">
                  <a:extLst>
                    <a:ext uri="{9D8B030D-6E8A-4147-A177-3AD203B41FA5}">
                      <a16:colId xmlns:a16="http://schemas.microsoft.com/office/drawing/2014/main" val="2470051842"/>
                    </a:ext>
                  </a:extLst>
                </a:gridCol>
                <a:gridCol w="493776">
                  <a:extLst>
                    <a:ext uri="{9D8B030D-6E8A-4147-A177-3AD203B41FA5}">
                      <a16:colId xmlns:a16="http://schemas.microsoft.com/office/drawing/2014/main" val="1150086604"/>
                    </a:ext>
                  </a:extLst>
                </a:gridCol>
                <a:gridCol w="493776">
                  <a:extLst>
                    <a:ext uri="{9D8B030D-6E8A-4147-A177-3AD203B41FA5}">
                      <a16:colId xmlns:a16="http://schemas.microsoft.com/office/drawing/2014/main" val="966996716"/>
                    </a:ext>
                  </a:extLst>
                </a:gridCol>
                <a:gridCol w="493776">
                  <a:extLst>
                    <a:ext uri="{9D8B030D-6E8A-4147-A177-3AD203B41FA5}">
                      <a16:colId xmlns:a16="http://schemas.microsoft.com/office/drawing/2014/main" val="294959584"/>
                    </a:ext>
                  </a:extLst>
                </a:gridCol>
                <a:gridCol w="493776">
                  <a:extLst>
                    <a:ext uri="{9D8B030D-6E8A-4147-A177-3AD203B41FA5}">
                      <a16:colId xmlns:a16="http://schemas.microsoft.com/office/drawing/2014/main" val="1908655763"/>
                    </a:ext>
                  </a:extLst>
                </a:gridCol>
                <a:gridCol w="493776">
                  <a:extLst>
                    <a:ext uri="{9D8B030D-6E8A-4147-A177-3AD203B41FA5}">
                      <a16:colId xmlns:a16="http://schemas.microsoft.com/office/drawing/2014/main" val="2712129762"/>
                    </a:ext>
                  </a:extLst>
                </a:gridCol>
                <a:gridCol w="493776">
                  <a:extLst>
                    <a:ext uri="{9D8B030D-6E8A-4147-A177-3AD203B41FA5}">
                      <a16:colId xmlns:a16="http://schemas.microsoft.com/office/drawing/2014/main" val="183371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99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- 2021-03-18 18:22:05</a:t>
                      </a:r>
                      <a:r>
                        <a:rPr kumimoji="0" lang="es-ES" sz="1000" b="0" i="0" u="none" strike="noStrike" kern="1200" cap="none" spc="0" normalizeH="0" baseline="0" noProof="0">
                          <a:ln>
                            <a:noFill/>
                          </a:ln>
                          <a:solidFill>
                            <a:prstClr val="black"/>
                          </a:solidFill>
                          <a:effectLst/>
                          <a:uLnTx/>
                          <a:uFillTx/>
                          <a:latin typeface="+mn-lt"/>
                          <a:ea typeface="+mn-ea"/>
                          <a:cs typeface="+mn-cs"/>
                        </a:rPr>
                        <a:t>
 #TBT   
SCOTT presenta la Addict SL, el primer cuadro de bicicleta de carretera en línea por debajo de 1 kg de peso. 
El secreto de su bajo peso: la fibra de carbono HMX-SL, la mejor del mercado. 
Utiliza nanotecnología con nanotubo de carbono reforzado con resina epoxy superligera, superrígida y además cómoda.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6678937"/>
                  </a:ext>
                </a:extLst>
              </a:tr>
            </a:tbl>
          </a:graphicData>
        </a:graphic>
      </p:graphicFrame>
      <p:sp>
        <p:nvSpPr>
          <p:cNvPr id="4" name="Text Placeholder 3">
            <a:extLst>
              <a:ext uri="{FF2B5EF4-FFF2-40B4-BE49-F238E27FC236}">
                <a16:creationId xmlns:a16="http://schemas.microsoft.com/office/drawing/2014/main" id="{463FE4D1-EDD7-4F28-94D4-08E2E3CD8D0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85483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9E2B4-7E96-4C83-9760-8CAFABE8A5EF}"/>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AE89C601-82AD-4FE6-BE6B-13F440533D80}"/>
              </a:ext>
            </a:extLst>
          </p:cNvPr>
          <p:cNvGraphicFramePr>
            <a:graphicFrameLocks noGrp="1"/>
          </p:cNvGraphicFramePr>
          <p:nvPr>
            <p:ph type="chart" sz="quarter" idx="13"/>
            <p:extLst>
              <p:ext uri="{D42A27DB-BD31-4B8C-83A1-F6EECF244321}">
                <p14:modId xmlns:p14="http://schemas.microsoft.com/office/powerpoint/2010/main" val="3606292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0981D7-ED8D-45A8-9731-F736A746B564}"/>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05222B2-A7D3-474E-9EAB-7823A2A14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52389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2595A-81DA-438F-AE9C-630552ED7BCC}"/>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1CB8C086-3388-48AA-873E-0CAD192029E5}"/>
              </a:ext>
            </a:extLst>
          </p:cNvPr>
          <p:cNvGraphicFramePr>
            <a:graphicFrameLocks noGrp="1"/>
          </p:cNvGraphicFramePr>
          <p:nvPr>
            <p:ph type="tbl" sz="quarter" idx="13"/>
            <p:extLst>
              <p:ext uri="{D42A27DB-BD31-4B8C-83A1-F6EECF244321}">
                <p14:modId xmlns:p14="http://schemas.microsoft.com/office/powerpoint/2010/main" val="322065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997498418"/>
                    </a:ext>
                  </a:extLst>
                </a:gridCol>
                <a:gridCol w="1152144">
                  <a:extLst>
                    <a:ext uri="{9D8B030D-6E8A-4147-A177-3AD203B41FA5}">
                      <a16:colId xmlns:a16="http://schemas.microsoft.com/office/drawing/2014/main" val="4162699368"/>
                    </a:ext>
                  </a:extLst>
                </a:gridCol>
                <a:gridCol w="1152144">
                  <a:extLst>
                    <a:ext uri="{9D8B030D-6E8A-4147-A177-3AD203B41FA5}">
                      <a16:colId xmlns:a16="http://schemas.microsoft.com/office/drawing/2014/main" val="2741720218"/>
                    </a:ext>
                  </a:extLst>
                </a:gridCol>
                <a:gridCol w="1152144">
                  <a:extLst>
                    <a:ext uri="{9D8B030D-6E8A-4147-A177-3AD203B41FA5}">
                      <a16:colId xmlns:a16="http://schemas.microsoft.com/office/drawing/2014/main" val="3592612016"/>
                    </a:ext>
                  </a:extLst>
                </a:gridCol>
                <a:gridCol w="1152144">
                  <a:extLst>
                    <a:ext uri="{9D8B030D-6E8A-4147-A177-3AD203B41FA5}">
                      <a16:colId xmlns:a16="http://schemas.microsoft.com/office/drawing/2014/main" val="45688371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337835403"/>
                  </a:ext>
                </a:extLst>
              </a:tr>
              <a:tr h="370840">
                <a:tc>
                  <a:txBody>
                    <a:bodyPr/>
                    <a:lstStyle/>
                    <a:p>
                      <a:r>
                        <a:rPr lang="es-ES" sz="1000" b="1"/>
                        <a:t>Scott Sports Argentina - 2021-03-12 23:14:26</a:t>
                      </a:r>
                      <a:r>
                        <a:rPr lang="es-ES" sz="1000"/>
                        <a:t>
 https://www.youtube.com/watch?v=bStT1GT3Upw
Carrera por la ciudad de Bogotá Colombia, cuando se hace tarde para el trabajo, like y suscríbanse si les gusta.</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2446821550"/>
                  </a:ext>
                </a:extLst>
              </a:tr>
              <a:tr h="370840">
                <a:tc>
                  <a:txBody>
                    <a:bodyPr/>
                    <a:lstStyle/>
                    <a:p>
                      <a:r>
                        <a:rPr lang="es-ES" sz="1000" b="1"/>
                        <a:t>Trek Bicycle Argentina - 2021-03-27 22:28:36</a:t>
                      </a:r>
                      <a:r>
                        <a:rPr lang="es-ES" sz="1000"/>
                        <a:t>
 Hola, me ayudan a tomar la decisión? Estoy entre la Xcaliber 7 o Marlin 8 (2021) al mismo precio. Saludos!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114354343"/>
                  </a:ext>
                </a:extLst>
              </a:tr>
            </a:tbl>
          </a:graphicData>
        </a:graphic>
      </p:graphicFrame>
      <p:sp>
        <p:nvSpPr>
          <p:cNvPr id="4" name="Text Placeholder 3">
            <a:extLst>
              <a:ext uri="{FF2B5EF4-FFF2-40B4-BE49-F238E27FC236}">
                <a16:creationId xmlns:a16="http://schemas.microsoft.com/office/drawing/2014/main" id="{0563D539-1A32-4C26-9AF2-2F483D64E35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7171929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1674</Words>
  <Application>Microsoft Office PowerPoint</Application>
  <PresentationFormat>On-screen Show (4:3)</PresentationFormat>
  <Paragraphs>914</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 - 1 of 3</vt:lpstr>
      <vt:lpstr>Facebook Hashtag Detection | Scott - 2 of 3</vt:lpstr>
      <vt:lpstr>Facebook Hashtag Detection | Scott - 3 of 3</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2021-04-01T20:27:42Z</dcterms:created>
  <dcterms:modified xsi:type="dcterms:W3CDTF">2021-04-01T20:29:34Z</dcterms:modified>
</cp:coreProperties>
</file>