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9.5609999999999999</c:v>
                </c:pt>
                <c:pt idx="1">
                  <c:v>25</c:v>
                </c:pt>
                <c:pt idx="2">
                  <c:v>42.857100000000003</c:v>
                </c:pt>
                <c:pt idx="3">
                  <c:v>0</c:v>
                </c:pt>
                <c:pt idx="4">
                  <c:v>100</c:v>
                </c:pt>
                <c:pt idx="5">
                  <c:v>100</c:v>
                </c:pt>
              </c:numCache>
            </c:numRef>
          </c:val>
          <c:extLst>
            <c:ext xmlns:c16="http://schemas.microsoft.com/office/drawing/2014/chart" uri="{C3380CC4-5D6E-409C-BE32-E72D297353CC}">
              <c16:uniqueId val="{00000000-3C59-49A4-B6C3-ADDFB70441D0}"/>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10.152900000000001</c:v>
                </c:pt>
                <c:pt idx="1">
                  <c:v>20.833300000000001</c:v>
                </c:pt>
                <c:pt idx="2">
                  <c:v>9.1270000000000007</c:v>
                </c:pt>
                <c:pt idx="3">
                  <c:v>0</c:v>
                </c:pt>
                <c:pt idx="4">
                  <c:v>23.8369</c:v>
                </c:pt>
                <c:pt idx="5">
                  <c:v>44.337400000000002</c:v>
                </c:pt>
              </c:numCache>
            </c:numRef>
          </c:val>
          <c:extLst>
            <c:ext xmlns:c16="http://schemas.microsoft.com/office/drawing/2014/chart" uri="{C3380CC4-5D6E-409C-BE32-E72D297353CC}">
              <c16:uniqueId val="{00000001-3C59-49A4-B6C3-ADDFB70441D0}"/>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11.969900000000001</c:v>
                </c:pt>
                <c:pt idx="1">
                  <c:v>100</c:v>
                </c:pt>
                <c:pt idx="2">
                  <c:v>100</c:v>
                </c:pt>
                <c:pt idx="3">
                  <c:v>0</c:v>
                </c:pt>
                <c:pt idx="4">
                  <c:v>45.808500000000002</c:v>
                </c:pt>
                <c:pt idx="5">
                  <c:v>1.8524</c:v>
                </c:pt>
              </c:numCache>
            </c:numRef>
          </c:val>
          <c:extLst>
            <c:ext xmlns:c16="http://schemas.microsoft.com/office/drawing/2014/chart" uri="{C3380CC4-5D6E-409C-BE32-E72D297353CC}">
              <c16:uniqueId val="{00000002-3C59-49A4-B6C3-ADDFB70441D0}"/>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16.735199999999999</c:v>
                </c:pt>
                <c:pt idx="1">
                  <c:v>37.5</c:v>
                </c:pt>
                <c:pt idx="2">
                  <c:v>88.492099999999994</c:v>
                </c:pt>
                <c:pt idx="3">
                  <c:v>0</c:v>
                </c:pt>
                <c:pt idx="4">
                  <c:v>77.436899999999994</c:v>
                </c:pt>
                <c:pt idx="5">
                  <c:v>10.632400000000001</c:v>
                </c:pt>
              </c:numCache>
            </c:numRef>
          </c:val>
          <c:extLst>
            <c:ext xmlns:c16="http://schemas.microsoft.com/office/drawing/2014/chart" uri="{C3380CC4-5D6E-409C-BE32-E72D297353CC}">
              <c16:uniqueId val="{00000003-3C59-49A4-B6C3-ADDFB70441D0}"/>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20.833300000000001</c:v>
                </c:pt>
                <c:pt idx="2">
                  <c:v>25.396799999999999</c:v>
                </c:pt>
                <c:pt idx="3">
                  <c:v>0</c:v>
                </c:pt>
                <c:pt idx="4">
                  <c:v>6.6791999999999998</c:v>
                </c:pt>
                <c:pt idx="5">
                  <c:v>-2.3405</c:v>
                </c:pt>
              </c:numCache>
            </c:numRef>
          </c:val>
          <c:extLst>
            <c:ext xmlns:c16="http://schemas.microsoft.com/office/drawing/2014/chart" uri="{C3380CC4-5D6E-409C-BE32-E72D297353CC}">
              <c16:uniqueId val="{00000004-3C59-49A4-B6C3-ADDFB70441D0}"/>
            </c:ext>
          </c:extLst>
        </c:ser>
        <c:dLbls>
          <c:showLegendKey val="0"/>
          <c:showVal val="0"/>
          <c:showCatName val="0"/>
          <c:showSerName val="0"/>
          <c:showPercent val="0"/>
          <c:showBubbleSize val="0"/>
        </c:dLbls>
        <c:axId val="58256752"/>
        <c:axId val="58259376"/>
      </c:radarChart>
      <c:catAx>
        <c:axId val="582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59376"/>
        <c:crosses val="autoZero"/>
        <c:auto val="1"/>
        <c:lblAlgn val="ctr"/>
        <c:lblOffset val="100"/>
        <c:noMultiLvlLbl val="0"/>
      </c:catAx>
      <c:valAx>
        <c:axId val="582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266426</c:v>
                </c:pt>
                <c:pt idx="1">
                  <c:v>44587</c:v>
                </c:pt>
                <c:pt idx="2">
                  <c:v>31891</c:v>
                </c:pt>
                <c:pt idx="3">
                  <c:v>27050</c:v>
                </c:pt>
                <c:pt idx="4">
                  <c:v>25473</c:v>
                </c:pt>
              </c:numCache>
            </c:numRef>
          </c:val>
          <c:extLst>
            <c:ext xmlns:c16="http://schemas.microsoft.com/office/drawing/2014/chart" uri="{C3380CC4-5D6E-409C-BE32-E72D297353CC}">
              <c16:uniqueId val="{00000000-F75E-4563-B3DC-5DF418A6D84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-222</c:v>
                </c:pt>
                <c:pt idx="1">
                  <c:v>168</c:v>
                </c:pt>
                <c:pt idx="2">
                  <c:v>21</c:v>
                </c:pt>
                <c:pt idx="3">
                  <c:v>420</c:v>
                </c:pt>
                <c:pt idx="4">
                  <c:v>875</c:v>
                </c:pt>
              </c:numCache>
            </c:numRef>
          </c:val>
          <c:extLst>
            <c:ext xmlns:c16="http://schemas.microsoft.com/office/drawing/2014/chart" uri="{C3380CC4-5D6E-409C-BE32-E72D297353CC}">
              <c16:uniqueId val="{00000000-A2F2-4367-81A1-034DC68E56F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5</c:v>
                </c:pt>
                <c:pt idx="1">
                  <c:v>9</c:v>
                </c:pt>
                <c:pt idx="2">
                  <c:v>24</c:v>
                </c:pt>
                <c:pt idx="3">
                  <c:v>5</c:v>
                </c:pt>
                <c:pt idx="4">
                  <c:v>6</c:v>
                </c:pt>
              </c:numCache>
            </c:numRef>
          </c:val>
          <c:extLst>
            <c:ext xmlns:c16="http://schemas.microsoft.com/office/drawing/2014/chart" uri="{C3380CC4-5D6E-409C-BE32-E72D297353CC}">
              <c16:uniqueId val="{00000000-C511-404D-9521-CB94B7370D9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64</c:v>
                </c:pt>
                <c:pt idx="1">
                  <c:v>223</c:v>
                </c:pt>
                <c:pt idx="2">
                  <c:v>252</c:v>
                </c:pt>
                <c:pt idx="3">
                  <c:v>23</c:v>
                </c:pt>
                <c:pt idx="4">
                  <c:v>108</c:v>
                </c:pt>
              </c:numCache>
            </c:numRef>
          </c:val>
          <c:extLst>
            <c:ext xmlns:c16="http://schemas.microsoft.com/office/drawing/2014/chart" uri="{C3380CC4-5D6E-409C-BE32-E72D297353CC}">
              <c16:uniqueId val="{00000000-66DC-4AE8-93DB-76A3C858A44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24628</c:v>
                </c:pt>
                <c:pt idx="1">
                  <c:v>24649</c:v>
                </c:pt>
                <c:pt idx="2">
                  <c:v>24680</c:v>
                </c:pt>
                <c:pt idx="3">
                  <c:v>24720</c:v>
                </c:pt>
                <c:pt idx="4">
                  <c:v>24744</c:v>
                </c:pt>
                <c:pt idx="5">
                  <c:v>24776</c:v>
                </c:pt>
                <c:pt idx="6">
                  <c:v>24816</c:v>
                </c:pt>
                <c:pt idx="7">
                  <c:v>24851</c:v>
                </c:pt>
                <c:pt idx="8">
                  <c:v>24891</c:v>
                </c:pt>
                <c:pt idx="9">
                  <c:v>24916</c:v>
                </c:pt>
                <c:pt idx="10">
                  <c:v>24945</c:v>
                </c:pt>
                <c:pt idx="11">
                  <c:v>24968</c:v>
                </c:pt>
                <c:pt idx="12">
                  <c:v>24994</c:v>
                </c:pt>
                <c:pt idx="13">
                  <c:v>25030</c:v>
                </c:pt>
                <c:pt idx="14">
                  <c:v>25053</c:v>
                </c:pt>
                <c:pt idx="15">
                  <c:v>25082</c:v>
                </c:pt>
                <c:pt idx="16">
                  <c:v>25110</c:v>
                </c:pt>
                <c:pt idx="17">
                  <c:v>25129</c:v>
                </c:pt>
                <c:pt idx="18">
                  <c:v>25153</c:v>
                </c:pt>
                <c:pt idx="19">
                  <c:v>25172</c:v>
                </c:pt>
                <c:pt idx="20">
                  <c:v>25201</c:v>
                </c:pt>
                <c:pt idx="21">
                  <c:v>25236</c:v>
                </c:pt>
                <c:pt idx="22">
                  <c:v>25268</c:v>
                </c:pt>
                <c:pt idx="23">
                  <c:v>25296</c:v>
                </c:pt>
                <c:pt idx="24">
                  <c:v>25313</c:v>
                </c:pt>
                <c:pt idx="25">
                  <c:v>25325</c:v>
                </c:pt>
                <c:pt idx="26">
                  <c:v>25360</c:v>
                </c:pt>
                <c:pt idx="27">
                  <c:v>25394</c:v>
                </c:pt>
                <c:pt idx="28">
                  <c:v>25426</c:v>
                </c:pt>
                <c:pt idx="29">
                  <c:v>25452</c:v>
                </c:pt>
                <c:pt idx="30">
                  <c:v>25473</c:v>
                </c:pt>
              </c:numCache>
            </c:numRef>
          </c:val>
          <c:smooth val="0"/>
          <c:extLst>
            <c:ext xmlns:c16="http://schemas.microsoft.com/office/drawing/2014/chart" uri="{C3380CC4-5D6E-409C-BE32-E72D297353CC}">
              <c16:uniqueId val="{00000000-0AB2-45BE-BE3E-5F6B7C8C08D1}"/>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26640</c:v>
                </c:pt>
                <c:pt idx="1">
                  <c:v>26653</c:v>
                </c:pt>
                <c:pt idx="2">
                  <c:v>26673</c:v>
                </c:pt>
                <c:pt idx="3">
                  <c:v>26692</c:v>
                </c:pt>
                <c:pt idx="4">
                  <c:v>26700</c:v>
                </c:pt>
                <c:pt idx="5">
                  <c:v>26710</c:v>
                </c:pt>
                <c:pt idx="6">
                  <c:v>26732</c:v>
                </c:pt>
                <c:pt idx="7">
                  <c:v>26746</c:v>
                </c:pt>
                <c:pt idx="8">
                  <c:v>26759</c:v>
                </c:pt>
                <c:pt idx="9">
                  <c:v>26778</c:v>
                </c:pt>
                <c:pt idx="10">
                  <c:v>26798</c:v>
                </c:pt>
                <c:pt idx="11">
                  <c:v>26816</c:v>
                </c:pt>
                <c:pt idx="12">
                  <c:v>26836</c:v>
                </c:pt>
                <c:pt idx="13">
                  <c:v>26845</c:v>
                </c:pt>
                <c:pt idx="14">
                  <c:v>26855</c:v>
                </c:pt>
                <c:pt idx="15">
                  <c:v>26870</c:v>
                </c:pt>
                <c:pt idx="16">
                  <c:v>26875</c:v>
                </c:pt>
                <c:pt idx="17">
                  <c:v>26883</c:v>
                </c:pt>
                <c:pt idx="18">
                  <c:v>26893</c:v>
                </c:pt>
                <c:pt idx="19">
                  <c:v>26909</c:v>
                </c:pt>
                <c:pt idx="20">
                  <c:v>26923</c:v>
                </c:pt>
                <c:pt idx="21">
                  <c:v>26940</c:v>
                </c:pt>
                <c:pt idx="22">
                  <c:v>26958</c:v>
                </c:pt>
                <c:pt idx="23">
                  <c:v>26967</c:v>
                </c:pt>
                <c:pt idx="24">
                  <c:v>26981</c:v>
                </c:pt>
                <c:pt idx="25">
                  <c:v>26989</c:v>
                </c:pt>
                <c:pt idx="26">
                  <c:v>27002</c:v>
                </c:pt>
                <c:pt idx="27">
                  <c:v>27020</c:v>
                </c:pt>
                <c:pt idx="28">
                  <c:v>27027</c:v>
                </c:pt>
                <c:pt idx="29">
                  <c:v>27037</c:v>
                </c:pt>
                <c:pt idx="30">
                  <c:v>27050</c:v>
                </c:pt>
              </c:numCache>
            </c:numRef>
          </c:val>
          <c:smooth val="0"/>
          <c:extLst>
            <c:ext xmlns:c16="http://schemas.microsoft.com/office/drawing/2014/chart" uri="{C3380CC4-5D6E-409C-BE32-E72D297353CC}">
              <c16:uniqueId val="{00000001-0AB2-45BE-BE3E-5F6B7C8C08D1}"/>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31869</c:v>
                </c:pt>
                <c:pt idx="1">
                  <c:v>31867</c:v>
                </c:pt>
                <c:pt idx="2">
                  <c:v>31868</c:v>
                </c:pt>
                <c:pt idx="3">
                  <c:v>31871</c:v>
                </c:pt>
                <c:pt idx="4">
                  <c:v>31872</c:v>
                </c:pt>
                <c:pt idx="5">
                  <c:v>31873</c:v>
                </c:pt>
                <c:pt idx="6">
                  <c:v>31872</c:v>
                </c:pt>
                <c:pt idx="7">
                  <c:v>31873</c:v>
                </c:pt>
                <c:pt idx="8">
                  <c:v>31872</c:v>
                </c:pt>
                <c:pt idx="9">
                  <c:v>31874</c:v>
                </c:pt>
                <c:pt idx="10">
                  <c:v>31878</c:v>
                </c:pt>
                <c:pt idx="11">
                  <c:v>31876</c:v>
                </c:pt>
                <c:pt idx="12">
                  <c:v>31874</c:v>
                </c:pt>
                <c:pt idx="13">
                  <c:v>31874</c:v>
                </c:pt>
                <c:pt idx="14">
                  <c:v>31875</c:v>
                </c:pt>
                <c:pt idx="15">
                  <c:v>31877</c:v>
                </c:pt>
                <c:pt idx="16">
                  <c:v>31875</c:v>
                </c:pt>
                <c:pt idx="17">
                  <c:v>31879</c:v>
                </c:pt>
                <c:pt idx="18">
                  <c:v>31879</c:v>
                </c:pt>
                <c:pt idx="19">
                  <c:v>31880</c:v>
                </c:pt>
                <c:pt idx="20">
                  <c:v>31880</c:v>
                </c:pt>
                <c:pt idx="21">
                  <c:v>31883</c:v>
                </c:pt>
                <c:pt idx="22">
                  <c:v>31886</c:v>
                </c:pt>
                <c:pt idx="23">
                  <c:v>31887</c:v>
                </c:pt>
                <c:pt idx="24">
                  <c:v>31886</c:v>
                </c:pt>
                <c:pt idx="25">
                  <c:v>31882</c:v>
                </c:pt>
                <c:pt idx="26">
                  <c:v>31884</c:v>
                </c:pt>
                <c:pt idx="27">
                  <c:v>31887</c:v>
                </c:pt>
                <c:pt idx="28">
                  <c:v>31889</c:v>
                </c:pt>
                <c:pt idx="29">
                  <c:v>31889</c:v>
                </c:pt>
                <c:pt idx="30">
                  <c:v>31891</c:v>
                </c:pt>
              </c:numCache>
            </c:numRef>
          </c:val>
          <c:smooth val="0"/>
          <c:extLst>
            <c:ext xmlns:c16="http://schemas.microsoft.com/office/drawing/2014/chart" uri="{C3380CC4-5D6E-409C-BE32-E72D297353CC}">
              <c16:uniqueId val="{00000002-0AB2-45BE-BE3E-5F6B7C8C08D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44424</c:v>
                </c:pt>
                <c:pt idx="1">
                  <c:v>44430</c:v>
                </c:pt>
                <c:pt idx="2">
                  <c:v>44444</c:v>
                </c:pt>
                <c:pt idx="3">
                  <c:v>44449</c:v>
                </c:pt>
                <c:pt idx="4">
                  <c:v>44453</c:v>
                </c:pt>
                <c:pt idx="5">
                  <c:v>44458</c:v>
                </c:pt>
                <c:pt idx="6">
                  <c:v>44464</c:v>
                </c:pt>
                <c:pt idx="7">
                  <c:v>44467</c:v>
                </c:pt>
                <c:pt idx="8">
                  <c:v>44465</c:v>
                </c:pt>
                <c:pt idx="9">
                  <c:v>44470</c:v>
                </c:pt>
                <c:pt idx="10">
                  <c:v>44475</c:v>
                </c:pt>
                <c:pt idx="11">
                  <c:v>44478</c:v>
                </c:pt>
                <c:pt idx="12">
                  <c:v>44485</c:v>
                </c:pt>
                <c:pt idx="13">
                  <c:v>44486</c:v>
                </c:pt>
                <c:pt idx="14">
                  <c:v>44489</c:v>
                </c:pt>
                <c:pt idx="15">
                  <c:v>44498</c:v>
                </c:pt>
                <c:pt idx="16">
                  <c:v>44502</c:v>
                </c:pt>
                <c:pt idx="17">
                  <c:v>44504</c:v>
                </c:pt>
                <c:pt idx="18">
                  <c:v>44511</c:v>
                </c:pt>
                <c:pt idx="19">
                  <c:v>44516</c:v>
                </c:pt>
                <c:pt idx="20">
                  <c:v>44522</c:v>
                </c:pt>
                <c:pt idx="21">
                  <c:v>44532</c:v>
                </c:pt>
                <c:pt idx="22">
                  <c:v>44539</c:v>
                </c:pt>
                <c:pt idx="23">
                  <c:v>44545</c:v>
                </c:pt>
                <c:pt idx="24">
                  <c:v>44556</c:v>
                </c:pt>
                <c:pt idx="25">
                  <c:v>44557</c:v>
                </c:pt>
                <c:pt idx="26">
                  <c:v>44563</c:v>
                </c:pt>
                <c:pt idx="27">
                  <c:v>44569</c:v>
                </c:pt>
                <c:pt idx="28">
                  <c:v>44575</c:v>
                </c:pt>
                <c:pt idx="29">
                  <c:v>44582</c:v>
                </c:pt>
                <c:pt idx="30">
                  <c:v>44587</c:v>
                </c:pt>
              </c:numCache>
            </c:numRef>
          </c:val>
          <c:smooth val="0"/>
          <c:extLst>
            <c:ext xmlns:c16="http://schemas.microsoft.com/office/drawing/2014/chart" uri="{C3380CC4-5D6E-409C-BE32-E72D297353CC}">
              <c16:uniqueId val="{00000003-0AB2-45BE-BE3E-5F6B7C8C08D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266641</c:v>
                </c:pt>
                <c:pt idx="1">
                  <c:v>266636</c:v>
                </c:pt>
                <c:pt idx="2">
                  <c:v>266635</c:v>
                </c:pt>
                <c:pt idx="3">
                  <c:v>266624</c:v>
                </c:pt>
                <c:pt idx="4">
                  <c:v>266612</c:v>
                </c:pt>
                <c:pt idx="5">
                  <c:v>266606</c:v>
                </c:pt>
                <c:pt idx="6">
                  <c:v>266600</c:v>
                </c:pt>
                <c:pt idx="7">
                  <c:v>266592</c:v>
                </c:pt>
                <c:pt idx="8">
                  <c:v>266586</c:v>
                </c:pt>
                <c:pt idx="9">
                  <c:v>266579</c:v>
                </c:pt>
                <c:pt idx="10">
                  <c:v>266571</c:v>
                </c:pt>
                <c:pt idx="11">
                  <c:v>266566</c:v>
                </c:pt>
                <c:pt idx="12">
                  <c:v>266557</c:v>
                </c:pt>
                <c:pt idx="13">
                  <c:v>266546</c:v>
                </c:pt>
                <c:pt idx="14">
                  <c:v>266548</c:v>
                </c:pt>
                <c:pt idx="15">
                  <c:v>266543</c:v>
                </c:pt>
                <c:pt idx="16">
                  <c:v>266534</c:v>
                </c:pt>
                <c:pt idx="17">
                  <c:v>266519</c:v>
                </c:pt>
                <c:pt idx="18">
                  <c:v>266507</c:v>
                </c:pt>
                <c:pt idx="19">
                  <c:v>266492</c:v>
                </c:pt>
                <c:pt idx="20">
                  <c:v>266488</c:v>
                </c:pt>
                <c:pt idx="21">
                  <c:v>266482</c:v>
                </c:pt>
                <c:pt idx="22">
                  <c:v>266473</c:v>
                </c:pt>
                <c:pt idx="23">
                  <c:v>266468</c:v>
                </c:pt>
                <c:pt idx="24">
                  <c:v>266459</c:v>
                </c:pt>
                <c:pt idx="25">
                  <c:v>266453</c:v>
                </c:pt>
                <c:pt idx="26">
                  <c:v>266451</c:v>
                </c:pt>
                <c:pt idx="27">
                  <c:v>266438</c:v>
                </c:pt>
                <c:pt idx="28">
                  <c:v>266437</c:v>
                </c:pt>
                <c:pt idx="29">
                  <c:v>266435</c:v>
                </c:pt>
                <c:pt idx="30">
                  <c:v>266426</c:v>
                </c:pt>
              </c:numCache>
            </c:numRef>
          </c:val>
          <c:smooth val="0"/>
          <c:extLst>
            <c:ext xmlns:c16="http://schemas.microsoft.com/office/drawing/2014/chart" uri="{C3380CC4-5D6E-409C-BE32-E72D297353CC}">
              <c16:uniqueId val="{00000004-0AB2-45BE-BE3E-5F6B7C8C08D1}"/>
            </c:ext>
          </c:extLst>
        </c:ser>
        <c:dLbls>
          <c:showLegendKey val="0"/>
          <c:showVal val="0"/>
          <c:showCatName val="0"/>
          <c:showSerName val="0"/>
          <c:showPercent val="0"/>
          <c:showBubbleSize val="0"/>
        </c:dLbls>
        <c:smooth val="0"/>
        <c:axId val="328388232"/>
        <c:axId val="328390528"/>
      </c:lineChart>
      <c:dateAx>
        <c:axId val="32838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0528"/>
        <c:crosses val="autoZero"/>
        <c:auto val="1"/>
        <c:lblOffset val="100"/>
        <c:baseTimeUnit val="days"/>
      </c:dateAx>
      <c:valAx>
        <c:axId val="32839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30</c:v>
                </c:pt>
                <c:pt idx="1">
                  <c:v>21</c:v>
                </c:pt>
                <c:pt idx="2">
                  <c:v>31</c:v>
                </c:pt>
                <c:pt idx="3">
                  <c:v>40</c:v>
                </c:pt>
                <c:pt idx="4">
                  <c:v>24</c:v>
                </c:pt>
                <c:pt idx="5">
                  <c:v>32</c:v>
                </c:pt>
                <c:pt idx="6">
                  <c:v>40</c:v>
                </c:pt>
                <c:pt idx="7">
                  <c:v>35</c:v>
                </c:pt>
                <c:pt idx="8">
                  <c:v>40</c:v>
                </c:pt>
                <c:pt idx="9">
                  <c:v>25</c:v>
                </c:pt>
                <c:pt idx="10">
                  <c:v>29</c:v>
                </c:pt>
                <c:pt idx="11">
                  <c:v>23</c:v>
                </c:pt>
                <c:pt idx="12">
                  <c:v>26</c:v>
                </c:pt>
                <c:pt idx="13">
                  <c:v>36</c:v>
                </c:pt>
                <c:pt idx="14">
                  <c:v>23</c:v>
                </c:pt>
                <c:pt idx="15">
                  <c:v>29</c:v>
                </c:pt>
                <c:pt idx="16">
                  <c:v>28</c:v>
                </c:pt>
                <c:pt idx="17">
                  <c:v>19</c:v>
                </c:pt>
                <c:pt idx="18">
                  <c:v>24</c:v>
                </c:pt>
                <c:pt idx="19">
                  <c:v>19</c:v>
                </c:pt>
                <c:pt idx="20">
                  <c:v>29</c:v>
                </c:pt>
                <c:pt idx="21">
                  <c:v>35</c:v>
                </c:pt>
                <c:pt idx="22">
                  <c:v>32</c:v>
                </c:pt>
                <c:pt idx="23">
                  <c:v>28</c:v>
                </c:pt>
                <c:pt idx="24">
                  <c:v>17</c:v>
                </c:pt>
                <c:pt idx="25">
                  <c:v>12</c:v>
                </c:pt>
                <c:pt idx="26">
                  <c:v>35</c:v>
                </c:pt>
                <c:pt idx="27">
                  <c:v>34</c:v>
                </c:pt>
                <c:pt idx="28">
                  <c:v>32</c:v>
                </c:pt>
                <c:pt idx="29">
                  <c:v>26</c:v>
                </c:pt>
                <c:pt idx="30">
                  <c:v>21</c:v>
                </c:pt>
              </c:numCache>
            </c:numRef>
          </c:val>
          <c:smooth val="0"/>
          <c:extLst>
            <c:ext xmlns:c16="http://schemas.microsoft.com/office/drawing/2014/chart" uri="{C3380CC4-5D6E-409C-BE32-E72D297353CC}">
              <c16:uniqueId val="{00000000-1411-4AB6-9D98-8961132AEFC1}"/>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10</c:v>
                </c:pt>
                <c:pt idx="1">
                  <c:v>13</c:v>
                </c:pt>
                <c:pt idx="2">
                  <c:v>20</c:v>
                </c:pt>
                <c:pt idx="3">
                  <c:v>19</c:v>
                </c:pt>
                <c:pt idx="4">
                  <c:v>8</c:v>
                </c:pt>
                <c:pt idx="5">
                  <c:v>10</c:v>
                </c:pt>
                <c:pt idx="6">
                  <c:v>22</c:v>
                </c:pt>
                <c:pt idx="7">
                  <c:v>14</c:v>
                </c:pt>
                <c:pt idx="8">
                  <c:v>13</c:v>
                </c:pt>
                <c:pt idx="9">
                  <c:v>19</c:v>
                </c:pt>
                <c:pt idx="10">
                  <c:v>20</c:v>
                </c:pt>
                <c:pt idx="11">
                  <c:v>18</c:v>
                </c:pt>
                <c:pt idx="12">
                  <c:v>20</c:v>
                </c:pt>
                <c:pt idx="13">
                  <c:v>9</c:v>
                </c:pt>
                <c:pt idx="14">
                  <c:v>10</c:v>
                </c:pt>
                <c:pt idx="15">
                  <c:v>15</c:v>
                </c:pt>
                <c:pt idx="16">
                  <c:v>5</c:v>
                </c:pt>
                <c:pt idx="17">
                  <c:v>8</c:v>
                </c:pt>
                <c:pt idx="18">
                  <c:v>10</c:v>
                </c:pt>
                <c:pt idx="19">
                  <c:v>16</c:v>
                </c:pt>
                <c:pt idx="20">
                  <c:v>14</c:v>
                </c:pt>
                <c:pt idx="21">
                  <c:v>17</c:v>
                </c:pt>
                <c:pt idx="22">
                  <c:v>18</c:v>
                </c:pt>
                <c:pt idx="23">
                  <c:v>9</c:v>
                </c:pt>
                <c:pt idx="24">
                  <c:v>14</c:v>
                </c:pt>
                <c:pt idx="25">
                  <c:v>8</c:v>
                </c:pt>
                <c:pt idx="26">
                  <c:v>13</c:v>
                </c:pt>
                <c:pt idx="27">
                  <c:v>18</c:v>
                </c:pt>
                <c:pt idx="28">
                  <c:v>7</c:v>
                </c:pt>
                <c:pt idx="29">
                  <c:v>10</c:v>
                </c:pt>
                <c:pt idx="30">
                  <c:v>13</c:v>
                </c:pt>
              </c:numCache>
            </c:numRef>
          </c:val>
          <c:smooth val="0"/>
          <c:extLst>
            <c:ext xmlns:c16="http://schemas.microsoft.com/office/drawing/2014/chart" uri="{C3380CC4-5D6E-409C-BE32-E72D297353CC}">
              <c16:uniqueId val="{00000001-1411-4AB6-9D98-8961132AEFC1}"/>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-2</c:v>
                </c:pt>
                <c:pt idx="2">
                  <c:v>1</c:v>
                </c:pt>
                <c:pt idx="3">
                  <c:v>3</c:v>
                </c:pt>
                <c:pt idx="4">
                  <c:v>1</c:v>
                </c:pt>
                <c:pt idx="5">
                  <c:v>1</c:v>
                </c:pt>
                <c:pt idx="6">
                  <c:v>-1</c:v>
                </c:pt>
                <c:pt idx="7">
                  <c:v>1</c:v>
                </c:pt>
                <c:pt idx="8">
                  <c:v>-1</c:v>
                </c:pt>
                <c:pt idx="9">
                  <c:v>2</c:v>
                </c:pt>
                <c:pt idx="10">
                  <c:v>4</c:v>
                </c:pt>
                <c:pt idx="11">
                  <c:v>-2</c:v>
                </c:pt>
                <c:pt idx="12">
                  <c:v>-2</c:v>
                </c:pt>
                <c:pt idx="13">
                  <c:v>0</c:v>
                </c:pt>
                <c:pt idx="14">
                  <c:v>1</c:v>
                </c:pt>
                <c:pt idx="15">
                  <c:v>2</c:v>
                </c:pt>
                <c:pt idx="16">
                  <c:v>-2</c:v>
                </c:pt>
                <c:pt idx="17">
                  <c:v>4</c:v>
                </c:pt>
                <c:pt idx="18">
                  <c:v>0</c:v>
                </c:pt>
                <c:pt idx="19">
                  <c:v>1</c:v>
                </c:pt>
                <c:pt idx="20">
                  <c:v>0</c:v>
                </c:pt>
                <c:pt idx="21">
                  <c:v>3</c:v>
                </c:pt>
                <c:pt idx="22">
                  <c:v>3</c:v>
                </c:pt>
                <c:pt idx="23">
                  <c:v>1</c:v>
                </c:pt>
                <c:pt idx="24">
                  <c:v>-1</c:v>
                </c:pt>
                <c:pt idx="25">
                  <c:v>-4</c:v>
                </c:pt>
                <c:pt idx="26">
                  <c:v>2</c:v>
                </c:pt>
                <c:pt idx="27">
                  <c:v>3</c:v>
                </c:pt>
                <c:pt idx="28">
                  <c:v>2</c:v>
                </c:pt>
                <c:pt idx="29">
                  <c:v>0</c:v>
                </c:pt>
                <c:pt idx="30">
                  <c:v>2</c:v>
                </c:pt>
              </c:numCache>
            </c:numRef>
          </c:val>
          <c:smooth val="0"/>
          <c:extLst>
            <c:ext xmlns:c16="http://schemas.microsoft.com/office/drawing/2014/chart" uri="{C3380CC4-5D6E-409C-BE32-E72D297353CC}">
              <c16:uniqueId val="{00000002-1411-4AB6-9D98-8961132AEFC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5</c:v>
                </c:pt>
                <c:pt idx="1">
                  <c:v>6</c:v>
                </c:pt>
                <c:pt idx="2">
                  <c:v>14</c:v>
                </c:pt>
                <c:pt idx="3">
                  <c:v>5</c:v>
                </c:pt>
                <c:pt idx="4">
                  <c:v>4</c:v>
                </c:pt>
                <c:pt idx="5">
                  <c:v>5</c:v>
                </c:pt>
                <c:pt idx="6">
                  <c:v>6</c:v>
                </c:pt>
                <c:pt idx="7">
                  <c:v>3</c:v>
                </c:pt>
                <c:pt idx="8">
                  <c:v>-2</c:v>
                </c:pt>
                <c:pt idx="9">
                  <c:v>5</c:v>
                </c:pt>
                <c:pt idx="10">
                  <c:v>5</c:v>
                </c:pt>
                <c:pt idx="11">
                  <c:v>3</c:v>
                </c:pt>
                <c:pt idx="12">
                  <c:v>7</c:v>
                </c:pt>
                <c:pt idx="13">
                  <c:v>1</c:v>
                </c:pt>
                <c:pt idx="14">
                  <c:v>3</c:v>
                </c:pt>
                <c:pt idx="15">
                  <c:v>9</c:v>
                </c:pt>
                <c:pt idx="16">
                  <c:v>4</c:v>
                </c:pt>
                <c:pt idx="17">
                  <c:v>2</c:v>
                </c:pt>
                <c:pt idx="18">
                  <c:v>7</c:v>
                </c:pt>
                <c:pt idx="19">
                  <c:v>5</c:v>
                </c:pt>
                <c:pt idx="20">
                  <c:v>6</c:v>
                </c:pt>
                <c:pt idx="21">
                  <c:v>10</c:v>
                </c:pt>
                <c:pt idx="22">
                  <c:v>7</c:v>
                </c:pt>
                <c:pt idx="23">
                  <c:v>6</c:v>
                </c:pt>
                <c:pt idx="24">
                  <c:v>11</c:v>
                </c:pt>
                <c:pt idx="25">
                  <c:v>1</c:v>
                </c:pt>
                <c:pt idx="26">
                  <c:v>6</c:v>
                </c:pt>
                <c:pt idx="27">
                  <c:v>6</c:v>
                </c:pt>
                <c:pt idx="28">
                  <c:v>6</c:v>
                </c:pt>
                <c:pt idx="29">
                  <c:v>7</c:v>
                </c:pt>
                <c:pt idx="30">
                  <c:v>5</c:v>
                </c:pt>
              </c:numCache>
            </c:numRef>
          </c:val>
          <c:smooth val="0"/>
          <c:extLst>
            <c:ext xmlns:c16="http://schemas.microsoft.com/office/drawing/2014/chart" uri="{C3380CC4-5D6E-409C-BE32-E72D297353CC}">
              <c16:uniqueId val="{00000003-1411-4AB6-9D98-8961132AEFC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-7</c:v>
                </c:pt>
                <c:pt idx="1">
                  <c:v>-5</c:v>
                </c:pt>
                <c:pt idx="2">
                  <c:v>-1</c:v>
                </c:pt>
                <c:pt idx="3">
                  <c:v>-11</c:v>
                </c:pt>
                <c:pt idx="4">
                  <c:v>-12</c:v>
                </c:pt>
                <c:pt idx="5">
                  <c:v>-6</c:v>
                </c:pt>
                <c:pt idx="6">
                  <c:v>-6</c:v>
                </c:pt>
                <c:pt idx="7">
                  <c:v>-8</c:v>
                </c:pt>
                <c:pt idx="8">
                  <c:v>-6</c:v>
                </c:pt>
                <c:pt idx="9">
                  <c:v>-7</c:v>
                </c:pt>
                <c:pt idx="10">
                  <c:v>-8</c:v>
                </c:pt>
                <c:pt idx="11">
                  <c:v>-5</c:v>
                </c:pt>
                <c:pt idx="12">
                  <c:v>-9</c:v>
                </c:pt>
                <c:pt idx="13">
                  <c:v>-11</c:v>
                </c:pt>
                <c:pt idx="14">
                  <c:v>2</c:v>
                </c:pt>
                <c:pt idx="15">
                  <c:v>-5</c:v>
                </c:pt>
                <c:pt idx="16">
                  <c:v>-9</c:v>
                </c:pt>
                <c:pt idx="17">
                  <c:v>-15</c:v>
                </c:pt>
                <c:pt idx="18">
                  <c:v>-12</c:v>
                </c:pt>
                <c:pt idx="19">
                  <c:v>-15</c:v>
                </c:pt>
                <c:pt idx="20">
                  <c:v>-4</c:v>
                </c:pt>
                <c:pt idx="21">
                  <c:v>-6</c:v>
                </c:pt>
                <c:pt idx="22">
                  <c:v>-9</c:v>
                </c:pt>
                <c:pt idx="23">
                  <c:v>-5</c:v>
                </c:pt>
                <c:pt idx="24">
                  <c:v>-9</c:v>
                </c:pt>
                <c:pt idx="25">
                  <c:v>-6</c:v>
                </c:pt>
                <c:pt idx="26">
                  <c:v>-2</c:v>
                </c:pt>
                <c:pt idx="27">
                  <c:v>-13</c:v>
                </c:pt>
                <c:pt idx="28">
                  <c:v>-1</c:v>
                </c:pt>
                <c:pt idx="29">
                  <c:v>-2</c:v>
                </c:pt>
                <c:pt idx="30">
                  <c:v>-9</c:v>
                </c:pt>
              </c:numCache>
            </c:numRef>
          </c:val>
          <c:smooth val="0"/>
          <c:extLst>
            <c:ext xmlns:c16="http://schemas.microsoft.com/office/drawing/2014/chart" uri="{C3380CC4-5D6E-409C-BE32-E72D297353CC}">
              <c16:uniqueId val="{00000004-1411-4AB6-9D98-8961132AEFC1}"/>
            </c:ext>
          </c:extLst>
        </c:ser>
        <c:dLbls>
          <c:showLegendKey val="0"/>
          <c:showVal val="0"/>
          <c:showCatName val="0"/>
          <c:showSerName val="0"/>
          <c:showPercent val="0"/>
          <c:showBubbleSize val="0"/>
        </c:dLbls>
        <c:smooth val="0"/>
        <c:axId val="328384624"/>
        <c:axId val="328384952"/>
      </c:lineChart>
      <c:dateAx>
        <c:axId val="32838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4952"/>
        <c:crosses val="autoZero"/>
        <c:auto val="1"/>
        <c:lblOffset val="100"/>
        <c:baseTimeUnit val="days"/>
      </c:dateAx>
      <c:valAx>
        <c:axId val="32838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30</c:v>
                </c:pt>
                <c:pt idx="2">
                  <c:v>27</c:v>
                </c:pt>
                <c:pt idx="3">
                  <c:v>26</c:v>
                </c:pt>
                <c:pt idx="4">
                  <c:v>21</c:v>
                </c:pt>
                <c:pt idx="5">
                  <c:v>28</c:v>
                </c:pt>
                <c:pt idx="6">
                  <c:v>35</c:v>
                </c:pt>
              </c:numCache>
            </c:numRef>
          </c:val>
          <c:extLst>
            <c:ext xmlns:c16="http://schemas.microsoft.com/office/drawing/2014/chart" uri="{C3380CC4-5D6E-409C-BE32-E72D297353CC}">
              <c16:uniqueId val="{00000000-4C88-42E2-8156-35AB273CEFC5}"/>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14</c:v>
                </c:pt>
                <c:pt idx="2">
                  <c:v>13</c:v>
                </c:pt>
                <c:pt idx="3">
                  <c:v>15</c:v>
                </c:pt>
                <c:pt idx="4">
                  <c:v>11</c:v>
                </c:pt>
                <c:pt idx="5">
                  <c:v>15</c:v>
                </c:pt>
                <c:pt idx="6">
                  <c:v>16</c:v>
                </c:pt>
              </c:numCache>
            </c:numRef>
          </c:val>
          <c:extLst>
            <c:ext xmlns:c16="http://schemas.microsoft.com/office/drawing/2014/chart" uri="{C3380CC4-5D6E-409C-BE32-E72D297353CC}">
              <c16:uniqueId val="{00000001-4C88-42E2-8156-35AB273CEFC5}"/>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3</c:v>
                </c:pt>
                <c:pt idx="4">
                  <c:v>-1</c:v>
                </c:pt>
                <c:pt idx="5">
                  <c:v>1</c:v>
                </c:pt>
                <c:pt idx="6">
                  <c:v>1</c:v>
                </c:pt>
              </c:numCache>
            </c:numRef>
          </c:val>
          <c:extLst>
            <c:ext xmlns:c16="http://schemas.microsoft.com/office/drawing/2014/chart" uri="{C3380CC4-5D6E-409C-BE32-E72D297353CC}">
              <c16:uniqueId val="{00000002-4C88-42E2-8156-35AB273CEFC5}"/>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7</c:v>
                </c:pt>
                <c:pt idx="3">
                  <c:v>6</c:v>
                </c:pt>
                <c:pt idx="4">
                  <c:v>4</c:v>
                </c:pt>
                <c:pt idx="5">
                  <c:v>6</c:v>
                </c:pt>
                <c:pt idx="6">
                  <c:v>5</c:v>
                </c:pt>
              </c:numCache>
            </c:numRef>
          </c:val>
          <c:extLst>
            <c:ext xmlns:c16="http://schemas.microsoft.com/office/drawing/2014/chart" uri="{C3380CC4-5D6E-409C-BE32-E72D297353CC}">
              <c16:uniqueId val="{00000003-4C88-42E2-8156-35AB273CEFC5}"/>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-6</c:v>
                </c:pt>
                <c:pt idx="3">
                  <c:v>-11</c:v>
                </c:pt>
                <c:pt idx="4">
                  <c:v>-9</c:v>
                </c:pt>
                <c:pt idx="5">
                  <c:v>-8</c:v>
                </c:pt>
                <c:pt idx="6">
                  <c:v>-9</c:v>
                </c:pt>
              </c:numCache>
            </c:numRef>
          </c:val>
          <c:extLst>
            <c:ext xmlns:c16="http://schemas.microsoft.com/office/drawing/2014/chart" uri="{C3380CC4-5D6E-409C-BE32-E72D297353CC}">
              <c16:uniqueId val="{00000004-4C88-42E2-8156-35AB273CEFC5}"/>
            </c:ext>
          </c:extLst>
        </c:ser>
        <c:dLbls>
          <c:showLegendKey val="0"/>
          <c:showVal val="0"/>
          <c:showCatName val="0"/>
          <c:showSerName val="0"/>
          <c:showPercent val="0"/>
          <c:showBubbleSize val="0"/>
        </c:dLbls>
        <c:gapWidth val="219"/>
        <c:overlap val="-27"/>
        <c:axId val="328393152"/>
        <c:axId val="328393480"/>
      </c:barChart>
      <c:catAx>
        <c:axId val="32839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3480"/>
        <c:crosses val="autoZero"/>
        <c:auto val="1"/>
        <c:lblAlgn val="ctr"/>
        <c:lblOffset val="100"/>
        <c:noMultiLvlLbl val="0"/>
      </c:catAx>
      <c:valAx>
        <c:axId val="32839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0.12196113505163</c:v>
                </c:pt>
                <c:pt idx="1">
                  <c:v>8.5268799740133197E-2</c:v>
                </c:pt>
                <c:pt idx="2">
                  <c:v>0.12576575114609101</c:v>
                </c:pt>
                <c:pt idx="3">
                  <c:v>0.162074554294976</c:v>
                </c:pt>
                <c:pt idx="4">
                  <c:v>9.7087378640776698E-2</c:v>
                </c:pt>
                <c:pt idx="5">
                  <c:v>0.129324280633689</c:v>
                </c:pt>
                <c:pt idx="6">
                  <c:v>0.16144656118824699</c:v>
                </c:pt>
                <c:pt idx="7">
                  <c:v>0.14103803997420999</c:v>
                </c:pt>
                <c:pt idx="8">
                  <c:v>0.16095931753249401</c:v>
                </c:pt>
                <c:pt idx="9">
                  <c:v>0.10043790928448</c:v>
                </c:pt>
                <c:pt idx="10">
                  <c:v>0.11639107400866899</c:v>
                </c:pt>
                <c:pt idx="11">
                  <c:v>9.2202846261775898E-2</c:v>
                </c:pt>
                <c:pt idx="12">
                  <c:v>0.104133290611983</c:v>
                </c:pt>
                <c:pt idx="13">
                  <c:v>0.144034568296391</c:v>
                </c:pt>
                <c:pt idx="14">
                  <c:v>9.1889732321214501E-2</c:v>
                </c:pt>
                <c:pt idx="15">
                  <c:v>0.115754600247475</c:v>
                </c:pt>
                <c:pt idx="16">
                  <c:v>0.11163384100151499</c:v>
                </c:pt>
                <c:pt idx="17">
                  <c:v>7.5667064914376705E-2</c:v>
                </c:pt>
                <c:pt idx="18">
                  <c:v>9.5507182936049997E-2</c:v>
                </c:pt>
                <c:pt idx="19">
                  <c:v>7.5537709219576199E-2</c:v>
                </c:pt>
                <c:pt idx="20">
                  <c:v>0.115207373271889</c:v>
                </c:pt>
                <c:pt idx="21">
                  <c:v>0.138883377643744</c:v>
                </c:pt>
                <c:pt idx="22">
                  <c:v>0.126802979870027</c:v>
                </c:pt>
                <c:pt idx="23">
                  <c:v>0.110812094348583</c:v>
                </c:pt>
                <c:pt idx="24">
                  <c:v>6.7204301075268799E-2</c:v>
                </c:pt>
                <c:pt idx="25">
                  <c:v>4.7406470983289199E-2</c:v>
                </c:pt>
                <c:pt idx="26">
                  <c:v>0.138203356367226</c:v>
                </c:pt>
                <c:pt idx="27">
                  <c:v>0.13406940063091499</c:v>
                </c:pt>
                <c:pt idx="28">
                  <c:v>0.12601401905962001</c:v>
                </c:pt>
                <c:pt idx="29">
                  <c:v>0.102257531660505</c:v>
                </c:pt>
                <c:pt idx="30">
                  <c:v>8.2508250825082494E-2</c:v>
                </c:pt>
              </c:numCache>
            </c:numRef>
          </c:val>
          <c:smooth val="0"/>
          <c:extLst>
            <c:ext xmlns:c16="http://schemas.microsoft.com/office/drawing/2014/chart" uri="{C3380CC4-5D6E-409C-BE32-E72D297353CC}">
              <c16:uniqueId val="{00000000-E263-4613-B9BD-6F7B1EF10DD1}"/>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3.7551633496057099E-2</c:v>
                </c:pt>
                <c:pt idx="1">
                  <c:v>4.8798798798798802E-2</c:v>
                </c:pt>
                <c:pt idx="2">
                  <c:v>7.50384572093198E-2</c:v>
                </c:pt>
                <c:pt idx="3">
                  <c:v>7.1233082142990997E-2</c:v>
                </c:pt>
                <c:pt idx="4">
                  <c:v>2.9971527049303202E-2</c:v>
                </c:pt>
                <c:pt idx="5">
                  <c:v>3.7453183520599301E-2</c:v>
                </c:pt>
                <c:pt idx="6">
                  <c:v>8.2366154998127994E-2</c:v>
                </c:pt>
                <c:pt idx="7">
                  <c:v>5.2371689361065399E-2</c:v>
                </c:pt>
                <c:pt idx="8">
                  <c:v>4.8605398938159003E-2</c:v>
                </c:pt>
                <c:pt idx="9">
                  <c:v>7.1004148137075396E-2</c:v>
                </c:pt>
                <c:pt idx="10">
                  <c:v>7.4688176861602798E-2</c:v>
                </c:pt>
                <c:pt idx="11">
                  <c:v>6.7169191730726205E-2</c:v>
                </c:pt>
                <c:pt idx="12">
                  <c:v>7.4582338902147993E-2</c:v>
                </c:pt>
                <c:pt idx="13">
                  <c:v>3.3537039797287199E-2</c:v>
                </c:pt>
                <c:pt idx="14">
                  <c:v>3.7250884708511803E-2</c:v>
                </c:pt>
                <c:pt idx="15">
                  <c:v>5.5855520387264899E-2</c:v>
                </c:pt>
                <c:pt idx="16">
                  <c:v>1.8608113137327902E-2</c:v>
                </c:pt>
                <c:pt idx="17">
                  <c:v>2.9767441860465101E-2</c:v>
                </c:pt>
                <c:pt idx="18">
                  <c:v>3.7198229364282298E-2</c:v>
                </c:pt>
                <c:pt idx="19">
                  <c:v>5.9495035882943498E-2</c:v>
                </c:pt>
                <c:pt idx="20">
                  <c:v>5.2027202794604002E-2</c:v>
                </c:pt>
                <c:pt idx="21">
                  <c:v>6.3143037551535899E-2</c:v>
                </c:pt>
                <c:pt idx="22">
                  <c:v>6.6815144766147E-2</c:v>
                </c:pt>
                <c:pt idx="23">
                  <c:v>3.33852659692856E-2</c:v>
                </c:pt>
                <c:pt idx="24">
                  <c:v>5.1915303889939597E-2</c:v>
                </c:pt>
                <c:pt idx="25">
                  <c:v>2.96504947926318E-2</c:v>
                </c:pt>
                <c:pt idx="26">
                  <c:v>4.8167772055281798E-2</c:v>
                </c:pt>
                <c:pt idx="27">
                  <c:v>6.6661728760832498E-2</c:v>
                </c:pt>
                <c:pt idx="28">
                  <c:v>2.59067357512953E-2</c:v>
                </c:pt>
                <c:pt idx="29">
                  <c:v>3.7000037000036998E-2</c:v>
                </c:pt>
                <c:pt idx="30">
                  <c:v>4.8082257646928299E-2</c:v>
                </c:pt>
              </c:numCache>
            </c:numRef>
          </c:val>
          <c:smooth val="0"/>
          <c:extLst>
            <c:ext xmlns:c16="http://schemas.microsoft.com/office/drawing/2014/chart" uri="{C3380CC4-5D6E-409C-BE32-E72D297353CC}">
              <c16:uniqueId val="{00000001-E263-4613-B9BD-6F7B1EF10DD1}"/>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-3.1377470975839398E-3</c:v>
                </c:pt>
                <c:pt idx="1">
                  <c:v>-6.2756911104835398E-3</c:v>
                </c:pt>
                <c:pt idx="2">
                  <c:v>3.1380424890953E-3</c:v>
                </c:pt>
                <c:pt idx="3">
                  <c:v>9.4138320572361E-3</c:v>
                </c:pt>
                <c:pt idx="4">
                  <c:v>3.1376486461046102E-3</c:v>
                </c:pt>
                <c:pt idx="5">
                  <c:v>3.1375502008032098E-3</c:v>
                </c:pt>
                <c:pt idx="6">
                  <c:v>-3.1374517616791602E-3</c:v>
                </c:pt>
                <c:pt idx="7">
                  <c:v>3.1375502008032098E-3</c:v>
                </c:pt>
                <c:pt idx="8">
                  <c:v>-3.1374517616791602E-3</c:v>
                </c:pt>
                <c:pt idx="9">
                  <c:v>6.2751004016064196E-3</c:v>
                </c:pt>
                <c:pt idx="10">
                  <c:v>1.25494133149275E-2</c:v>
                </c:pt>
                <c:pt idx="11">
                  <c:v>-6.2739193173975798E-3</c:v>
                </c:pt>
                <c:pt idx="12">
                  <c:v>-6.2743129627305799E-3</c:v>
                </c:pt>
                <c:pt idx="13">
                  <c:v>0</c:v>
                </c:pt>
                <c:pt idx="14">
                  <c:v>3.1373533287318801E-3</c:v>
                </c:pt>
                <c:pt idx="15">
                  <c:v>6.2745098039215701E-3</c:v>
                </c:pt>
                <c:pt idx="16">
                  <c:v>-6.2741161338896404E-3</c:v>
                </c:pt>
                <c:pt idx="17">
                  <c:v>1.25490196078431E-2</c:v>
                </c:pt>
                <c:pt idx="18">
                  <c:v>0</c:v>
                </c:pt>
                <c:pt idx="19">
                  <c:v>3.13686125662662E-3</c:v>
                </c:pt>
                <c:pt idx="20">
                  <c:v>0</c:v>
                </c:pt>
                <c:pt idx="21">
                  <c:v>9.4102885821831898E-3</c:v>
                </c:pt>
                <c:pt idx="22">
                  <c:v>9.4094031301947805E-3</c:v>
                </c:pt>
                <c:pt idx="23">
                  <c:v>3.1361726149407299E-3</c:v>
                </c:pt>
                <c:pt idx="24">
                  <c:v>-3.1360742622385299E-3</c:v>
                </c:pt>
                <c:pt idx="25">
                  <c:v>-1.25446904597629E-2</c:v>
                </c:pt>
                <c:pt idx="26">
                  <c:v>6.27313217489493E-3</c:v>
                </c:pt>
                <c:pt idx="27">
                  <c:v>9.4091080165600305E-3</c:v>
                </c:pt>
                <c:pt idx="28">
                  <c:v>6.2721485244770598E-3</c:v>
                </c:pt>
                <c:pt idx="29">
                  <c:v>0</c:v>
                </c:pt>
                <c:pt idx="30">
                  <c:v>6.2717551506789202E-3</c:v>
                </c:pt>
              </c:numCache>
            </c:numRef>
          </c:val>
          <c:smooth val="0"/>
          <c:extLst>
            <c:ext xmlns:c16="http://schemas.microsoft.com/office/drawing/2014/chart" uri="{C3380CC4-5D6E-409C-BE32-E72D297353CC}">
              <c16:uniqueId val="{00000002-E263-4613-B9BD-6F7B1EF10DD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1.125644431437E-2</c:v>
                </c:pt>
                <c:pt idx="1">
                  <c:v>1.3506212857914601E-2</c:v>
                </c:pt>
                <c:pt idx="2">
                  <c:v>3.1510240828269198E-2</c:v>
                </c:pt>
                <c:pt idx="3">
                  <c:v>1.1250112501125E-2</c:v>
                </c:pt>
                <c:pt idx="4">
                  <c:v>8.9990775945465607E-3</c:v>
                </c:pt>
                <c:pt idx="5">
                  <c:v>1.1247834791802599E-2</c:v>
                </c:pt>
                <c:pt idx="6">
                  <c:v>1.34958837554546E-2</c:v>
                </c:pt>
                <c:pt idx="7">
                  <c:v>6.7470313062252601E-3</c:v>
                </c:pt>
                <c:pt idx="8">
                  <c:v>-4.4977174084152296E-3</c:v>
                </c:pt>
                <c:pt idx="9">
                  <c:v>1.12447992803328E-2</c:v>
                </c:pt>
                <c:pt idx="10">
                  <c:v>1.1243534967393699E-2</c:v>
                </c:pt>
                <c:pt idx="11">
                  <c:v>6.7453625632377702E-3</c:v>
                </c:pt>
                <c:pt idx="12">
                  <c:v>1.57381177211206E-2</c:v>
                </c:pt>
                <c:pt idx="13">
                  <c:v>2.2479487467685702E-3</c:v>
                </c:pt>
                <c:pt idx="14">
                  <c:v>6.7436946455064501E-3</c:v>
                </c:pt>
                <c:pt idx="15">
                  <c:v>2.02297197059947E-2</c:v>
                </c:pt>
                <c:pt idx="16">
                  <c:v>8.9891680524967401E-3</c:v>
                </c:pt>
                <c:pt idx="17">
                  <c:v>4.4941800368522803E-3</c:v>
                </c:pt>
                <c:pt idx="18">
                  <c:v>1.57289232428546E-2</c:v>
                </c:pt>
                <c:pt idx="19">
                  <c:v>1.1233178315472599E-2</c:v>
                </c:pt>
                <c:pt idx="20">
                  <c:v>1.34782999371013E-2</c:v>
                </c:pt>
                <c:pt idx="21">
                  <c:v>2.2460805893715501E-2</c:v>
                </c:pt>
                <c:pt idx="22">
                  <c:v>1.5719033503997101E-2</c:v>
                </c:pt>
                <c:pt idx="23">
                  <c:v>1.34713397247356E-2</c:v>
                </c:pt>
                <c:pt idx="24">
                  <c:v>2.4694129531933999E-2</c:v>
                </c:pt>
                <c:pt idx="25">
                  <c:v>2.2443666397342701E-3</c:v>
                </c:pt>
                <c:pt idx="26">
                  <c:v>1.3465897614291801E-2</c:v>
                </c:pt>
                <c:pt idx="27">
                  <c:v>1.3464084554451E-2</c:v>
                </c:pt>
                <c:pt idx="28">
                  <c:v>1.34622719827683E-2</c:v>
                </c:pt>
                <c:pt idx="29">
                  <c:v>1.5703869882221E-2</c:v>
                </c:pt>
                <c:pt idx="30">
                  <c:v>1.12152886815307E-2</c:v>
                </c:pt>
              </c:numCache>
            </c:numRef>
          </c:val>
          <c:smooth val="0"/>
          <c:extLst>
            <c:ext xmlns:c16="http://schemas.microsoft.com/office/drawing/2014/chart" uri="{C3380CC4-5D6E-409C-BE32-E72D297353CC}">
              <c16:uniqueId val="{00000003-E263-4613-B9BD-6F7B1EF10DD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-2.6251837628634002E-3</c:v>
                </c:pt>
                <c:pt idx="1">
                  <c:v>-1.8751804861217899E-3</c:v>
                </c:pt>
                <c:pt idx="2">
                  <c:v>-3.7504312995994502E-4</c:v>
                </c:pt>
                <c:pt idx="3">
                  <c:v>-4.1254899019258504E-3</c:v>
                </c:pt>
                <c:pt idx="4">
                  <c:v>-4.5007201152184404E-3</c:v>
                </c:pt>
                <c:pt idx="5">
                  <c:v>-2.2504613445756402E-3</c:v>
                </c:pt>
                <c:pt idx="6">
                  <c:v>-2.25051199147806E-3</c:v>
                </c:pt>
                <c:pt idx="7">
                  <c:v>-3.0007501875468899E-3</c:v>
                </c:pt>
                <c:pt idx="8">
                  <c:v>-2.2506301764494102E-3</c:v>
                </c:pt>
                <c:pt idx="9">
                  <c:v>-2.6257943027765901E-3</c:v>
                </c:pt>
                <c:pt idx="10">
                  <c:v>-3.00098657433631E-3</c:v>
                </c:pt>
                <c:pt idx="11">
                  <c:v>-1.8756728976520301E-3</c:v>
                </c:pt>
                <c:pt idx="12">
                  <c:v>-3.3762745436402199E-3</c:v>
                </c:pt>
                <c:pt idx="13">
                  <c:v>-4.1266971041841001E-3</c:v>
                </c:pt>
                <c:pt idx="14">
                  <c:v>7.5033952863670802E-4</c:v>
                </c:pt>
                <c:pt idx="15">
                  <c:v>-1.8758347464621801E-3</c:v>
                </c:pt>
                <c:pt idx="16">
                  <c:v>-3.3765658824279799E-3</c:v>
                </c:pt>
                <c:pt idx="17">
                  <c:v>-5.6277998304156297E-3</c:v>
                </c:pt>
                <c:pt idx="18">
                  <c:v>-4.5024932556403099E-3</c:v>
                </c:pt>
                <c:pt idx="19">
                  <c:v>-5.6283699865294296E-3</c:v>
                </c:pt>
                <c:pt idx="20">
                  <c:v>-1.50098314395929E-3</c:v>
                </c:pt>
                <c:pt idx="21">
                  <c:v>-2.2515085107021699E-3</c:v>
                </c:pt>
                <c:pt idx="22">
                  <c:v>-3.3773388071239299E-3</c:v>
                </c:pt>
                <c:pt idx="23">
                  <c:v>-1.8763627084169899E-3</c:v>
                </c:pt>
                <c:pt idx="24">
                  <c:v>-3.3775162496059601E-3</c:v>
                </c:pt>
                <c:pt idx="25">
                  <c:v>-2.2517535530794598E-3</c:v>
                </c:pt>
                <c:pt idx="26">
                  <c:v>-7.5060141938728395E-4</c:v>
                </c:pt>
                <c:pt idx="27">
                  <c:v>-4.8789458474541303E-3</c:v>
                </c:pt>
                <c:pt idx="28">
                  <c:v>-3.7532183847649399E-4</c:v>
                </c:pt>
                <c:pt idx="29">
                  <c:v>-7.5064649429320998E-4</c:v>
                </c:pt>
                <c:pt idx="30">
                  <c:v>-3.3779345806669498E-3</c:v>
                </c:pt>
              </c:numCache>
            </c:numRef>
          </c:val>
          <c:smooth val="0"/>
          <c:extLst>
            <c:ext xmlns:c16="http://schemas.microsoft.com/office/drawing/2014/chart" uri="{C3380CC4-5D6E-409C-BE32-E72D297353CC}">
              <c16:uniqueId val="{00000004-E263-4613-B9BD-6F7B1EF10DD1}"/>
            </c:ext>
          </c:extLst>
        </c:ser>
        <c:dLbls>
          <c:showLegendKey val="0"/>
          <c:showVal val="0"/>
          <c:showCatName val="0"/>
          <c:showSerName val="0"/>
          <c:showPercent val="0"/>
          <c:showBubbleSize val="0"/>
        </c:dLbls>
        <c:smooth val="0"/>
        <c:axId val="267105752"/>
        <c:axId val="267102800"/>
      </c:lineChart>
      <c:dateAx>
        <c:axId val="26710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02800"/>
        <c:crosses val="autoZero"/>
        <c:auto val="1"/>
        <c:lblOffset val="100"/>
        <c:baseTimeUnit val="days"/>
      </c:dateAx>
      <c:valAx>
        <c:axId val="26710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0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1</c:v>
                </c:pt>
                <c:pt idx="4">
                  <c:v>0</c:v>
                </c:pt>
                <c:pt idx="5">
                  <c:v>0</c:v>
                </c:pt>
                <c:pt idx="6">
                  <c:v>0</c:v>
                </c:pt>
                <c:pt idx="7">
                  <c:v>1</c:v>
                </c:pt>
                <c:pt idx="8">
                  <c:v>1</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FD3A-4349-9762-267243D084BB}"/>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1</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FD3A-4349-9762-267243D084BB}"/>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0</c:v>
                </c:pt>
                <c:pt idx="2">
                  <c:v>2</c:v>
                </c:pt>
                <c:pt idx="3">
                  <c:v>1</c:v>
                </c:pt>
                <c:pt idx="4">
                  <c:v>1</c:v>
                </c:pt>
                <c:pt idx="5">
                  <c:v>0</c:v>
                </c:pt>
                <c:pt idx="6">
                  <c:v>0</c:v>
                </c:pt>
                <c:pt idx="7">
                  <c:v>2</c:v>
                </c:pt>
                <c:pt idx="8">
                  <c:v>0</c:v>
                </c:pt>
                <c:pt idx="9">
                  <c:v>2</c:v>
                </c:pt>
                <c:pt idx="10">
                  <c:v>0</c:v>
                </c:pt>
                <c:pt idx="11">
                  <c:v>1</c:v>
                </c:pt>
                <c:pt idx="12">
                  <c:v>0</c:v>
                </c:pt>
                <c:pt idx="13">
                  <c:v>0</c:v>
                </c:pt>
                <c:pt idx="14">
                  <c:v>0</c:v>
                </c:pt>
                <c:pt idx="15">
                  <c:v>0</c:v>
                </c:pt>
                <c:pt idx="16">
                  <c:v>1</c:v>
                </c:pt>
                <c:pt idx="17">
                  <c:v>1</c:v>
                </c:pt>
                <c:pt idx="18">
                  <c:v>1</c:v>
                </c:pt>
                <c:pt idx="19">
                  <c:v>1</c:v>
                </c:pt>
                <c:pt idx="20">
                  <c:v>1</c:v>
                </c:pt>
                <c:pt idx="21">
                  <c:v>1</c:v>
                </c:pt>
                <c:pt idx="22">
                  <c:v>1</c:v>
                </c:pt>
                <c:pt idx="23">
                  <c:v>0</c:v>
                </c:pt>
                <c:pt idx="24">
                  <c:v>2</c:v>
                </c:pt>
                <c:pt idx="25">
                  <c:v>1</c:v>
                </c:pt>
                <c:pt idx="26">
                  <c:v>2</c:v>
                </c:pt>
                <c:pt idx="27">
                  <c:v>1</c:v>
                </c:pt>
                <c:pt idx="28">
                  <c:v>0</c:v>
                </c:pt>
                <c:pt idx="29">
                  <c:v>0</c:v>
                </c:pt>
                <c:pt idx="30">
                  <c:v>1</c:v>
                </c:pt>
              </c:numCache>
            </c:numRef>
          </c:val>
          <c:smooth val="0"/>
          <c:extLst>
            <c:ext xmlns:c16="http://schemas.microsoft.com/office/drawing/2014/chart" uri="{C3380CC4-5D6E-409C-BE32-E72D297353CC}">
              <c16:uniqueId val="{00000002-FD3A-4349-9762-267243D084B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1</c:v>
                </c:pt>
                <c:pt idx="4">
                  <c:v>0</c:v>
                </c:pt>
                <c:pt idx="5">
                  <c:v>0</c:v>
                </c:pt>
                <c:pt idx="6">
                  <c:v>0</c:v>
                </c:pt>
                <c:pt idx="7">
                  <c:v>0</c:v>
                </c:pt>
                <c:pt idx="8">
                  <c:v>1</c:v>
                </c:pt>
                <c:pt idx="9">
                  <c:v>0</c:v>
                </c:pt>
                <c:pt idx="10">
                  <c:v>1</c:v>
                </c:pt>
                <c:pt idx="11">
                  <c:v>0</c:v>
                </c:pt>
                <c:pt idx="12">
                  <c:v>1</c:v>
                </c:pt>
                <c:pt idx="13">
                  <c:v>0</c:v>
                </c:pt>
                <c:pt idx="14">
                  <c:v>1</c:v>
                </c:pt>
                <c:pt idx="15">
                  <c:v>0</c:v>
                </c:pt>
                <c:pt idx="16">
                  <c:v>0</c:v>
                </c:pt>
                <c:pt idx="17">
                  <c:v>2</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3-FD3A-4349-9762-267243D084B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1</c:v>
                </c:pt>
                <c:pt idx="22">
                  <c:v>0</c:v>
                </c:pt>
                <c:pt idx="23">
                  <c:v>0</c:v>
                </c:pt>
                <c:pt idx="24">
                  <c:v>1</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4-FD3A-4349-9762-267243D084BB}"/>
            </c:ext>
          </c:extLst>
        </c:ser>
        <c:dLbls>
          <c:showLegendKey val="0"/>
          <c:showVal val="0"/>
          <c:showCatName val="0"/>
          <c:showSerName val="0"/>
          <c:showPercent val="0"/>
          <c:showBubbleSize val="0"/>
        </c:dLbls>
        <c:smooth val="0"/>
        <c:axId val="325911512"/>
        <c:axId val="325914136"/>
      </c:lineChart>
      <c:dateAx>
        <c:axId val="32591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4136"/>
        <c:crosses val="autoZero"/>
        <c:auto val="1"/>
        <c:lblOffset val="100"/>
        <c:baseTimeUnit val="days"/>
      </c:dateAx>
      <c:valAx>
        <c:axId val="32591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1</c:v>
                </c:pt>
                <c:pt idx="16">
                  <c:v>3</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972A-4D19-A8E3-DFD22907A153}"/>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72A-4D19-A8E3-DFD22907A153}"/>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14</c:v>
                </c:pt>
                <c:pt idx="11">
                  <c:v>2</c:v>
                </c:pt>
                <c:pt idx="12">
                  <c:v>2</c:v>
                </c:pt>
                <c:pt idx="13">
                  <c:v>1</c:v>
                </c:pt>
                <c:pt idx="14">
                  <c:v>2</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72A-4D19-A8E3-DFD22907A15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2</c:v>
                </c:pt>
                <c:pt idx="13">
                  <c:v>2</c:v>
                </c:pt>
                <c:pt idx="14">
                  <c:v>0</c:v>
                </c:pt>
                <c:pt idx="15">
                  <c:v>0</c:v>
                </c:pt>
                <c:pt idx="16">
                  <c:v>1</c:v>
                </c:pt>
                <c:pt idx="17">
                  <c:v>0</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3-972A-4D19-A8E3-DFD22907A15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72A-4D19-A8E3-DFD22907A153}"/>
            </c:ext>
          </c:extLst>
        </c:ser>
        <c:dLbls>
          <c:showLegendKey val="0"/>
          <c:showVal val="0"/>
          <c:showCatName val="0"/>
          <c:showSerName val="0"/>
          <c:showPercent val="0"/>
          <c:showBubbleSize val="0"/>
        </c:dLbls>
        <c:smooth val="0"/>
        <c:axId val="325910200"/>
        <c:axId val="325910856"/>
      </c:lineChart>
      <c:catAx>
        <c:axId val="3259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0856"/>
        <c:crosses val="autoZero"/>
        <c:auto val="1"/>
        <c:lblAlgn val="ctr"/>
        <c:lblOffset val="100"/>
        <c:noMultiLvlLbl val="0"/>
      </c:catAx>
      <c:valAx>
        <c:axId val="32591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0</c:v>
                </c:pt>
                <c:pt idx="5">
                  <c:v>0</c:v>
                </c:pt>
                <c:pt idx="6">
                  <c:v>0</c:v>
                </c:pt>
              </c:numCache>
            </c:numRef>
          </c:val>
          <c:extLst>
            <c:ext xmlns:c16="http://schemas.microsoft.com/office/drawing/2014/chart" uri="{C3380CC4-5D6E-409C-BE32-E72D297353CC}">
              <c16:uniqueId val="{00000000-059F-4F99-B092-55B52D64F3F9}"/>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2</c:v>
                </c:pt>
                <c:pt idx="3">
                  <c:v>2</c:v>
                </c:pt>
                <c:pt idx="4">
                  <c:v>0</c:v>
                </c:pt>
                <c:pt idx="5">
                  <c:v>0</c:v>
                </c:pt>
                <c:pt idx="6">
                  <c:v>0</c:v>
                </c:pt>
              </c:numCache>
            </c:numRef>
          </c:val>
          <c:extLst>
            <c:ext xmlns:c16="http://schemas.microsoft.com/office/drawing/2014/chart" uri="{C3380CC4-5D6E-409C-BE32-E72D297353CC}">
              <c16:uniqueId val="{00000001-059F-4F99-B092-55B52D64F3F9}"/>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6</c:v>
                </c:pt>
                <c:pt idx="3">
                  <c:v>4</c:v>
                </c:pt>
                <c:pt idx="4">
                  <c:v>4</c:v>
                </c:pt>
                <c:pt idx="5">
                  <c:v>3</c:v>
                </c:pt>
                <c:pt idx="6">
                  <c:v>2</c:v>
                </c:pt>
              </c:numCache>
            </c:numRef>
          </c:val>
          <c:extLst>
            <c:ext xmlns:c16="http://schemas.microsoft.com/office/drawing/2014/chart" uri="{C3380CC4-5D6E-409C-BE32-E72D297353CC}">
              <c16:uniqueId val="{00000002-059F-4F99-B092-55B52D64F3F9}"/>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0</c:v>
                </c:pt>
                <c:pt idx="3">
                  <c:v>4</c:v>
                </c:pt>
                <c:pt idx="4">
                  <c:v>0</c:v>
                </c:pt>
                <c:pt idx="5">
                  <c:v>1</c:v>
                </c:pt>
                <c:pt idx="6">
                  <c:v>0</c:v>
                </c:pt>
              </c:numCache>
            </c:numRef>
          </c:val>
          <c:extLst>
            <c:ext xmlns:c16="http://schemas.microsoft.com/office/drawing/2014/chart" uri="{C3380CC4-5D6E-409C-BE32-E72D297353CC}">
              <c16:uniqueId val="{00000003-059F-4F99-B092-55B52D64F3F9}"/>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0</c:v>
                </c:pt>
                <c:pt idx="3">
                  <c:v>1</c:v>
                </c:pt>
                <c:pt idx="4">
                  <c:v>0</c:v>
                </c:pt>
                <c:pt idx="5">
                  <c:v>0</c:v>
                </c:pt>
                <c:pt idx="6">
                  <c:v>0</c:v>
                </c:pt>
              </c:numCache>
            </c:numRef>
          </c:val>
          <c:extLst>
            <c:ext xmlns:c16="http://schemas.microsoft.com/office/drawing/2014/chart" uri="{C3380CC4-5D6E-409C-BE32-E72D297353CC}">
              <c16:uniqueId val="{00000004-059F-4F99-B092-55B52D64F3F9}"/>
            </c:ext>
          </c:extLst>
        </c:ser>
        <c:dLbls>
          <c:showLegendKey val="0"/>
          <c:showVal val="0"/>
          <c:showCatName val="0"/>
          <c:showSerName val="0"/>
          <c:showPercent val="0"/>
          <c:showBubbleSize val="0"/>
        </c:dLbls>
        <c:gapWidth val="219"/>
        <c:overlap val="-27"/>
        <c:axId val="322177968"/>
        <c:axId val="322177312"/>
      </c:barChart>
      <c:catAx>
        <c:axId val="32217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77312"/>
        <c:crosses val="autoZero"/>
        <c:auto val="1"/>
        <c:lblAlgn val="ctr"/>
        <c:lblOffset val="100"/>
        <c:noMultiLvlLbl val="0"/>
      </c:catAx>
      <c:valAx>
        <c:axId val="32217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7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55</c:v>
                </c:pt>
                <c:pt idx="1">
                  <c:v>18</c:v>
                </c:pt>
                <c:pt idx="2">
                  <c:v>153</c:v>
                </c:pt>
                <c:pt idx="3">
                  <c:v>180</c:v>
                </c:pt>
                <c:pt idx="4">
                  <c:v>47</c:v>
                </c:pt>
              </c:numCache>
            </c:numRef>
          </c:val>
          <c:extLst>
            <c:ext xmlns:c16="http://schemas.microsoft.com/office/drawing/2014/chart" uri="{C3380CC4-5D6E-409C-BE32-E72D297353CC}">
              <c16:uniqueId val="{00000000-D549-4B67-B0C1-905395FB0067}"/>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0</c:v>
                </c:pt>
                <c:pt idx="1">
                  <c:v>2</c:v>
                </c:pt>
                <c:pt idx="2">
                  <c:v>13</c:v>
                </c:pt>
                <c:pt idx="3">
                  <c:v>17</c:v>
                </c:pt>
                <c:pt idx="4">
                  <c:v>7</c:v>
                </c:pt>
              </c:numCache>
            </c:numRef>
          </c:val>
          <c:extLst>
            <c:ext xmlns:c16="http://schemas.microsoft.com/office/drawing/2014/chart" uri="{C3380CC4-5D6E-409C-BE32-E72D297353CC}">
              <c16:uniqueId val="{00000001-D549-4B67-B0C1-905395FB0067}"/>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2-D549-4B67-B0C1-905395FB0067}"/>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D549-4B67-B0C1-905395FB0067}"/>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Sheet1!$F$2:$F$6</c:f>
              <c:numCache>
                <c:formatCode>General</c:formatCode>
                <c:ptCount val="5"/>
                <c:pt idx="0">
                  <c:v>0</c:v>
                </c:pt>
                <c:pt idx="1">
                  <c:v>0</c:v>
                </c:pt>
                <c:pt idx="2">
                  <c:v>2</c:v>
                </c:pt>
                <c:pt idx="3">
                  <c:v>0</c:v>
                </c:pt>
                <c:pt idx="4">
                  <c:v>0</c:v>
                </c:pt>
              </c:numCache>
            </c:numRef>
          </c:val>
          <c:extLst>
            <c:ext xmlns:c16="http://schemas.microsoft.com/office/drawing/2014/chart" uri="{C3380CC4-5D6E-409C-BE32-E72D297353CC}">
              <c16:uniqueId val="{00000004-D549-4B67-B0C1-905395FB0067}"/>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D549-4B67-B0C1-905395FB00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Sheet1!$H$2:$H$6</c:f>
              <c:numCache>
                <c:formatCode>General</c:formatCode>
                <c:ptCount val="5"/>
                <c:pt idx="0">
                  <c:v>53</c:v>
                </c:pt>
                <c:pt idx="1">
                  <c:v>3</c:v>
                </c:pt>
                <c:pt idx="2">
                  <c:v>78</c:v>
                </c:pt>
                <c:pt idx="3">
                  <c:v>7</c:v>
                </c:pt>
                <c:pt idx="4">
                  <c:v>1</c:v>
                </c:pt>
              </c:numCache>
            </c:numRef>
          </c:val>
          <c:extLst>
            <c:ext xmlns:c16="http://schemas.microsoft.com/office/drawing/2014/chart" uri="{C3380CC4-5D6E-409C-BE32-E72D297353CC}">
              <c16:uniqueId val="{00000006-D549-4B67-B0C1-905395FB00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Sheet1!$I$2:$I$6</c:f>
              <c:numCache>
                <c:formatCode>General</c:formatCode>
                <c:ptCount val="5"/>
                <c:pt idx="0">
                  <c:v>0</c:v>
                </c:pt>
                <c:pt idx="1">
                  <c:v>0</c:v>
                </c:pt>
                <c:pt idx="2">
                  <c:v>4</c:v>
                </c:pt>
                <c:pt idx="3">
                  <c:v>19</c:v>
                </c:pt>
                <c:pt idx="4">
                  <c:v>9</c:v>
                </c:pt>
              </c:numCache>
            </c:numRef>
          </c:val>
          <c:extLst>
            <c:ext xmlns:c16="http://schemas.microsoft.com/office/drawing/2014/chart" uri="{C3380CC4-5D6E-409C-BE32-E72D297353CC}">
              <c16:uniqueId val="{00000007-D549-4B67-B0C1-905395FB0067}"/>
            </c:ext>
          </c:extLst>
        </c:ser>
        <c:dLbls>
          <c:showLegendKey val="0"/>
          <c:showVal val="0"/>
          <c:showCatName val="0"/>
          <c:showSerName val="0"/>
          <c:showPercent val="0"/>
          <c:showBubbleSize val="0"/>
        </c:dLbls>
        <c:gapWidth val="150"/>
        <c:overlap val="100"/>
        <c:axId val="322178952"/>
        <c:axId val="322174360"/>
      </c:barChart>
      <c:catAx>
        <c:axId val="32217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74360"/>
        <c:crosses val="autoZero"/>
        <c:auto val="1"/>
        <c:lblAlgn val="ctr"/>
        <c:lblOffset val="100"/>
        <c:noMultiLvlLbl val="0"/>
      </c:catAx>
      <c:valAx>
        <c:axId val="322174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7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0</c:v>
                </c:pt>
                <c:pt idx="1">
                  <c:v>1</c:v>
                </c:pt>
                <c:pt idx="2">
                  <c:v>4</c:v>
                </c:pt>
                <c:pt idx="3">
                  <c:v>4</c:v>
                </c:pt>
                <c:pt idx="4">
                  <c:v>0</c:v>
                </c:pt>
              </c:numCache>
            </c:numRef>
          </c:val>
          <c:extLst>
            <c:ext xmlns:c16="http://schemas.microsoft.com/office/drawing/2014/chart" uri="{C3380CC4-5D6E-409C-BE32-E72D297353CC}">
              <c16:uniqueId val="{00000000-42D3-4DD1-8CBE-71EBFDEFF9C4}"/>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6</c:v>
                </c:pt>
                <c:pt idx="1">
                  <c:v>4</c:v>
                </c:pt>
                <c:pt idx="2">
                  <c:v>19</c:v>
                </c:pt>
                <c:pt idx="3">
                  <c:v>0</c:v>
                </c:pt>
                <c:pt idx="4">
                  <c:v>5</c:v>
                </c:pt>
              </c:numCache>
            </c:numRef>
          </c:val>
          <c:extLst>
            <c:ext xmlns:c16="http://schemas.microsoft.com/office/drawing/2014/chart" uri="{C3380CC4-5D6E-409C-BE32-E72D297353CC}">
              <c16:uniqueId val="{00000001-42D3-4DD1-8CBE-71EBFDEFF9C4}"/>
            </c:ext>
          </c:extLst>
        </c:ser>
        <c:ser>
          <c:idx val="2"/>
          <c:order val="2"/>
          <c:tx>
            <c:strRef>
              <c:f>Sheet1!$D$1</c:f>
              <c:strCache>
                <c:ptCount val="1"/>
                <c:pt idx="0">
                  <c:v>Link</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1</c:v>
                </c:pt>
                <c:pt idx="3">
                  <c:v>1</c:v>
                </c:pt>
                <c:pt idx="4">
                  <c:v>0</c:v>
                </c:pt>
              </c:numCache>
            </c:numRef>
          </c:val>
          <c:extLst>
            <c:ext xmlns:c16="http://schemas.microsoft.com/office/drawing/2014/chart" uri="{C3380CC4-5D6E-409C-BE32-E72D297353CC}">
              <c16:uniqueId val="{00000002-42D3-4DD1-8CBE-71EBFDEFF9C4}"/>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Sheet1!$E$2:$E$6</c:f>
              <c:numCache>
                <c:formatCode>General</c:formatCode>
                <c:ptCount val="5"/>
                <c:pt idx="0">
                  <c:v>0</c:v>
                </c:pt>
                <c:pt idx="1">
                  <c:v>0</c:v>
                </c:pt>
                <c:pt idx="2">
                  <c:v>0</c:v>
                </c:pt>
                <c:pt idx="3">
                  <c:v>4</c:v>
                </c:pt>
                <c:pt idx="4">
                  <c:v>0</c:v>
                </c:pt>
              </c:numCache>
            </c:numRef>
          </c:val>
          <c:extLst>
            <c:ext xmlns:c16="http://schemas.microsoft.com/office/drawing/2014/chart" uri="{C3380CC4-5D6E-409C-BE32-E72D297353CC}">
              <c16:uniqueId val="{00000003-42D3-4DD1-8CBE-71EBFDEFF9C4}"/>
            </c:ext>
          </c:extLst>
        </c:ser>
        <c:dLbls>
          <c:showLegendKey val="0"/>
          <c:showVal val="0"/>
          <c:showCatName val="0"/>
          <c:showSerName val="0"/>
          <c:showPercent val="0"/>
          <c:showBubbleSize val="0"/>
        </c:dLbls>
        <c:gapWidth val="150"/>
        <c:overlap val="100"/>
        <c:axId val="322175344"/>
        <c:axId val="322186168"/>
      </c:barChart>
      <c:catAx>
        <c:axId val="32217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86168"/>
        <c:crosses val="autoZero"/>
        <c:auto val="1"/>
        <c:lblAlgn val="ctr"/>
        <c:lblOffset val="100"/>
        <c:noMultiLvlLbl val="0"/>
      </c:catAx>
      <c:valAx>
        <c:axId val="32218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7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2.7944111776447102E-2</c:v>
                </c:pt>
                <c:pt idx="1">
                  <c:v>0.121756487025948</c:v>
                </c:pt>
                <c:pt idx="2">
                  <c:v>1.9960079840319399E-2</c:v>
                </c:pt>
                <c:pt idx="3">
                  <c:v>6.9860279441117806E-2</c:v>
                </c:pt>
              </c:numCache>
            </c:numRef>
          </c:val>
          <c:extLst>
            <c:ext xmlns:c16="http://schemas.microsoft.com/office/drawing/2014/chart" uri="{C3380CC4-5D6E-409C-BE32-E72D297353CC}">
              <c16:uniqueId val="{00000000-D9C7-48BD-9FCB-3CC6FC888898}"/>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1.49003538834047E-2</c:v>
                </c:pt>
                <c:pt idx="2">
                  <c:v>2.4213075060532701E-2</c:v>
                </c:pt>
                <c:pt idx="3">
                  <c:v>1.11752654125535E-2</c:v>
                </c:pt>
              </c:numCache>
            </c:numRef>
          </c:val>
          <c:extLst>
            <c:ext xmlns:c16="http://schemas.microsoft.com/office/drawing/2014/chart" uri="{C3380CC4-5D6E-409C-BE32-E72D297353CC}">
              <c16:uniqueId val="{00000001-D9C7-48BD-9FCB-3CC6FC888898}"/>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2.9015056461731501E-2</c:v>
                </c:pt>
                <c:pt idx="1">
                  <c:v>1.5683814303638601E-2</c:v>
                </c:pt>
                <c:pt idx="2">
                  <c:v>3.9732329569217899E-2</c:v>
                </c:pt>
                <c:pt idx="3">
                  <c:v>5.95984943538269E-2</c:v>
                </c:pt>
                <c:pt idx="4">
                  <c:v>1.2547051442910901E-2</c:v>
                </c:pt>
                <c:pt idx="5">
                  <c:v>1.4638226683396101E-2</c:v>
                </c:pt>
                <c:pt idx="6">
                  <c:v>4.3914680050188198E-2</c:v>
                </c:pt>
              </c:numCache>
            </c:numRef>
          </c:val>
          <c:extLst>
            <c:ext xmlns:c16="http://schemas.microsoft.com/office/drawing/2014/chart" uri="{C3380CC4-5D6E-409C-BE32-E72D297353CC}">
              <c16:uniqueId val="{00000002-D9C7-48BD-9FCB-3CC6FC888898}"/>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2.0222446916076799E-2</c:v>
                </c:pt>
                <c:pt idx="1">
                  <c:v>6.7408156386922796E-2</c:v>
                </c:pt>
                <c:pt idx="3">
                  <c:v>5.4488259746095898E-2</c:v>
                </c:pt>
                <c:pt idx="5">
                  <c:v>6.0667340748230499E-2</c:v>
                </c:pt>
              </c:numCache>
            </c:numRef>
          </c:val>
          <c:extLst>
            <c:ext xmlns:c16="http://schemas.microsoft.com/office/drawing/2014/chart" uri="{C3380CC4-5D6E-409C-BE32-E72D297353CC}">
              <c16:uniqueId val="{00000003-D9C7-48BD-9FCB-3CC6FC888898}"/>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5.5027582575766102E-3</c:v>
                </c:pt>
                <c:pt idx="1">
                  <c:v>5.2526328822322197E-3</c:v>
                </c:pt>
                <c:pt idx="3">
                  <c:v>2.2511283780995198E-3</c:v>
                </c:pt>
              </c:numCache>
            </c:numRef>
          </c:val>
          <c:extLst>
            <c:ext xmlns:c16="http://schemas.microsoft.com/office/drawing/2014/chart" uri="{C3380CC4-5D6E-409C-BE32-E72D297353CC}">
              <c16:uniqueId val="{00000004-D9C7-48BD-9FCB-3CC6FC888898}"/>
            </c:ext>
          </c:extLst>
        </c:ser>
        <c:dLbls>
          <c:showLegendKey val="0"/>
          <c:showVal val="0"/>
          <c:showCatName val="0"/>
          <c:showSerName val="0"/>
          <c:showPercent val="0"/>
          <c:showBubbleSize val="0"/>
        </c:dLbls>
        <c:gapWidth val="219"/>
        <c:overlap val="-27"/>
        <c:axId val="322189120"/>
        <c:axId val="322189448"/>
      </c:barChart>
      <c:catAx>
        <c:axId val="32218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89448"/>
        <c:crosses val="autoZero"/>
        <c:auto val="1"/>
        <c:lblAlgn val="ctr"/>
        <c:lblOffset val="100"/>
        <c:noMultiLvlLbl val="0"/>
      </c:catAx>
      <c:valAx>
        <c:axId val="32218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8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9.3117408906882596E-2</c:v>
                </c:pt>
                <c:pt idx="4">
                  <c:v>0</c:v>
                </c:pt>
                <c:pt idx="5">
                  <c:v>0</c:v>
                </c:pt>
                <c:pt idx="6">
                  <c:v>0</c:v>
                </c:pt>
                <c:pt idx="7">
                  <c:v>2.8188297829501101E-2</c:v>
                </c:pt>
                <c:pt idx="8">
                  <c:v>0.176912870411322</c:v>
                </c:pt>
                <c:pt idx="9">
                  <c:v>0</c:v>
                </c:pt>
                <c:pt idx="10">
                  <c:v>0</c:v>
                </c:pt>
                <c:pt idx="11">
                  <c:v>0</c:v>
                </c:pt>
                <c:pt idx="12">
                  <c:v>0</c:v>
                </c:pt>
                <c:pt idx="13">
                  <c:v>0</c:v>
                </c:pt>
                <c:pt idx="14">
                  <c:v>0</c:v>
                </c:pt>
                <c:pt idx="15">
                  <c:v>6.7818247097778006E-2</c:v>
                </c:pt>
                <c:pt idx="16">
                  <c:v>0</c:v>
                </c:pt>
                <c:pt idx="17">
                  <c:v>0</c:v>
                </c:pt>
                <c:pt idx="18">
                  <c:v>0</c:v>
                </c:pt>
                <c:pt idx="19">
                  <c:v>0</c:v>
                </c:pt>
                <c:pt idx="20">
                  <c:v>0</c:v>
                </c:pt>
                <c:pt idx="21">
                  <c:v>0</c:v>
                </c:pt>
                <c:pt idx="22">
                  <c:v>0</c:v>
                </c:pt>
                <c:pt idx="23">
                  <c:v>0</c:v>
                </c:pt>
                <c:pt idx="24">
                  <c:v>4.7423332279481499E-2</c:v>
                </c:pt>
                <c:pt idx="25">
                  <c:v>0</c:v>
                </c:pt>
                <c:pt idx="26">
                  <c:v>0</c:v>
                </c:pt>
                <c:pt idx="27">
                  <c:v>0</c:v>
                </c:pt>
                <c:pt idx="28">
                  <c:v>0</c:v>
                </c:pt>
                <c:pt idx="29">
                  <c:v>0</c:v>
                </c:pt>
                <c:pt idx="30">
                  <c:v>1.9637106276019198E-2</c:v>
                </c:pt>
              </c:numCache>
            </c:numRef>
          </c:val>
          <c:smooth val="0"/>
          <c:extLst>
            <c:ext xmlns:c16="http://schemas.microsoft.com/office/drawing/2014/chart" uri="{C3380CC4-5D6E-409C-BE32-E72D297353CC}">
              <c16:uniqueId val="{00000000-2550-4ED8-90AB-4CCC8EABE54A}"/>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3.0004125567265501E-2</c:v>
                </c:pt>
                <c:pt idx="3">
                  <c:v>0</c:v>
                </c:pt>
                <c:pt idx="4">
                  <c:v>0</c:v>
                </c:pt>
                <c:pt idx="5">
                  <c:v>0</c:v>
                </c:pt>
                <c:pt idx="6">
                  <c:v>0</c:v>
                </c:pt>
                <c:pt idx="7">
                  <c:v>1.4959422566288899E-2</c:v>
                </c:pt>
                <c:pt idx="8">
                  <c:v>0</c:v>
                </c:pt>
                <c:pt idx="9">
                  <c:v>0</c:v>
                </c:pt>
                <c:pt idx="10">
                  <c:v>0</c:v>
                </c:pt>
                <c:pt idx="11">
                  <c:v>0</c:v>
                </c:pt>
                <c:pt idx="12">
                  <c:v>0</c:v>
                </c:pt>
                <c:pt idx="13">
                  <c:v>0</c:v>
                </c:pt>
                <c:pt idx="14">
                  <c:v>0</c:v>
                </c:pt>
                <c:pt idx="15">
                  <c:v>0</c:v>
                </c:pt>
                <c:pt idx="16">
                  <c:v>0</c:v>
                </c:pt>
                <c:pt idx="17">
                  <c:v>1.48815060084081E-2</c:v>
                </c:pt>
                <c:pt idx="18">
                  <c:v>0</c:v>
                </c:pt>
                <c:pt idx="19">
                  <c:v>0</c:v>
                </c:pt>
                <c:pt idx="20">
                  <c:v>0</c:v>
                </c:pt>
                <c:pt idx="21">
                  <c:v>0</c:v>
                </c:pt>
                <c:pt idx="22">
                  <c:v>0</c:v>
                </c:pt>
                <c:pt idx="23">
                  <c:v>0</c:v>
                </c:pt>
                <c:pt idx="24">
                  <c:v>7.4145473418847797E-3</c:v>
                </c:pt>
                <c:pt idx="25">
                  <c:v>0</c:v>
                </c:pt>
                <c:pt idx="26">
                  <c:v>0</c:v>
                </c:pt>
                <c:pt idx="27">
                  <c:v>0</c:v>
                </c:pt>
                <c:pt idx="28">
                  <c:v>0</c:v>
                </c:pt>
                <c:pt idx="29">
                  <c:v>0</c:v>
                </c:pt>
                <c:pt idx="30">
                  <c:v>1.8489072957881901E-2</c:v>
                </c:pt>
              </c:numCache>
            </c:numRef>
          </c:val>
          <c:smooth val="0"/>
          <c:extLst>
            <c:ext xmlns:c16="http://schemas.microsoft.com/office/drawing/2014/chart" uri="{C3380CC4-5D6E-409C-BE32-E72D297353CC}">
              <c16:uniqueId val="{00000001-2550-4ED8-90AB-4CCC8EABE54A}"/>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3.4516301107659499E-2</c:v>
                </c:pt>
                <c:pt idx="1">
                  <c:v>0</c:v>
                </c:pt>
                <c:pt idx="2">
                  <c:v>4.0794552358238902E-2</c:v>
                </c:pt>
                <c:pt idx="3">
                  <c:v>1.8827073331450599E-2</c:v>
                </c:pt>
                <c:pt idx="4">
                  <c:v>6.2752972922092204E-3</c:v>
                </c:pt>
                <c:pt idx="5">
                  <c:v>0</c:v>
                </c:pt>
                <c:pt idx="6">
                  <c:v>0</c:v>
                </c:pt>
                <c:pt idx="7">
                  <c:v>1.0981425702811199E-2</c:v>
                </c:pt>
                <c:pt idx="8">
                  <c:v>0</c:v>
                </c:pt>
                <c:pt idx="9">
                  <c:v>2.9805791735952099E-2</c:v>
                </c:pt>
                <c:pt idx="10">
                  <c:v>0</c:v>
                </c:pt>
                <c:pt idx="11">
                  <c:v>6.2741161338896404E-3</c:v>
                </c:pt>
                <c:pt idx="12">
                  <c:v>0</c:v>
                </c:pt>
                <c:pt idx="13">
                  <c:v>0</c:v>
                </c:pt>
                <c:pt idx="14">
                  <c:v>0</c:v>
                </c:pt>
                <c:pt idx="15">
                  <c:v>0</c:v>
                </c:pt>
                <c:pt idx="16">
                  <c:v>3.76458777763835E-2</c:v>
                </c:pt>
                <c:pt idx="17">
                  <c:v>0.17253819368196499</c:v>
                </c:pt>
                <c:pt idx="18">
                  <c:v>1.5684306283133099E-2</c:v>
                </c:pt>
                <c:pt idx="19">
                  <c:v>2.8231751309639602E-2</c:v>
                </c:pt>
                <c:pt idx="20">
                  <c:v>6.2735257214554599E-2</c:v>
                </c:pt>
                <c:pt idx="21">
                  <c:v>5.9596624949029203E-2</c:v>
                </c:pt>
                <c:pt idx="22">
                  <c:v>1.5681846694266699E-2</c:v>
                </c:pt>
                <c:pt idx="23">
                  <c:v>0</c:v>
                </c:pt>
                <c:pt idx="24">
                  <c:v>2.3521294612055502E-2</c:v>
                </c:pt>
                <c:pt idx="25">
                  <c:v>2.1954585371973399E-2</c:v>
                </c:pt>
                <c:pt idx="26">
                  <c:v>7.8411692751623099E-3</c:v>
                </c:pt>
                <c:pt idx="27">
                  <c:v>2.5090167790497098E-2</c:v>
                </c:pt>
                <c:pt idx="28">
                  <c:v>0</c:v>
                </c:pt>
                <c:pt idx="29">
                  <c:v>0</c:v>
                </c:pt>
                <c:pt idx="30">
                  <c:v>5.9579805581686997E-2</c:v>
                </c:pt>
              </c:numCache>
            </c:numRef>
          </c:val>
          <c:smooth val="0"/>
          <c:extLst>
            <c:ext xmlns:c16="http://schemas.microsoft.com/office/drawing/2014/chart" uri="{C3380CC4-5D6E-409C-BE32-E72D297353CC}">
              <c16:uniqueId val="{00000002-2550-4ED8-90AB-4CCC8EABE54A}"/>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6.0747873824416099E-2</c:v>
                </c:pt>
                <c:pt idx="4">
                  <c:v>0</c:v>
                </c:pt>
                <c:pt idx="5">
                  <c:v>0</c:v>
                </c:pt>
                <c:pt idx="6">
                  <c:v>0</c:v>
                </c:pt>
                <c:pt idx="7">
                  <c:v>0</c:v>
                </c:pt>
                <c:pt idx="8">
                  <c:v>4.7227094858993401E-2</c:v>
                </c:pt>
                <c:pt idx="9">
                  <c:v>0</c:v>
                </c:pt>
                <c:pt idx="10">
                  <c:v>6.5209570066558697E-2</c:v>
                </c:pt>
                <c:pt idx="11">
                  <c:v>0</c:v>
                </c:pt>
                <c:pt idx="12">
                  <c:v>6.0700074188979602E-2</c:v>
                </c:pt>
                <c:pt idx="13">
                  <c:v>0</c:v>
                </c:pt>
                <c:pt idx="14">
                  <c:v>2.0230629172567301E-2</c:v>
                </c:pt>
                <c:pt idx="15">
                  <c:v>0</c:v>
                </c:pt>
                <c:pt idx="16">
                  <c:v>0</c:v>
                </c:pt>
                <c:pt idx="17">
                  <c:v>4.6064310271217698E-2</c:v>
                </c:pt>
                <c:pt idx="18">
                  <c:v>0</c:v>
                </c:pt>
                <c:pt idx="19">
                  <c:v>0</c:v>
                </c:pt>
                <c:pt idx="20">
                  <c:v>0</c:v>
                </c:pt>
                <c:pt idx="21">
                  <c:v>0</c:v>
                </c:pt>
                <c:pt idx="22">
                  <c:v>0.101044122600202</c:v>
                </c:pt>
                <c:pt idx="23">
                  <c:v>0</c:v>
                </c:pt>
                <c:pt idx="24">
                  <c:v>0</c:v>
                </c:pt>
                <c:pt idx="25">
                  <c:v>0</c:v>
                </c:pt>
                <c:pt idx="26">
                  <c:v>0</c:v>
                </c:pt>
                <c:pt idx="27">
                  <c:v>0</c:v>
                </c:pt>
                <c:pt idx="28">
                  <c:v>0</c:v>
                </c:pt>
                <c:pt idx="29">
                  <c:v>5.38382161604379E-2</c:v>
                </c:pt>
                <c:pt idx="30">
                  <c:v>0</c:v>
                </c:pt>
              </c:numCache>
            </c:numRef>
          </c:val>
          <c:smooth val="0"/>
          <c:extLst>
            <c:ext xmlns:c16="http://schemas.microsoft.com/office/drawing/2014/chart" uri="{C3380CC4-5D6E-409C-BE32-E72D297353CC}">
              <c16:uniqueId val="{00000003-2550-4ED8-90AB-4CCC8EABE54A}"/>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2.6252231439672399E-3</c:v>
                </c:pt>
                <c:pt idx="1">
                  <c:v>0</c:v>
                </c:pt>
                <c:pt idx="2">
                  <c:v>0</c:v>
                </c:pt>
                <c:pt idx="3">
                  <c:v>0</c:v>
                </c:pt>
                <c:pt idx="4">
                  <c:v>0</c:v>
                </c:pt>
                <c:pt idx="5">
                  <c:v>0</c:v>
                </c:pt>
                <c:pt idx="6">
                  <c:v>0</c:v>
                </c:pt>
                <c:pt idx="7">
                  <c:v>0</c:v>
                </c:pt>
                <c:pt idx="8">
                  <c:v>0</c:v>
                </c:pt>
                <c:pt idx="9">
                  <c:v>0</c:v>
                </c:pt>
                <c:pt idx="10">
                  <c:v>0</c:v>
                </c:pt>
                <c:pt idx="11">
                  <c:v>0</c:v>
                </c:pt>
                <c:pt idx="12">
                  <c:v>0</c:v>
                </c:pt>
                <c:pt idx="13">
                  <c:v>0</c:v>
                </c:pt>
                <c:pt idx="14">
                  <c:v>3.3765152112010298E-3</c:v>
                </c:pt>
                <c:pt idx="15">
                  <c:v>0</c:v>
                </c:pt>
                <c:pt idx="16">
                  <c:v>0</c:v>
                </c:pt>
                <c:pt idx="17">
                  <c:v>0</c:v>
                </c:pt>
                <c:pt idx="18">
                  <c:v>0</c:v>
                </c:pt>
                <c:pt idx="19">
                  <c:v>0</c:v>
                </c:pt>
                <c:pt idx="20">
                  <c:v>0</c:v>
                </c:pt>
                <c:pt idx="21">
                  <c:v>1.0507158001388401E-2</c:v>
                </c:pt>
                <c:pt idx="22">
                  <c:v>0</c:v>
                </c:pt>
                <c:pt idx="23">
                  <c:v>0</c:v>
                </c:pt>
                <c:pt idx="24">
                  <c:v>2.2517197509598001E-3</c:v>
                </c:pt>
                <c:pt idx="25">
                  <c:v>0</c:v>
                </c:pt>
                <c:pt idx="26">
                  <c:v>0</c:v>
                </c:pt>
                <c:pt idx="27">
                  <c:v>0</c:v>
                </c:pt>
                <c:pt idx="28">
                  <c:v>0</c:v>
                </c:pt>
                <c:pt idx="29">
                  <c:v>5.2545451815820699E-3</c:v>
                </c:pt>
                <c:pt idx="30">
                  <c:v>0</c:v>
                </c:pt>
              </c:numCache>
            </c:numRef>
          </c:val>
          <c:smooth val="0"/>
          <c:extLst>
            <c:ext xmlns:c16="http://schemas.microsoft.com/office/drawing/2014/chart" uri="{C3380CC4-5D6E-409C-BE32-E72D297353CC}">
              <c16:uniqueId val="{00000004-2550-4ED8-90AB-4CCC8EABE54A}"/>
            </c:ext>
          </c:extLst>
        </c:ser>
        <c:dLbls>
          <c:showLegendKey val="0"/>
          <c:showVal val="0"/>
          <c:showCatName val="0"/>
          <c:showSerName val="0"/>
          <c:showPercent val="0"/>
          <c:showBubbleSize val="0"/>
        </c:dLbls>
        <c:smooth val="0"/>
        <c:axId val="330156256"/>
        <c:axId val="330151008"/>
      </c:lineChart>
      <c:dateAx>
        <c:axId val="33015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1008"/>
        <c:crosses val="autoZero"/>
        <c:auto val="1"/>
        <c:lblOffset val="100"/>
        <c:baseTimeUnit val="days"/>
      </c:dateAx>
      <c:valAx>
        <c:axId val="33015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7.21322431096314E-2</c:v>
                </c:pt>
                <c:pt idx="1">
                  <c:v>0</c:v>
                </c:pt>
                <c:pt idx="2">
                  <c:v>0</c:v>
                </c:pt>
                <c:pt idx="3">
                  <c:v>0</c:v>
                </c:pt>
              </c:numCache>
            </c:numRef>
          </c:val>
          <c:extLst>
            <c:ext xmlns:c16="http://schemas.microsoft.com/office/drawing/2014/chart" uri="{C3380CC4-5D6E-409C-BE32-E72D297353CC}">
              <c16:uniqueId val="{00000000-6C1F-4477-9863-DD4DC3B75B20}"/>
            </c:ext>
          </c:extLst>
        </c:ser>
        <c:ser>
          <c:idx val="1"/>
          <c:order val="1"/>
          <c:tx>
            <c:strRef>
              <c:f>Sheet1!$C$1</c:f>
              <c:strCache>
                <c:ptCount val="1"/>
                <c:pt idx="0">
                  <c:v>Teknial Bikes</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1.7711324027607299E-2</c:v>
                </c:pt>
                <c:pt idx="1">
                  <c:v>1.4879291745712901E-2</c:v>
                </c:pt>
                <c:pt idx="2">
                  <c:v>0</c:v>
                </c:pt>
                <c:pt idx="3">
                  <c:v>0</c:v>
                </c:pt>
              </c:numCache>
            </c:numRef>
          </c:val>
          <c:extLst>
            <c:ext xmlns:c16="http://schemas.microsoft.com/office/drawing/2014/chart" uri="{C3380CC4-5D6E-409C-BE32-E72D297353CC}">
              <c16:uniqueId val="{00000001-6C1F-4477-9863-DD4DC3B75B20}"/>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3.2688786431990503E-2</c:v>
                </c:pt>
                <c:pt idx="1">
                  <c:v>3.3723079958133201E-2</c:v>
                </c:pt>
                <c:pt idx="2">
                  <c:v>3.4516301107659499E-2</c:v>
                </c:pt>
                <c:pt idx="3">
                  <c:v>0</c:v>
                </c:pt>
              </c:numCache>
            </c:numRef>
          </c:val>
          <c:extLst>
            <c:ext xmlns:c16="http://schemas.microsoft.com/office/drawing/2014/chart" uri="{C3380CC4-5D6E-409C-BE32-E72D297353CC}">
              <c16:uniqueId val="{00000002-6C1F-4477-9863-DD4DC3B75B20}"/>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0</c:v>
                </c:pt>
                <c:pt idx="1">
                  <c:v>5.1663638064133099E-2</c:v>
                </c:pt>
                <c:pt idx="2">
                  <c:v>2.02297197059947E-2</c:v>
                </c:pt>
                <c:pt idx="3">
                  <c:v>6.8553037530184005E-2</c:v>
                </c:pt>
              </c:numCache>
            </c:numRef>
          </c:val>
          <c:extLst>
            <c:ext xmlns:c16="http://schemas.microsoft.com/office/drawing/2014/chart" uri="{C3380CC4-5D6E-409C-BE32-E72D297353CC}">
              <c16:uniqueId val="{00000003-6C1F-4477-9863-DD4DC3B75B20}"/>
            </c:ext>
          </c:extLst>
        </c:ser>
        <c:ser>
          <c:idx val="4"/>
          <c:order val="4"/>
          <c:tx>
            <c:strRef>
              <c:f>Sheet1!$F$1</c:f>
              <c:strCache>
                <c:ptCount val="1"/>
                <c:pt idx="0">
                  <c:v>Olmo Bikes</c:v>
                </c:pt>
              </c:strCache>
            </c:strRef>
          </c:tx>
          <c:spPr>
            <a:solidFill>
              <a:schemeClr val="accent5"/>
            </a:solidFill>
            <a:ln>
              <a:noFill/>
            </a:ln>
            <a:effectLst/>
          </c:spPr>
          <c:invertIfNegative val="0"/>
          <c:cat>
            <c:strRef>
              <c:f>Sheet1!$A$2:$A$5</c:f>
              <c:strCache>
                <c:ptCount val="4"/>
                <c:pt idx="0">
                  <c:v>Photo</c:v>
                </c:pt>
                <c:pt idx="1">
                  <c:v>Album</c:v>
                </c:pt>
                <c:pt idx="2">
                  <c:v>Link</c:v>
                </c:pt>
                <c:pt idx="3">
                  <c:v>Video</c:v>
                </c:pt>
              </c:strCache>
            </c:strRef>
          </c:cat>
          <c:val>
            <c:numRef>
              <c:f>Sheet1!$F$2:$F$5</c:f>
              <c:numCache>
                <c:formatCode>General</c:formatCode>
                <c:ptCount val="4"/>
                <c:pt idx="0">
                  <c:v>4.8030699938743197E-3</c:v>
                </c:pt>
                <c:pt idx="1">
                  <c:v>0</c:v>
                </c:pt>
                <c:pt idx="2">
                  <c:v>0</c:v>
                </c:pt>
                <c:pt idx="3">
                  <c:v>0</c:v>
                </c:pt>
              </c:numCache>
            </c:numRef>
          </c:val>
          <c:extLst>
            <c:ext xmlns:c16="http://schemas.microsoft.com/office/drawing/2014/chart" uri="{C3380CC4-5D6E-409C-BE32-E72D297353CC}">
              <c16:uniqueId val="{00000004-6C1F-4477-9863-DD4DC3B75B20}"/>
            </c:ext>
          </c:extLst>
        </c:ser>
        <c:dLbls>
          <c:showLegendKey val="0"/>
          <c:showVal val="0"/>
          <c:showCatName val="0"/>
          <c:showSerName val="0"/>
          <c:showPercent val="0"/>
          <c:showBubbleSize val="0"/>
        </c:dLbls>
        <c:gapWidth val="219"/>
        <c:overlap val="-27"/>
        <c:axId val="330152976"/>
        <c:axId val="330155600"/>
      </c:barChart>
      <c:catAx>
        <c:axId val="33015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5600"/>
        <c:crosses val="autoZero"/>
        <c:auto val="1"/>
        <c:lblAlgn val="ctr"/>
        <c:lblOffset val="100"/>
        <c:noMultiLvlLbl val="0"/>
      </c:catAx>
      <c:valAx>
        <c:axId val="33015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5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2.7949690556997399E-2</c:v>
                </c:pt>
                <c:pt idx="15">
                  <c:v>0.17568376921541201</c:v>
                </c:pt>
                <c:pt idx="16">
                  <c:v>6.9208757569707804E-2</c:v>
                </c:pt>
                <c:pt idx="17">
                  <c:v>0</c:v>
                </c:pt>
                <c:pt idx="18">
                  <c:v>1.99640646835696E-2</c:v>
                </c:pt>
                <c:pt idx="19">
                  <c:v>0</c:v>
                </c:pt>
                <c:pt idx="20">
                  <c:v>0</c:v>
                </c:pt>
                <c:pt idx="21">
                  <c:v>0</c:v>
                </c:pt>
                <c:pt idx="22">
                  <c:v>0</c:v>
                </c:pt>
                <c:pt idx="23">
                  <c:v>0</c:v>
                </c:pt>
              </c:numCache>
            </c:numRef>
          </c:val>
          <c:smooth val="0"/>
          <c:extLst>
            <c:ext xmlns:c16="http://schemas.microsoft.com/office/drawing/2014/chart" uri="{C3380CC4-5D6E-409C-BE32-E72D297353CC}">
              <c16:uniqueId val="{00000000-A244-48A8-9084-29BAAC93052C}"/>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1.4902574419731E-2</c:v>
                </c:pt>
                <c:pt idx="16">
                  <c:v>2.4216683432062899E-2</c:v>
                </c:pt>
                <c:pt idx="17">
                  <c:v>7.4512872098655E-3</c:v>
                </c:pt>
                <c:pt idx="18">
                  <c:v>1.4902574419731E-2</c:v>
                </c:pt>
                <c:pt idx="19">
                  <c:v>0</c:v>
                </c:pt>
                <c:pt idx="20">
                  <c:v>0</c:v>
                </c:pt>
                <c:pt idx="21">
                  <c:v>0</c:v>
                </c:pt>
                <c:pt idx="22">
                  <c:v>0</c:v>
                </c:pt>
                <c:pt idx="23">
                  <c:v>0</c:v>
                </c:pt>
              </c:numCache>
            </c:numRef>
          </c:val>
          <c:smooth val="0"/>
          <c:extLst>
            <c:ext xmlns:c16="http://schemas.microsoft.com/office/drawing/2014/chart" uri="{C3380CC4-5D6E-409C-BE32-E72D297353CC}">
              <c16:uniqueId val="{00000001-A244-48A8-9084-29BAAC93052C}"/>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3.1367628607277299E-2</c:v>
                </c:pt>
                <c:pt idx="11">
                  <c:v>4.07779171894605E-2</c:v>
                </c:pt>
                <c:pt idx="12">
                  <c:v>2.3525721455458001E-2</c:v>
                </c:pt>
                <c:pt idx="13">
                  <c:v>5.95984943538269E-2</c:v>
                </c:pt>
                <c:pt idx="14">
                  <c:v>3.7641154328732801E-2</c:v>
                </c:pt>
                <c:pt idx="15">
                  <c:v>3.4504391468004998E-2</c:v>
                </c:pt>
                <c:pt idx="16">
                  <c:v>3.7641154328732801E-2</c:v>
                </c:pt>
                <c:pt idx="17">
                  <c:v>1.5683814303638601E-2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244-48A8-9084-29BAAC93052C}"/>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4.3817270745792399E-2</c:v>
                </c:pt>
                <c:pt idx="11">
                  <c:v>0</c:v>
                </c:pt>
                <c:pt idx="12">
                  <c:v>4.2693750983079801E-2</c:v>
                </c:pt>
                <c:pt idx="13">
                  <c:v>5.2805428847493403E-2</c:v>
                </c:pt>
                <c:pt idx="14">
                  <c:v>0</c:v>
                </c:pt>
                <c:pt idx="15">
                  <c:v>0</c:v>
                </c:pt>
                <c:pt idx="16">
                  <c:v>6.0670067186481803E-2</c:v>
                </c:pt>
                <c:pt idx="17">
                  <c:v>0</c:v>
                </c:pt>
                <c:pt idx="18">
                  <c:v>0</c:v>
                </c:pt>
                <c:pt idx="19">
                  <c:v>0</c:v>
                </c:pt>
                <c:pt idx="20">
                  <c:v>6.0670067186481803E-2</c:v>
                </c:pt>
                <c:pt idx="21">
                  <c:v>0.101116778644136</c:v>
                </c:pt>
                <c:pt idx="22">
                  <c:v>0</c:v>
                </c:pt>
                <c:pt idx="23">
                  <c:v>0</c:v>
                </c:pt>
              </c:numCache>
            </c:numRef>
          </c:val>
          <c:smooth val="0"/>
          <c:extLst>
            <c:ext xmlns:c16="http://schemas.microsoft.com/office/drawing/2014/chart" uri="{C3380CC4-5D6E-409C-BE32-E72D297353CC}">
              <c16:uniqueId val="{00000003-A244-48A8-9084-29BAAC93052C}"/>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1.05052263501092E-2</c:v>
                </c:pt>
                <c:pt idx="12">
                  <c:v>0</c:v>
                </c:pt>
                <c:pt idx="13">
                  <c:v>0</c:v>
                </c:pt>
                <c:pt idx="14">
                  <c:v>3.7518665536104201E-3</c:v>
                </c:pt>
                <c:pt idx="15">
                  <c:v>0</c:v>
                </c:pt>
                <c:pt idx="16">
                  <c:v>0</c:v>
                </c:pt>
                <c:pt idx="17">
                  <c:v>3.0014932428883401E-3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244-48A8-9084-29BAAC93052C}"/>
            </c:ext>
          </c:extLst>
        </c:ser>
        <c:dLbls>
          <c:showLegendKey val="0"/>
          <c:showVal val="0"/>
          <c:showCatName val="0"/>
          <c:showSerName val="0"/>
          <c:showPercent val="0"/>
          <c:showBubbleSize val="0"/>
        </c:dLbls>
        <c:smooth val="0"/>
        <c:axId val="325916104"/>
        <c:axId val="325916760"/>
      </c:lineChart>
      <c:catAx>
        <c:axId val="32591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6760"/>
        <c:crosses val="autoZero"/>
        <c:auto val="1"/>
        <c:lblAlgn val="ctr"/>
        <c:lblOffset val="100"/>
        <c:noMultiLvlLbl val="0"/>
      </c:catAx>
      <c:valAx>
        <c:axId val="32591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B6B-4AA4-AFA5-BD907CF28A4B}"/>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B6B-4AA4-AFA5-BD907CF28A4B}"/>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BB6B-4AA4-AFA5-BD907CF28A4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BB6B-4AA4-AFA5-BD907CF28A4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BB6B-4AA4-AFA5-BD907CF28A4B}"/>
            </c:ext>
          </c:extLst>
        </c:ser>
        <c:dLbls>
          <c:showLegendKey val="0"/>
          <c:showVal val="0"/>
          <c:showCatName val="0"/>
          <c:showSerName val="0"/>
          <c:showPercent val="0"/>
          <c:showBubbleSize val="0"/>
        </c:dLbls>
        <c:smooth val="0"/>
        <c:axId val="517926864"/>
        <c:axId val="517928832"/>
      </c:lineChart>
      <c:dateAx>
        <c:axId val="51792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28832"/>
        <c:crosses val="autoZero"/>
        <c:auto val="1"/>
        <c:lblOffset val="100"/>
        <c:baseTimeUnit val="days"/>
      </c:dateAx>
      <c:valAx>
        <c:axId val="51792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2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46D6-65DE-4FEE-8743-3A52542106B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9EB53B8-C406-479C-957E-0F8A43ADBBB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81647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FB779-70BA-4BED-8161-83EC7E090368}"/>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EB0C6DB4-E45C-4637-9991-9303166C3499}"/>
              </a:ext>
            </a:extLst>
          </p:cNvPr>
          <p:cNvGraphicFramePr>
            <a:graphicFrameLocks noGrp="1"/>
          </p:cNvGraphicFramePr>
          <p:nvPr>
            <p:ph type="tbl" sz="quarter" idx="13"/>
            <p:extLst>
              <p:ext uri="{D42A27DB-BD31-4B8C-83A1-F6EECF244321}">
                <p14:modId xmlns:p14="http://schemas.microsoft.com/office/powerpoint/2010/main" val="150274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1172172"/>
                    </a:ext>
                  </a:extLst>
                </a:gridCol>
                <a:gridCol w="740664">
                  <a:extLst>
                    <a:ext uri="{9D8B030D-6E8A-4147-A177-3AD203B41FA5}">
                      <a16:colId xmlns:a16="http://schemas.microsoft.com/office/drawing/2014/main" val="3178790261"/>
                    </a:ext>
                  </a:extLst>
                </a:gridCol>
                <a:gridCol w="740664">
                  <a:extLst>
                    <a:ext uri="{9D8B030D-6E8A-4147-A177-3AD203B41FA5}">
                      <a16:colId xmlns:a16="http://schemas.microsoft.com/office/drawing/2014/main" val="3627793338"/>
                    </a:ext>
                  </a:extLst>
                </a:gridCol>
                <a:gridCol w="740664">
                  <a:extLst>
                    <a:ext uri="{9D8B030D-6E8A-4147-A177-3AD203B41FA5}">
                      <a16:colId xmlns:a16="http://schemas.microsoft.com/office/drawing/2014/main" val="3683532212"/>
                    </a:ext>
                  </a:extLst>
                </a:gridCol>
                <a:gridCol w="740664">
                  <a:extLst>
                    <a:ext uri="{9D8B030D-6E8A-4147-A177-3AD203B41FA5}">
                      <a16:colId xmlns:a16="http://schemas.microsoft.com/office/drawing/2014/main" val="4076381571"/>
                    </a:ext>
                  </a:extLst>
                </a:gridCol>
                <a:gridCol w="740664">
                  <a:extLst>
                    <a:ext uri="{9D8B030D-6E8A-4147-A177-3AD203B41FA5}">
                      <a16:colId xmlns:a16="http://schemas.microsoft.com/office/drawing/2014/main" val="3731166098"/>
                    </a:ext>
                  </a:extLst>
                </a:gridCol>
                <a:gridCol w="740664">
                  <a:extLst>
                    <a:ext uri="{9D8B030D-6E8A-4147-A177-3AD203B41FA5}">
                      <a16:colId xmlns:a16="http://schemas.microsoft.com/office/drawing/2014/main" val="1463766371"/>
                    </a:ext>
                  </a:extLst>
                </a:gridCol>
                <a:gridCol w="740664">
                  <a:extLst>
                    <a:ext uri="{9D8B030D-6E8A-4147-A177-3AD203B41FA5}">
                      <a16:colId xmlns:a16="http://schemas.microsoft.com/office/drawing/2014/main" val="3020485688"/>
                    </a:ext>
                  </a:extLst>
                </a:gridCol>
                <a:gridCol w="740664">
                  <a:extLst>
                    <a:ext uri="{9D8B030D-6E8A-4147-A177-3AD203B41FA5}">
                      <a16:colId xmlns:a16="http://schemas.microsoft.com/office/drawing/2014/main" val="40399674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991889413"/>
                  </a:ext>
                </a:extLst>
              </a:tr>
              <a:tr h="370840">
                <a:tc>
                  <a:txBody>
                    <a:bodyPr/>
                    <a:lstStyle/>
                    <a:p>
                      <a:r>
                        <a:rPr lang="en-US" sz="1000"/>
                        <a:t>Olmo Bikes</a:t>
                      </a:r>
                    </a:p>
                  </a:txBody>
                  <a:tcPr/>
                </a:tc>
                <a:tc>
                  <a:txBody>
                    <a:bodyPr/>
                    <a:lstStyle/>
                    <a:p>
                      <a:r>
                        <a:rPr lang="en-US" sz="1000"/>
                        <a:t>266426</a:t>
                      </a:r>
                    </a:p>
                  </a:txBody>
                  <a:tcPr/>
                </a:tc>
                <a:tc>
                  <a:txBody>
                    <a:bodyPr/>
                    <a:lstStyle/>
                    <a:p>
                      <a:r>
                        <a:rPr lang="en-US" sz="1000"/>
                        <a:t>-222</a:t>
                      </a:r>
                    </a:p>
                  </a:txBody>
                  <a:tcPr/>
                </a:tc>
                <a:tc>
                  <a:txBody>
                    <a:bodyPr/>
                    <a:lstStyle/>
                    <a:p>
                      <a:r>
                        <a:rPr lang="en-US" sz="1000"/>
                        <a:t>5</a:t>
                      </a:r>
                    </a:p>
                  </a:txBody>
                  <a:tcPr/>
                </a:tc>
                <a:tc>
                  <a:txBody>
                    <a:bodyPr/>
                    <a:lstStyle/>
                    <a:p>
                      <a:r>
                        <a:rPr lang="en-US" sz="1000"/>
                        <a:t>54</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0.0048 %</a:t>
                      </a:r>
                    </a:p>
                  </a:txBody>
                  <a:tcPr/>
                </a:tc>
                <a:extLst>
                  <a:ext uri="{0D108BD9-81ED-4DB2-BD59-A6C34878D82A}">
                    <a16:rowId xmlns:a16="http://schemas.microsoft.com/office/drawing/2014/main" val="1623172817"/>
                  </a:ext>
                </a:extLst>
              </a:tr>
              <a:tr h="370840">
                <a:tc>
                  <a:txBody>
                    <a:bodyPr/>
                    <a:lstStyle/>
                    <a:p>
                      <a:r>
                        <a:rPr lang="en-US" sz="1000"/>
                        <a:t>Venzo Argentina</a:t>
                      </a:r>
                    </a:p>
                  </a:txBody>
                  <a:tcPr/>
                </a:tc>
                <a:tc>
                  <a:txBody>
                    <a:bodyPr/>
                    <a:lstStyle/>
                    <a:p>
                      <a:r>
                        <a:rPr lang="en-US" sz="1000"/>
                        <a:t>44587</a:t>
                      </a:r>
                    </a:p>
                  </a:txBody>
                  <a:tcPr/>
                </a:tc>
                <a:tc>
                  <a:txBody>
                    <a:bodyPr/>
                    <a:lstStyle/>
                    <a:p>
                      <a:r>
                        <a:rPr lang="en-US" sz="1000"/>
                        <a:t>168</a:t>
                      </a:r>
                    </a:p>
                  </a:txBody>
                  <a:tcPr/>
                </a:tc>
                <a:tc>
                  <a:txBody>
                    <a:bodyPr/>
                    <a:lstStyle/>
                    <a:p>
                      <a:r>
                        <a:rPr lang="en-US" sz="1000"/>
                        <a:t>9</a:t>
                      </a:r>
                    </a:p>
                  </a:txBody>
                  <a:tcPr/>
                </a:tc>
                <a:tc>
                  <a:txBody>
                    <a:bodyPr/>
                    <a:lstStyle/>
                    <a:p>
                      <a:r>
                        <a:rPr lang="en-US" sz="1000"/>
                        <a:t>197</a:t>
                      </a:r>
                    </a:p>
                  </a:txBody>
                  <a:tcPr/>
                </a:tc>
                <a:tc>
                  <a:txBody>
                    <a:bodyPr/>
                    <a:lstStyle/>
                    <a:p>
                      <a:r>
                        <a:rPr lang="en-US" sz="1000"/>
                        <a:t>7</a:t>
                      </a:r>
                    </a:p>
                  </a:txBody>
                  <a:tcPr/>
                </a:tc>
                <a:tc>
                  <a:txBody>
                    <a:bodyPr/>
                    <a:lstStyle/>
                    <a:p>
                      <a:r>
                        <a:rPr lang="en-US" sz="1000"/>
                        <a:t>19</a:t>
                      </a:r>
                    </a:p>
                  </a:txBody>
                  <a:tcPr/>
                </a:tc>
                <a:tc>
                  <a:txBody>
                    <a:bodyPr/>
                    <a:lstStyle/>
                    <a:p>
                      <a:r>
                        <a:rPr lang="en-US" sz="1000"/>
                        <a:t>0</a:t>
                      </a:r>
                    </a:p>
                  </a:txBody>
                  <a:tcPr/>
                </a:tc>
                <a:tc>
                  <a:txBody>
                    <a:bodyPr/>
                    <a:lstStyle/>
                    <a:p>
                      <a:r>
                        <a:rPr lang="en-US" sz="1000"/>
                        <a:t>0.0557 %</a:t>
                      </a:r>
                    </a:p>
                  </a:txBody>
                  <a:tcPr/>
                </a:tc>
                <a:extLst>
                  <a:ext uri="{0D108BD9-81ED-4DB2-BD59-A6C34878D82A}">
                    <a16:rowId xmlns:a16="http://schemas.microsoft.com/office/drawing/2014/main" val="675620939"/>
                  </a:ext>
                </a:extLst>
              </a:tr>
              <a:tr h="370840">
                <a:tc>
                  <a:txBody>
                    <a:bodyPr/>
                    <a:lstStyle/>
                    <a:p>
                      <a:r>
                        <a:rPr lang="en-US" sz="1000"/>
                        <a:t>Topmega oficial</a:t>
                      </a:r>
                    </a:p>
                  </a:txBody>
                  <a:tcPr/>
                </a:tc>
                <a:tc>
                  <a:txBody>
                    <a:bodyPr/>
                    <a:lstStyle/>
                    <a:p>
                      <a:r>
                        <a:rPr lang="en-US" sz="1000"/>
                        <a:t>31891</a:t>
                      </a:r>
                    </a:p>
                  </a:txBody>
                  <a:tcPr/>
                </a:tc>
                <a:tc>
                  <a:txBody>
                    <a:bodyPr/>
                    <a:lstStyle/>
                    <a:p>
                      <a:r>
                        <a:rPr lang="en-US" sz="1000"/>
                        <a:t>21</a:t>
                      </a:r>
                    </a:p>
                  </a:txBody>
                  <a:tcPr/>
                </a:tc>
                <a:tc>
                  <a:txBody>
                    <a:bodyPr/>
                    <a:lstStyle/>
                    <a:p>
                      <a:r>
                        <a:rPr lang="en-US" sz="1000"/>
                        <a:t>24</a:t>
                      </a:r>
                    </a:p>
                  </a:txBody>
                  <a:tcPr/>
                </a:tc>
                <a:tc>
                  <a:txBody>
                    <a:bodyPr/>
                    <a:lstStyle/>
                    <a:p>
                      <a:r>
                        <a:rPr lang="en-US" sz="1000"/>
                        <a:t>170</a:t>
                      </a:r>
                    </a:p>
                  </a:txBody>
                  <a:tcPr/>
                </a:tc>
                <a:tc>
                  <a:txBody>
                    <a:bodyPr/>
                    <a:lstStyle/>
                    <a:p>
                      <a:r>
                        <a:rPr lang="en-US" sz="1000"/>
                        <a:t>78</a:t>
                      </a:r>
                    </a:p>
                  </a:txBody>
                  <a:tcPr/>
                </a:tc>
                <a:tc>
                  <a:txBody>
                    <a:bodyPr/>
                    <a:lstStyle/>
                    <a:p>
                      <a:r>
                        <a:rPr lang="en-US" sz="1000"/>
                        <a:t>4</a:t>
                      </a:r>
                    </a:p>
                  </a:txBody>
                  <a:tcPr/>
                </a:tc>
                <a:tc>
                  <a:txBody>
                    <a:bodyPr/>
                    <a:lstStyle/>
                    <a:p>
                      <a:r>
                        <a:rPr lang="en-US" sz="1000"/>
                        <a:t>0</a:t>
                      </a:r>
                    </a:p>
                  </a:txBody>
                  <a:tcPr/>
                </a:tc>
                <a:tc>
                  <a:txBody>
                    <a:bodyPr/>
                    <a:lstStyle/>
                    <a:p>
                      <a:r>
                        <a:rPr lang="en-US" sz="1000"/>
                        <a:t>0.0329 %</a:t>
                      </a:r>
                    </a:p>
                  </a:txBody>
                  <a:tcPr/>
                </a:tc>
                <a:extLst>
                  <a:ext uri="{0D108BD9-81ED-4DB2-BD59-A6C34878D82A}">
                    <a16:rowId xmlns:a16="http://schemas.microsoft.com/office/drawing/2014/main" val="3976461787"/>
                  </a:ext>
                </a:extLst>
              </a:tr>
              <a:tr h="370840">
                <a:tc>
                  <a:txBody>
                    <a:bodyPr/>
                    <a:lstStyle/>
                    <a:p>
                      <a:r>
                        <a:rPr lang="en-US" sz="1000"/>
                        <a:t>Teknial Bikes</a:t>
                      </a:r>
                    </a:p>
                  </a:txBody>
                  <a:tcPr/>
                </a:tc>
                <a:tc>
                  <a:txBody>
                    <a:bodyPr/>
                    <a:lstStyle/>
                    <a:p>
                      <a:r>
                        <a:rPr lang="en-US" sz="1000"/>
                        <a:t>27050</a:t>
                      </a:r>
                    </a:p>
                  </a:txBody>
                  <a:tcPr/>
                </a:tc>
                <a:tc>
                  <a:txBody>
                    <a:bodyPr/>
                    <a:lstStyle/>
                    <a:p>
                      <a:r>
                        <a:rPr lang="en-US" sz="1000"/>
                        <a:t>420</a:t>
                      </a:r>
                    </a:p>
                  </a:txBody>
                  <a:tcPr/>
                </a:tc>
                <a:tc>
                  <a:txBody>
                    <a:bodyPr/>
                    <a:lstStyle/>
                    <a:p>
                      <a:r>
                        <a:rPr lang="en-US" sz="1000"/>
                        <a:t>5</a:t>
                      </a:r>
                    </a:p>
                  </a:txBody>
                  <a:tcPr/>
                </a:tc>
                <a:tc>
                  <a:txBody>
                    <a:bodyPr/>
                    <a:lstStyle/>
                    <a:p>
                      <a:r>
                        <a:rPr lang="en-US" sz="1000"/>
                        <a:t>20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0.0171 %</a:t>
                      </a:r>
                    </a:p>
                  </a:txBody>
                  <a:tcPr/>
                </a:tc>
                <a:extLst>
                  <a:ext uri="{0D108BD9-81ED-4DB2-BD59-A6C34878D82A}">
                    <a16:rowId xmlns:a16="http://schemas.microsoft.com/office/drawing/2014/main" val="444540016"/>
                  </a:ext>
                </a:extLst>
              </a:tr>
              <a:tr h="370840">
                <a:tc>
                  <a:txBody>
                    <a:bodyPr/>
                    <a:lstStyle/>
                    <a:p>
                      <a:r>
                        <a:rPr lang="en-US" sz="1000"/>
                        <a:t>Motomel Bicicletas</a:t>
                      </a:r>
                    </a:p>
                  </a:txBody>
                  <a:tcPr/>
                </a:tc>
                <a:tc>
                  <a:txBody>
                    <a:bodyPr/>
                    <a:lstStyle/>
                    <a:p>
                      <a:r>
                        <a:rPr lang="en-US" sz="1000"/>
                        <a:t>25473</a:t>
                      </a:r>
                    </a:p>
                  </a:txBody>
                  <a:tcPr/>
                </a:tc>
                <a:tc>
                  <a:txBody>
                    <a:bodyPr/>
                    <a:lstStyle/>
                    <a:p>
                      <a:r>
                        <a:rPr lang="en-US" sz="1000"/>
                        <a:t>875</a:t>
                      </a:r>
                    </a:p>
                  </a:txBody>
                  <a:tcPr/>
                </a:tc>
                <a:tc>
                  <a:txBody>
                    <a:bodyPr/>
                    <a:lstStyle/>
                    <a:p>
                      <a:r>
                        <a:rPr lang="en-US" sz="1000"/>
                        <a:t>6</a:t>
                      </a:r>
                    </a:p>
                  </a:txBody>
                  <a:tcPr/>
                </a:tc>
                <a:tc>
                  <a:txBody>
                    <a:bodyPr/>
                    <a:lstStyle/>
                    <a:p>
                      <a:r>
                        <a:rPr lang="en-US" sz="1000"/>
                        <a:t>55</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0.0719 %</a:t>
                      </a:r>
                    </a:p>
                  </a:txBody>
                  <a:tcPr/>
                </a:tc>
                <a:extLst>
                  <a:ext uri="{0D108BD9-81ED-4DB2-BD59-A6C34878D82A}">
                    <a16:rowId xmlns:a16="http://schemas.microsoft.com/office/drawing/2014/main" val="1515203125"/>
                  </a:ext>
                </a:extLst>
              </a:tr>
            </a:tbl>
          </a:graphicData>
        </a:graphic>
      </p:graphicFrame>
      <p:sp>
        <p:nvSpPr>
          <p:cNvPr id="4" name="Text Placeholder 3">
            <a:extLst>
              <a:ext uri="{FF2B5EF4-FFF2-40B4-BE49-F238E27FC236}">
                <a16:creationId xmlns:a16="http://schemas.microsoft.com/office/drawing/2014/main" id="{579737CE-3822-444D-829E-BA0CA638D24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56344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5F32-C6D8-436A-BD12-28FED99E2900}"/>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3EC2AE3E-5F3A-4202-ADC4-393E2CA3DE41}"/>
              </a:ext>
            </a:extLst>
          </p:cNvPr>
          <p:cNvGraphicFramePr>
            <a:graphicFrameLocks noGrp="1"/>
          </p:cNvGraphicFramePr>
          <p:nvPr>
            <p:ph type="chart" sz="quarter" idx="13"/>
            <p:extLst>
              <p:ext uri="{D42A27DB-BD31-4B8C-83A1-F6EECF244321}">
                <p14:modId xmlns:p14="http://schemas.microsoft.com/office/powerpoint/2010/main" val="4131100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A3262-C558-4271-8C6B-1B4D10F6F58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AFA98F8-868D-4D1F-8CCA-8E4E0CF97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27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EF785-B884-4819-B45B-C55EE93B1F0B}"/>
              </a:ext>
            </a:extLst>
          </p:cNvPr>
          <p:cNvSpPr>
            <a:spLocks noGrp="1"/>
          </p:cNvSpPr>
          <p:nvPr>
            <p:ph type="title"/>
          </p:nvPr>
        </p:nvSpPr>
        <p:spPr/>
        <p:txBody>
          <a:bodyPr/>
          <a:lstStyle/>
          <a:p>
            <a:r>
              <a:rPr lang="en-US"/>
              <a:t>Facebook Fan Distribution | Teknialbikes</a:t>
            </a:r>
          </a:p>
        </p:txBody>
      </p:sp>
      <p:graphicFrame>
        <p:nvGraphicFramePr>
          <p:cNvPr id="6" name="Chart Placeholder 5">
            <a:extLst>
              <a:ext uri="{FF2B5EF4-FFF2-40B4-BE49-F238E27FC236}">
                <a16:creationId xmlns:a16="http://schemas.microsoft.com/office/drawing/2014/main" id="{017BCCF1-2305-4BB8-8B28-7F3AAA0608DD}"/>
              </a:ext>
            </a:extLst>
          </p:cNvPr>
          <p:cNvGraphicFramePr>
            <a:graphicFrameLocks noGrp="1"/>
          </p:cNvGraphicFramePr>
          <p:nvPr>
            <p:ph type="chart" sz="quarter" idx="13"/>
            <p:extLst>
              <p:ext uri="{D42A27DB-BD31-4B8C-83A1-F6EECF244321}">
                <p14:modId xmlns:p14="http://schemas.microsoft.com/office/powerpoint/2010/main" val="2057317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776BA-B9DA-487C-9AD6-C66358E12C0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B489ADF-CC3E-4BC3-B2A2-9A8B7DA90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768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5F531-E09C-4EA3-A2EF-438854C881EA}"/>
              </a:ext>
            </a:extLst>
          </p:cNvPr>
          <p:cNvSpPr>
            <a:spLocks noGrp="1"/>
          </p:cNvSpPr>
          <p:nvPr>
            <p:ph type="title"/>
          </p:nvPr>
        </p:nvSpPr>
        <p:spPr/>
        <p:txBody>
          <a:bodyPr/>
          <a:lstStyle/>
          <a:p>
            <a:r>
              <a:rPr lang="en-US"/>
              <a:t>Facebook +/- Fan Distribution | Teknialbikes</a:t>
            </a:r>
          </a:p>
        </p:txBody>
      </p:sp>
      <p:graphicFrame>
        <p:nvGraphicFramePr>
          <p:cNvPr id="6" name="Chart Placeholder 5">
            <a:extLst>
              <a:ext uri="{FF2B5EF4-FFF2-40B4-BE49-F238E27FC236}">
                <a16:creationId xmlns:a16="http://schemas.microsoft.com/office/drawing/2014/main" id="{D8C1E0B4-5E0B-4840-88A6-529E5DE06B39}"/>
              </a:ext>
            </a:extLst>
          </p:cNvPr>
          <p:cNvGraphicFramePr>
            <a:graphicFrameLocks noGrp="1"/>
          </p:cNvGraphicFramePr>
          <p:nvPr>
            <p:ph type="chart" sz="quarter" idx="13"/>
            <p:extLst>
              <p:ext uri="{D42A27DB-BD31-4B8C-83A1-F6EECF244321}">
                <p14:modId xmlns:p14="http://schemas.microsoft.com/office/powerpoint/2010/main" val="2506063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B56B3-C3BB-469B-A355-B07B12F692E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92B2882-094E-4FE1-922D-F8AB683FD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846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89C2-AFC6-4D2C-9DA3-E3B5B5AB3FC7}"/>
              </a:ext>
            </a:extLst>
          </p:cNvPr>
          <p:cNvSpPr>
            <a:spLocks noGrp="1"/>
          </p:cNvSpPr>
          <p:nvPr>
            <p:ph type="title"/>
          </p:nvPr>
        </p:nvSpPr>
        <p:spPr/>
        <p:txBody>
          <a:bodyPr/>
          <a:lstStyle/>
          <a:p>
            <a:r>
              <a:rPr lang="en-US"/>
              <a:t>Facebook Posts Distribution | Teknialbikes</a:t>
            </a:r>
          </a:p>
        </p:txBody>
      </p:sp>
      <p:graphicFrame>
        <p:nvGraphicFramePr>
          <p:cNvPr id="6" name="Chart Placeholder 5">
            <a:extLst>
              <a:ext uri="{FF2B5EF4-FFF2-40B4-BE49-F238E27FC236}">
                <a16:creationId xmlns:a16="http://schemas.microsoft.com/office/drawing/2014/main" id="{96738AB3-4641-41E2-95B2-C27C8F6ECEED}"/>
              </a:ext>
            </a:extLst>
          </p:cNvPr>
          <p:cNvGraphicFramePr>
            <a:graphicFrameLocks noGrp="1"/>
          </p:cNvGraphicFramePr>
          <p:nvPr>
            <p:ph type="chart" sz="quarter" idx="13"/>
            <p:extLst>
              <p:ext uri="{D42A27DB-BD31-4B8C-83A1-F6EECF244321}">
                <p14:modId xmlns:p14="http://schemas.microsoft.com/office/powerpoint/2010/main" val="3760646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7A774F-B9FB-4751-A8C3-57DCC91AD06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2938147-3DAC-4D98-BDEB-0EF4BDFCF8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318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2546B-048A-4949-8F57-779552CB1E0C}"/>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D4673D64-52D8-4157-9D44-8CEB47814EA3}"/>
              </a:ext>
            </a:extLst>
          </p:cNvPr>
          <p:cNvGraphicFramePr>
            <a:graphicFrameLocks noGrp="1"/>
          </p:cNvGraphicFramePr>
          <p:nvPr>
            <p:ph type="chart" sz="quarter" idx="13"/>
            <p:extLst>
              <p:ext uri="{D42A27DB-BD31-4B8C-83A1-F6EECF244321}">
                <p14:modId xmlns:p14="http://schemas.microsoft.com/office/powerpoint/2010/main" val="2801872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11380F-BB39-455D-A584-6AFC384AD36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FDA01BA-F2F2-48F9-AD63-A2E2D4C58E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996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0364-4E48-497A-A846-FB3A0030E9F4}"/>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3315EFF2-F56C-4382-BF7A-E85CA214AD63}"/>
              </a:ext>
            </a:extLst>
          </p:cNvPr>
          <p:cNvGraphicFramePr>
            <a:graphicFrameLocks noGrp="1"/>
          </p:cNvGraphicFramePr>
          <p:nvPr>
            <p:ph type="chart" sz="quarter" idx="13"/>
            <p:extLst>
              <p:ext uri="{D42A27DB-BD31-4B8C-83A1-F6EECF244321}">
                <p14:modId xmlns:p14="http://schemas.microsoft.com/office/powerpoint/2010/main" val="528533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901C3-54F6-4CAC-9828-3C35A0C37A73}"/>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E1F4156-F7FA-4398-81AC-043208801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33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A693-552B-400C-B831-A95201384741}"/>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268CC3F9-3FD4-42CE-B806-83FEA96E8EB9}"/>
              </a:ext>
            </a:extLst>
          </p:cNvPr>
          <p:cNvGraphicFramePr>
            <a:graphicFrameLocks noGrp="1"/>
          </p:cNvGraphicFramePr>
          <p:nvPr>
            <p:ph type="chart" sz="quarter" idx="13"/>
            <p:extLst>
              <p:ext uri="{D42A27DB-BD31-4B8C-83A1-F6EECF244321}">
                <p14:modId xmlns:p14="http://schemas.microsoft.com/office/powerpoint/2010/main" val="2028318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1A8CBE-1321-457E-B548-C847979ABA9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75C5673-A054-428F-84BE-3A0CB7CC2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3986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12CC-BF3F-49B3-9F3D-8031AC788017}"/>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4CACBFB8-49C3-493F-928F-D3F510EEB1C5}"/>
              </a:ext>
            </a:extLst>
          </p:cNvPr>
          <p:cNvGraphicFramePr>
            <a:graphicFrameLocks noGrp="1"/>
          </p:cNvGraphicFramePr>
          <p:nvPr>
            <p:ph type="chart" sz="quarter" idx="13"/>
            <p:extLst>
              <p:ext uri="{D42A27DB-BD31-4B8C-83A1-F6EECF244321}">
                <p14:modId xmlns:p14="http://schemas.microsoft.com/office/powerpoint/2010/main" val="26316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A894D-4178-43A7-9C01-96CD7757E44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C9DC38C-D97C-4161-82E6-D2216B5102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135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2F83-0826-4DD3-9A5A-59D0B3E9EA0C}"/>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7F3B1A76-8A87-4EC9-9792-29383D700294}"/>
              </a:ext>
            </a:extLst>
          </p:cNvPr>
          <p:cNvGraphicFramePr>
            <a:graphicFrameLocks noGrp="1"/>
          </p:cNvGraphicFramePr>
          <p:nvPr>
            <p:ph type="chart" sz="quarter" idx="13"/>
            <p:extLst>
              <p:ext uri="{D42A27DB-BD31-4B8C-83A1-F6EECF244321}">
                <p14:modId xmlns:p14="http://schemas.microsoft.com/office/powerpoint/2010/main" val="3174213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057E2-09D7-4533-A538-FAB8D2D9BC7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07E4A28-EAB7-422A-9A79-393CCEE9E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86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C001D-FFFB-44F3-BF81-7525A791AAFF}"/>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B2F57F7C-7DD0-4185-AA3D-1F3C5D88AE03}"/>
              </a:ext>
            </a:extLst>
          </p:cNvPr>
          <p:cNvGraphicFramePr>
            <a:graphicFrameLocks noGrp="1"/>
          </p:cNvGraphicFramePr>
          <p:nvPr>
            <p:ph type="chart" sz="quarter" idx="13"/>
            <p:extLst>
              <p:ext uri="{D42A27DB-BD31-4B8C-83A1-F6EECF244321}">
                <p14:modId xmlns:p14="http://schemas.microsoft.com/office/powerpoint/2010/main" val="4195347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1BD67-EDEA-4FF0-B509-C3E29EE0060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4A10791-3D93-471B-866D-8C5DD8948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30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E6869-7905-4B11-AFF1-0A709FAEAD2C}"/>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01DC3A4E-0B4C-48DB-B16E-3DC9A5E2EDCC}"/>
              </a:ext>
            </a:extLst>
          </p:cNvPr>
          <p:cNvGraphicFramePr>
            <a:graphicFrameLocks noGrp="1"/>
          </p:cNvGraphicFramePr>
          <p:nvPr>
            <p:ph type="chart" sz="quarter" idx="13"/>
            <p:extLst>
              <p:ext uri="{D42A27DB-BD31-4B8C-83A1-F6EECF244321}">
                <p14:modId xmlns:p14="http://schemas.microsoft.com/office/powerpoint/2010/main" val="3651405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27E2A-7E2E-4357-8034-D726BDFCF3C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88049B7-D779-4DFE-BB05-A66C144CE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987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0EE4-6C36-483B-9C34-9F85B3E81A3B}"/>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9F6342B7-98BE-4CAF-B69B-3755C1EF6800}"/>
              </a:ext>
            </a:extLst>
          </p:cNvPr>
          <p:cNvGraphicFramePr>
            <a:graphicFrameLocks noGrp="1"/>
          </p:cNvGraphicFramePr>
          <p:nvPr>
            <p:ph type="chart" sz="quarter" idx="13"/>
            <p:extLst>
              <p:ext uri="{D42A27DB-BD31-4B8C-83A1-F6EECF244321}">
                <p14:modId xmlns:p14="http://schemas.microsoft.com/office/powerpoint/2010/main" val="1671686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7EF9A-D569-408F-BBC7-3AA8C1E3A52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1E47AF5-C15F-4522-8C5F-85DECACD9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282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523E3-985E-4925-8704-BDA38320ADAB}"/>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A396516B-B304-41C5-A2C5-4F6E4050E455}"/>
              </a:ext>
            </a:extLst>
          </p:cNvPr>
          <p:cNvGraphicFramePr>
            <a:graphicFrameLocks noGrp="1"/>
          </p:cNvGraphicFramePr>
          <p:nvPr>
            <p:ph type="chart" sz="quarter" idx="13"/>
            <p:extLst>
              <p:ext uri="{D42A27DB-BD31-4B8C-83A1-F6EECF244321}">
                <p14:modId xmlns:p14="http://schemas.microsoft.com/office/powerpoint/2010/main" val="3897264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9AAF8-D743-4A0C-9764-C1E266D898C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496E587-E364-4C04-B282-FEC46E9D6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242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E384-0E3A-4B3A-8427-B70B9E4809E7}"/>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D96A27C8-617D-472B-B539-96021ABCAC0A}"/>
              </a:ext>
            </a:extLst>
          </p:cNvPr>
          <p:cNvGraphicFramePr>
            <a:graphicFrameLocks noGrp="1"/>
          </p:cNvGraphicFramePr>
          <p:nvPr>
            <p:ph type="chart" sz="quarter" idx="13"/>
            <p:extLst>
              <p:ext uri="{D42A27DB-BD31-4B8C-83A1-F6EECF244321}">
                <p14:modId xmlns:p14="http://schemas.microsoft.com/office/powerpoint/2010/main" val="3943546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F8BB81-899E-4D32-AF09-3642E0BCB2F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9CF4347-678F-49E4-A36B-C09D1456B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0224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D2E3-A197-40EA-BACB-985DCE8FD741}"/>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3B53EC72-0181-40F8-BD8C-93D52A5F1FD4}"/>
              </a:ext>
            </a:extLst>
          </p:cNvPr>
          <p:cNvGraphicFramePr>
            <a:graphicFrameLocks noGrp="1"/>
          </p:cNvGraphicFramePr>
          <p:nvPr>
            <p:ph type="chart" sz="quarter" idx="13"/>
            <p:extLst>
              <p:ext uri="{D42A27DB-BD31-4B8C-83A1-F6EECF244321}">
                <p14:modId xmlns:p14="http://schemas.microsoft.com/office/powerpoint/2010/main" val="2110211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4441C-C284-40E5-879F-033BBA46B05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A9936EC-211F-455E-AC0F-30D435177C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146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A37FB-7923-45A3-92CD-DED7FCDEF4BD}"/>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DA2EF8C2-C2EC-454D-BF82-43DF1E48EE67}"/>
              </a:ext>
            </a:extLst>
          </p:cNvPr>
          <p:cNvGraphicFramePr>
            <a:graphicFrameLocks noGrp="1"/>
          </p:cNvGraphicFramePr>
          <p:nvPr>
            <p:ph type="chart" sz="quarter" idx="13"/>
            <p:extLst>
              <p:ext uri="{D42A27DB-BD31-4B8C-83A1-F6EECF244321}">
                <p14:modId xmlns:p14="http://schemas.microsoft.com/office/powerpoint/2010/main" val="2103790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0243C-FEAA-4D20-AB72-B0E1A094FE8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FD217C0-D25A-4DFE-9240-CE70039C0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251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7F2E9-8AE8-4483-98E7-12A433ABAD25}"/>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3654584F-BE63-491F-B8D8-4B3C0A387845}"/>
              </a:ext>
            </a:extLst>
          </p:cNvPr>
          <p:cNvGraphicFramePr>
            <a:graphicFrameLocks noGrp="1"/>
          </p:cNvGraphicFramePr>
          <p:nvPr>
            <p:ph type="chart" sz="quarter" idx="13"/>
            <p:extLst>
              <p:ext uri="{D42A27DB-BD31-4B8C-83A1-F6EECF244321}">
                <p14:modId xmlns:p14="http://schemas.microsoft.com/office/powerpoint/2010/main" val="1496352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8293F-6CE6-451A-BB3D-072D05ECC95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132CEB2-01E3-4D90-96E4-0C907EA68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10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C919B-DE80-401E-B6A8-2E5D063D6CF9}"/>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BD1146DB-E684-43B9-A44E-24238F7E844D}"/>
              </a:ext>
            </a:extLst>
          </p:cNvPr>
          <p:cNvGraphicFramePr>
            <a:graphicFrameLocks noGrp="1"/>
          </p:cNvGraphicFramePr>
          <p:nvPr>
            <p:ph type="chart" sz="quarter" idx="13"/>
            <p:extLst>
              <p:ext uri="{D42A27DB-BD31-4B8C-83A1-F6EECF244321}">
                <p14:modId xmlns:p14="http://schemas.microsoft.com/office/powerpoint/2010/main" val="1542448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1ED19-F04C-4755-A470-D8FBCF382C05}"/>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2E36A4E-B74A-413C-9137-EF1BEFC3E2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9701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E8396-4E13-440D-9B76-885640D50F06}"/>
              </a:ext>
            </a:extLst>
          </p:cNvPr>
          <p:cNvSpPr>
            <a:spLocks noGrp="1"/>
          </p:cNvSpPr>
          <p:nvPr>
            <p:ph type="title"/>
          </p:nvPr>
        </p:nvSpPr>
        <p:spPr/>
        <p:txBody>
          <a:bodyPr/>
          <a:lstStyle/>
          <a:p>
            <a:r>
              <a:rPr lang="en-US"/>
              <a:t>Facebook Hashtag Detection | Teknialbikes - 1 of 3</a:t>
            </a:r>
          </a:p>
        </p:txBody>
      </p:sp>
      <p:graphicFrame>
        <p:nvGraphicFramePr>
          <p:cNvPr id="5" name="Table Placeholder 4">
            <a:extLst>
              <a:ext uri="{FF2B5EF4-FFF2-40B4-BE49-F238E27FC236}">
                <a16:creationId xmlns:a16="http://schemas.microsoft.com/office/drawing/2014/main" id="{25081FFE-390B-4FE6-A00D-1BE5C36D7762}"/>
              </a:ext>
            </a:extLst>
          </p:cNvPr>
          <p:cNvGraphicFramePr>
            <a:graphicFrameLocks noGrp="1"/>
          </p:cNvGraphicFramePr>
          <p:nvPr>
            <p:ph type="tbl" sz="quarter" idx="13"/>
            <p:extLst>
              <p:ext uri="{D42A27DB-BD31-4B8C-83A1-F6EECF244321}">
                <p14:modId xmlns:p14="http://schemas.microsoft.com/office/powerpoint/2010/main" val="89665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556365"/>
                    </a:ext>
                  </a:extLst>
                </a:gridCol>
                <a:gridCol w="1152144">
                  <a:extLst>
                    <a:ext uri="{9D8B030D-6E8A-4147-A177-3AD203B41FA5}">
                      <a16:colId xmlns:a16="http://schemas.microsoft.com/office/drawing/2014/main" val="581202203"/>
                    </a:ext>
                  </a:extLst>
                </a:gridCol>
                <a:gridCol w="1152144">
                  <a:extLst>
                    <a:ext uri="{9D8B030D-6E8A-4147-A177-3AD203B41FA5}">
                      <a16:colId xmlns:a16="http://schemas.microsoft.com/office/drawing/2014/main" val="1276392079"/>
                    </a:ext>
                  </a:extLst>
                </a:gridCol>
                <a:gridCol w="1152144">
                  <a:extLst>
                    <a:ext uri="{9D8B030D-6E8A-4147-A177-3AD203B41FA5}">
                      <a16:colId xmlns:a16="http://schemas.microsoft.com/office/drawing/2014/main" val="801544347"/>
                    </a:ext>
                  </a:extLst>
                </a:gridCol>
                <a:gridCol w="1152144">
                  <a:extLst>
                    <a:ext uri="{9D8B030D-6E8A-4147-A177-3AD203B41FA5}">
                      <a16:colId xmlns:a16="http://schemas.microsoft.com/office/drawing/2014/main" val="1917189574"/>
                    </a:ext>
                  </a:extLst>
                </a:gridCol>
                <a:gridCol w="1152144">
                  <a:extLst>
                    <a:ext uri="{9D8B030D-6E8A-4147-A177-3AD203B41FA5}">
                      <a16:colId xmlns:a16="http://schemas.microsoft.com/office/drawing/2014/main" val="383620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0890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11.238095238095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extLst>
                  <a:ext uri="{0D108BD9-81ED-4DB2-BD59-A6C34878D82A}">
                    <a16:rowId xmlns:a16="http://schemas.microsoft.com/office/drawing/2014/main" val="132293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68935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241315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12.928571428571</a:t>
                      </a:r>
                    </a:p>
                  </a:txBody>
                  <a:tcPr/>
                </a:tc>
                <a:extLst>
                  <a:ext uri="{0D108BD9-81ED-4DB2-BD59-A6C34878D82A}">
                    <a16:rowId xmlns:a16="http://schemas.microsoft.com/office/drawing/2014/main" val="326439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11.571428571429</a:t>
                      </a:r>
                    </a:p>
                  </a:txBody>
                  <a:tcPr/>
                </a:tc>
                <a:extLst>
                  <a:ext uri="{0D108BD9-81ED-4DB2-BD59-A6C34878D82A}">
                    <a16:rowId xmlns:a16="http://schemas.microsoft.com/office/drawing/2014/main" val="417120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extLst>
                  <a:ext uri="{0D108BD9-81ED-4DB2-BD59-A6C34878D82A}">
                    <a16:rowId xmlns:a16="http://schemas.microsoft.com/office/drawing/2014/main" val="12232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#todoterreno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extLst>
                  <a:ext uri="{0D108BD9-81ED-4DB2-BD59-A6C34878D82A}">
                    <a16:rowId xmlns:a16="http://schemas.microsoft.com/office/drawing/2014/main" val="215921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#buenoscomienzos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extLst>
                  <a:ext uri="{0D108BD9-81ED-4DB2-BD59-A6C34878D82A}">
                    <a16:rowId xmlns:a16="http://schemas.microsoft.com/office/drawing/2014/main" val="160718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extLst>
                  <a:ext uri="{0D108BD9-81ED-4DB2-BD59-A6C34878D82A}">
                    <a16:rowId xmlns:a16="http://schemas.microsoft.com/office/drawing/2014/main" val="177188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extLst>
                  <a:ext uri="{0D108BD9-81ED-4DB2-BD59-A6C34878D82A}">
                    <a16:rowId xmlns:a16="http://schemas.microsoft.com/office/drawing/2014/main" val="926401107"/>
                  </a:ext>
                </a:extLst>
              </a:tr>
            </a:tbl>
          </a:graphicData>
        </a:graphic>
      </p:graphicFrame>
      <p:sp>
        <p:nvSpPr>
          <p:cNvPr id="4" name="Text Placeholder 3">
            <a:extLst>
              <a:ext uri="{FF2B5EF4-FFF2-40B4-BE49-F238E27FC236}">
                <a16:creationId xmlns:a16="http://schemas.microsoft.com/office/drawing/2014/main" id="{457795A9-BCF1-495E-B3AF-B29F99BE5A4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74171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9556-0CF2-4765-8106-CFC2470B153A}"/>
              </a:ext>
            </a:extLst>
          </p:cNvPr>
          <p:cNvSpPr>
            <a:spLocks noGrp="1"/>
          </p:cNvSpPr>
          <p:nvPr>
            <p:ph type="title"/>
          </p:nvPr>
        </p:nvSpPr>
        <p:spPr/>
        <p:txBody>
          <a:bodyPr/>
          <a:lstStyle/>
          <a:p>
            <a:r>
              <a:rPr lang="en-US"/>
              <a:t>Facebook Hashtag Detection | Teknialbikes - 2 of 3</a:t>
            </a:r>
          </a:p>
        </p:txBody>
      </p:sp>
      <p:graphicFrame>
        <p:nvGraphicFramePr>
          <p:cNvPr id="5" name="Table Placeholder 4">
            <a:extLst>
              <a:ext uri="{FF2B5EF4-FFF2-40B4-BE49-F238E27FC236}">
                <a16:creationId xmlns:a16="http://schemas.microsoft.com/office/drawing/2014/main" id="{787DA2A5-BD9C-4564-8778-0E20978B6CE9}"/>
              </a:ext>
            </a:extLst>
          </p:cNvPr>
          <p:cNvGraphicFramePr>
            <a:graphicFrameLocks noGrp="1"/>
          </p:cNvGraphicFramePr>
          <p:nvPr>
            <p:ph type="tbl" sz="quarter" idx="13"/>
            <p:extLst>
              <p:ext uri="{D42A27DB-BD31-4B8C-83A1-F6EECF244321}">
                <p14:modId xmlns:p14="http://schemas.microsoft.com/office/powerpoint/2010/main" val="131701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0674791"/>
                    </a:ext>
                  </a:extLst>
                </a:gridCol>
                <a:gridCol w="1152144">
                  <a:extLst>
                    <a:ext uri="{9D8B030D-6E8A-4147-A177-3AD203B41FA5}">
                      <a16:colId xmlns:a16="http://schemas.microsoft.com/office/drawing/2014/main" val="3623091276"/>
                    </a:ext>
                  </a:extLst>
                </a:gridCol>
                <a:gridCol w="1152144">
                  <a:extLst>
                    <a:ext uri="{9D8B030D-6E8A-4147-A177-3AD203B41FA5}">
                      <a16:colId xmlns:a16="http://schemas.microsoft.com/office/drawing/2014/main" val="3830962326"/>
                    </a:ext>
                  </a:extLst>
                </a:gridCol>
                <a:gridCol w="1152144">
                  <a:extLst>
                    <a:ext uri="{9D8B030D-6E8A-4147-A177-3AD203B41FA5}">
                      <a16:colId xmlns:a16="http://schemas.microsoft.com/office/drawing/2014/main" val="1160311929"/>
                    </a:ext>
                  </a:extLst>
                </a:gridCol>
                <a:gridCol w="1152144">
                  <a:extLst>
                    <a:ext uri="{9D8B030D-6E8A-4147-A177-3AD203B41FA5}">
                      <a16:colId xmlns:a16="http://schemas.microsoft.com/office/drawing/2014/main" val="3632521378"/>
                    </a:ext>
                  </a:extLst>
                </a:gridCol>
                <a:gridCol w="1152144">
                  <a:extLst>
                    <a:ext uri="{9D8B030D-6E8A-4147-A177-3AD203B41FA5}">
                      <a16:colId xmlns:a16="http://schemas.microsoft.com/office/drawing/2014/main" val="141808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3032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22.363636363636</a:t>
                      </a:r>
                    </a:p>
                  </a:txBody>
                  <a:tcPr/>
                </a:tc>
                <a:extLst>
                  <a:ext uri="{0D108BD9-81ED-4DB2-BD59-A6C34878D82A}">
                    <a16:rowId xmlns:a16="http://schemas.microsoft.com/office/drawing/2014/main" val="313232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6.5555555555556</a:t>
                      </a:r>
                    </a:p>
                  </a:txBody>
                  <a:tcPr/>
                </a:tc>
                <a:extLst>
                  <a:ext uri="{0D108BD9-81ED-4DB2-BD59-A6C34878D82A}">
                    <a16:rowId xmlns:a16="http://schemas.microsoft.com/office/drawing/2014/main" val="79074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45176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35061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81344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78777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47749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80213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28.428571428571</a:t>
                      </a:r>
                    </a:p>
                  </a:txBody>
                  <a:tcPr/>
                </a:tc>
                <a:extLst>
                  <a:ext uri="{0D108BD9-81ED-4DB2-BD59-A6C34878D82A}">
                    <a16:rowId xmlns:a16="http://schemas.microsoft.com/office/drawing/2014/main" val="288049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25.571428571429</a:t>
                      </a:r>
                    </a:p>
                  </a:txBody>
                  <a:tcPr/>
                </a:tc>
                <a:extLst>
                  <a:ext uri="{0D108BD9-81ED-4DB2-BD59-A6C34878D82A}">
                    <a16:rowId xmlns:a16="http://schemas.microsoft.com/office/drawing/2014/main" val="402309597"/>
                  </a:ext>
                </a:extLst>
              </a:tr>
            </a:tbl>
          </a:graphicData>
        </a:graphic>
      </p:graphicFrame>
      <p:sp>
        <p:nvSpPr>
          <p:cNvPr id="4" name="Text Placeholder 3">
            <a:extLst>
              <a:ext uri="{FF2B5EF4-FFF2-40B4-BE49-F238E27FC236}">
                <a16:creationId xmlns:a16="http://schemas.microsoft.com/office/drawing/2014/main" id="{AF3B4361-F581-4ECA-83FC-EE5C05A7422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85359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9C05-319E-4216-BA4E-B2A1E9EB4E88}"/>
              </a:ext>
            </a:extLst>
          </p:cNvPr>
          <p:cNvSpPr>
            <a:spLocks noGrp="1"/>
          </p:cNvSpPr>
          <p:nvPr>
            <p:ph type="title"/>
          </p:nvPr>
        </p:nvSpPr>
        <p:spPr/>
        <p:txBody>
          <a:bodyPr/>
          <a:lstStyle/>
          <a:p>
            <a:r>
              <a:rPr lang="en-US"/>
              <a:t>Facebook Hashtag Detection | Teknialbikes - 3 of 3</a:t>
            </a:r>
          </a:p>
        </p:txBody>
      </p:sp>
      <p:graphicFrame>
        <p:nvGraphicFramePr>
          <p:cNvPr id="5" name="Table Placeholder 4">
            <a:extLst>
              <a:ext uri="{FF2B5EF4-FFF2-40B4-BE49-F238E27FC236}">
                <a16:creationId xmlns:a16="http://schemas.microsoft.com/office/drawing/2014/main" id="{E6DC4FE9-9720-47DF-801D-0AA1C489B793}"/>
              </a:ext>
            </a:extLst>
          </p:cNvPr>
          <p:cNvGraphicFramePr>
            <a:graphicFrameLocks noGrp="1"/>
          </p:cNvGraphicFramePr>
          <p:nvPr>
            <p:ph type="tbl" sz="quarter" idx="13"/>
            <p:extLst>
              <p:ext uri="{D42A27DB-BD31-4B8C-83A1-F6EECF244321}">
                <p14:modId xmlns:p14="http://schemas.microsoft.com/office/powerpoint/2010/main" val="3292072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6048745"/>
                    </a:ext>
                  </a:extLst>
                </a:gridCol>
                <a:gridCol w="1152144">
                  <a:extLst>
                    <a:ext uri="{9D8B030D-6E8A-4147-A177-3AD203B41FA5}">
                      <a16:colId xmlns:a16="http://schemas.microsoft.com/office/drawing/2014/main" val="791514115"/>
                    </a:ext>
                  </a:extLst>
                </a:gridCol>
                <a:gridCol w="1152144">
                  <a:extLst>
                    <a:ext uri="{9D8B030D-6E8A-4147-A177-3AD203B41FA5}">
                      <a16:colId xmlns:a16="http://schemas.microsoft.com/office/drawing/2014/main" val="1092851483"/>
                    </a:ext>
                  </a:extLst>
                </a:gridCol>
                <a:gridCol w="1152144">
                  <a:extLst>
                    <a:ext uri="{9D8B030D-6E8A-4147-A177-3AD203B41FA5}">
                      <a16:colId xmlns:a16="http://schemas.microsoft.com/office/drawing/2014/main" val="2298898641"/>
                    </a:ext>
                  </a:extLst>
                </a:gridCol>
                <a:gridCol w="1152144">
                  <a:extLst>
                    <a:ext uri="{9D8B030D-6E8A-4147-A177-3AD203B41FA5}">
                      <a16:colId xmlns:a16="http://schemas.microsoft.com/office/drawing/2014/main" val="2866367562"/>
                    </a:ext>
                  </a:extLst>
                </a:gridCol>
                <a:gridCol w="1152144">
                  <a:extLst>
                    <a:ext uri="{9D8B030D-6E8A-4147-A177-3AD203B41FA5}">
                      <a16:colId xmlns:a16="http://schemas.microsoft.com/office/drawing/2014/main" val="131760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6454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9516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25.571428571429</a:t>
                      </a:r>
                    </a:p>
                  </a:txBody>
                  <a:tcPr/>
                </a:tc>
                <a:extLst>
                  <a:ext uri="{0D108BD9-81ED-4DB2-BD59-A6C34878D82A}">
                    <a16:rowId xmlns:a16="http://schemas.microsoft.com/office/drawing/2014/main" val="228914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85534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420730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3682888166"/>
                  </a:ext>
                </a:extLst>
              </a:tr>
            </a:tbl>
          </a:graphicData>
        </a:graphic>
      </p:graphicFrame>
      <p:sp>
        <p:nvSpPr>
          <p:cNvPr id="4" name="Text Placeholder 3">
            <a:extLst>
              <a:ext uri="{FF2B5EF4-FFF2-40B4-BE49-F238E27FC236}">
                <a16:creationId xmlns:a16="http://schemas.microsoft.com/office/drawing/2014/main" id="{C8B5B4C2-4507-47EA-BFC0-0C5B671CBA7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4014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7009-7119-4491-B9B1-5DFE8A1B7D05}"/>
              </a:ext>
            </a:extLst>
          </p:cNvPr>
          <p:cNvSpPr>
            <a:spLocks noGrp="1"/>
          </p:cNvSpPr>
          <p:nvPr>
            <p:ph type="title"/>
          </p:nvPr>
        </p:nvSpPr>
        <p:spPr/>
        <p:txBody>
          <a:bodyPr/>
          <a:lstStyle/>
          <a:p>
            <a:r>
              <a:rPr lang="en-US"/>
              <a:t>Facebook Post Table + Reactions | Teknialbikes - 1 of 21</a:t>
            </a:r>
          </a:p>
        </p:txBody>
      </p:sp>
      <p:graphicFrame>
        <p:nvGraphicFramePr>
          <p:cNvPr id="5" name="Table Placeholder 4">
            <a:extLst>
              <a:ext uri="{FF2B5EF4-FFF2-40B4-BE49-F238E27FC236}">
                <a16:creationId xmlns:a16="http://schemas.microsoft.com/office/drawing/2014/main" id="{9A42948A-8EAF-4679-88C8-BE0E3AC26F47}"/>
              </a:ext>
            </a:extLst>
          </p:cNvPr>
          <p:cNvGraphicFramePr>
            <a:graphicFrameLocks noGrp="1"/>
          </p:cNvGraphicFramePr>
          <p:nvPr>
            <p:ph type="tbl" sz="quarter" idx="13"/>
            <p:extLst>
              <p:ext uri="{D42A27DB-BD31-4B8C-83A1-F6EECF244321}">
                <p14:modId xmlns:p14="http://schemas.microsoft.com/office/powerpoint/2010/main" val="234095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1918864"/>
                    </a:ext>
                  </a:extLst>
                </a:gridCol>
                <a:gridCol w="493776">
                  <a:extLst>
                    <a:ext uri="{9D8B030D-6E8A-4147-A177-3AD203B41FA5}">
                      <a16:colId xmlns:a16="http://schemas.microsoft.com/office/drawing/2014/main" val="3452226668"/>
                    </a:ext>
                  </a:extLst>
                </a:gridCol>
                <a:gridCol w="493776">
                  <a:extLst>
                    <a:ext uri="{9D8B030D-6E8A-4147-A177-3AD203B41FA5}">
                      <a16:colId xmlns:a16="http://schemas.microsoft.com/office/drawing/2014/main" val="143560404"/>
                    </a:ext>
                  </a:extLst>
                </a:gridCol>
                <a:gridCol w="493776">
                  <a:extLst>
                    <a:ext uri="{9D8B030D-6E8A-4147-A177-3AD203B41FA5}">
                      <a16:colId xmlns:a16="http://schemas.microsoft.com/office/drawing/2014/main" val="1889797623"/>
                    </a:ext>
                  </a:extLst>
                </a:gridCol>
                <a:gridCol w="493776">
                  <a:extLst>
                    <a:ext uri="{9D8B030D-6E8A-4147-A177-3AD203B41FA5}">
                      <a16:colId xmlns:a16="http://schemas.microsoft.com/office/drawing/2014/main" val="2884580126"/>
                    </a:ext>
                  </a:extLst>
                </a:gridCol>
                <a:gridCol w="493776">
                  <a:extLst>
                    <a:ext uri="{9D8B030D-6E8A-4147-A177-3AD203B41FA5}">
                      <a16:colId xmlns:a16="http://schemas.microsoft.com/office/drawing/2014/main" val="2509130458"/>
                    </a:ext>
                  </a:extLst>
                </a:gridCol>
                <a:gridCol w="493776">
                  <a:extLst>
                    <a:ext uri="{9D8B030D-6E8A-4147-A177-3AD203B41FA5}">
                      <a16:colId xmlns:a16="http://schemas.microsoft.com/office/drawing/2014/main" val="4050312570"/>
                    </a:ext>
                  </a:extLst>
                </a:gridCol>
                <a:gridCol w="493776">
                  <a:extLst>
                    <a:ext uri="{9D8B030D-6E8A-4147-A177-3AD203B41FA5}">
                      <a16:colId xmlns:a16="http://schemas.microsoft.com/office/drawing/2014/main" val="816744399"/>
                    </a:ext>
                  </a:extLst>
                </a:gridCol>
                <a:gridCol w="493776">
                  <a:extLst>
                    <a:ext uri="{9D8B030D-6E8A-4147-A177-3AD203B41FA5}">
                      <a16:colId xmlns:a16="http://schemas.microsoft.com/office/drawing/2014/main" val="346465735"/>
                    </a:ext>
                  </a:extLst>
                </a:gridCol>
                <a:gridCol w="493776">
                  <a:extLst>
                    <a:ext uri="{9D8B030D-6E8A-4147-A177-3AD203B41FA5}">
                      <a16:colId xmlns:a16="http://schemas.microsoft.com/office/drawing/2014/main" val="2327486404"/>
                    </a:ext>
                  </a:extLst>
                </a:gridCol>
                <a:gridCol w="493776">
                  <a:extLst>
                    <a:ext uri="{9D8B030D-6E8A-4147-A177-3AD203B41FA5}">
                      <a16:colId xmlns:a16="http://schemas.microsoft.com/office/drawing/2014/main" val="1555391277"/>
                    </a:ext>
                  </a:extLst>
                </a:gridCol>
                <a:gridCol w="493776">
                  <a:extLst>
                    <a:ext uri="{9D8B030D-6E8A-4147-A177-3AD203B41FA5}">
                      <a16:colId xmlns:a16="http://schemas.microsoft.com/office/drawing/2014/main" val="410298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564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- 2021-03-18 10:30:08</a:t>
                      </a:r>
                      <a:r>
                        <a:rPr kumimoji="0" lang="es-ES" sz="1000" b="0" i="0" u="none" strike="noStrike" kern="1200" cap="none" spc="0" normalizeH="0" baseline="0" noProof="0">
                          <a:ln>
                            <a:noFill/>
                          </a:ln>
                          <a:solidFill>
                            <a:prstClr val="black"/>
                          </a:solidFill>
                          <a:effectLst/>
                          <a:uLnTx/>
                          <a:uFillTx/>
                          <a:latin typeface="+mn-lt"/>
                          <a:ea typeface="+mn-ea"/>
                          <a:cs typeface="+mn-cs"/>
                        </a:rPr>
                        <a:t>
 "Nunca es tarde para cambiar tu estilo de vida, una #flamingo R29 es el mejor comienzo".
#flamingoR29
.
#topmega #tubicitumundo #mtblife #mtbday #urbana #paseo #todoterreno #buenoscomienzos #nuevoestilo #flamingo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6754914"/>
                  </a:ext>
                </a:extLst>
              </a:tr>
            </a:tbl>
          </a:graphicData>
        </a:graphic>
      </p:graphicFrame>
      <p:sp>
        <p:nvSpPr>
          <p:cNvPr id="4" name="Text Placeholder 3">
            <a:extLst>
              <a:ext uri="{FF2B5EF4-FFF2-40B4-BE49-F238E27FC236}">
                <a16:creationId xmlns:a16="http://schemas.microsoft.com/office/drawing/2014/main" id="{34B4299E-8875-42CD-B5D8-C6812995E94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94272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6A34-D138-40FA-ABAB-28A912905D92}"/>
              </a:ext>
            </a:extLst>
          </p:cNvPr>
          <p:cNvSpPr>
            <a:spLocks noGrp="1"/>
          </p:cNvSpPr>
          <p:nvPr>
            <p:ph type="title"/>
          </p:nvPr>
        </p:nvSpPr>
        <p:spPr/>
        <p:txBody>
          <a:bodyPr/>
          <a:lstStyle/>
          <a:p>
            <a:r>
              <a:rPr lang="en-US"/>
              <a:t>Facebook Post Table + Reactions | Teknialbikes - 2 of 21</a:t>
            </a:r>
          </a:p>
        </p:txBody>
      </p:sp>
      <p:graphicFrame>
        <p:nvGraphicFramePr>
          <p:cNvPr id="5" name="Table Placeholder 4">
            <a:extLst>
              <a:ext uri="{FF2B5EF4-FFF2-40B4-BE49-F238E27FC236}">
                <a16:creationId xmlns:a16="http://schemas.microsoft.com/office/drawing/2014/main" id="{B9452465-93DC-480C-9961-C4DC2B6CCB29}"/>
              </a:ext>
            </a:extLst>
          </p:cNvPr>
          <p:cNvGraphicFramePr>
            <a:graphicFrameLocks noGrp="1"/>
          </p:cNvGraphicFramePr>
          <p:nvPr>
            <p:ph type="tbl" sz="quarter" idx="13"/>
            <p:extLst>
              <p:ext uri="{D42A27DB-BD31-4B8C-83A1-F6EECF244321}">
                <p14:modId xmlns:p14="http://schemas.microsoft.com/office/powerpoint/2010/main" val="1634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3832089"/>
                    </a:ext>
                  </a:extLst>
                </a:gridCol>
                <a:gridCol w="493776">
                  <a:extLst>
                    <a:ext uri="{9D8B030D-6E8A-4147-A177-3AD203B41FA5}">
                      <a16:colId xmlns:a16="http://schemas.microsoft.com/office/drawing/2014/main" val="891645411"/>
                    </a:ext>
                  </a:extLst>
                </a:gridCol>
                <a:gridCol w="493776">
                  <a:extLst>
                    <a:ext uri="{9D8B030D-6E8A-4147-A177-3AD203B41FA5}">
                      <a16:colId xmlns:a16="http://schemas.microsoft.com/office/drawing/2014/main" val="2881153235"/>
                    </a:ext>
                  </a:extLst>
                </a:gridCol>
                <a:gridCol w="493776">
                  <a:extLst>
                    <a:ext uri="{9D8B030D-6E8A-4147-A177-3AD203B41FA5}">
                      <a16:colId xmlns:a16="http://schemas.microsoft.com/office/drawing/2014/main" val="1220116885"/>
                    </a:ext>
                  </a:extLst>
                </a:gridCol>
                <a:gridCol w="493776">
                  <a:extLst>
                    <a:ext uri="{9D8B030D-6E8A-4147-A177-3AD203B41FA5}">
                      <a16:colId xmlns:a16="http://schemas.microsoft.com/office/drawing/2014/main" val="878159178"/>
                    </a:ext>
                  </a:extLst>
                </a:gridCol>
                <a:gridCol w="493776">
                  <a:extLst>
                    <a:ext uri="{9D8B030D-6E8A-4147-A177-3AD203B41FA5}">
                      <a16:colId xmlns:a16="http://schemas.microsoft.com/office/drawing/2014/main" val="2765653098"/>
                    </a:ext>
                  </a:extLst>
                </a:gridCol>
                <a:gridCol w="493776">
                  <a:extLst>
                    <a:ext uri="{9D8B030D-6E8A-4147-A177-3AD203B41FA5}">
                      <a16:colId xmlns:a16="http://schemas.microsoft.com/office/drawing/2014/main" val="2124131602"/>
                    </a:ext>
                  </a:extLst>
                </a:gridCol>
                <a:gridCol w="493776">
                  <a:extLst>
                    <a:ext uri="{9D8B030D-6E8A-4147-A177-3AD203B41FA5}">
                      <a16:colId xmlns:a16="http://schemas.microsoft.com/office/drawing/2014/main" val="263576624"/>
                    </a:ext>
                  </a:extLst>
                </a:gridCol>
                <a:gridCol w="493776">
                  <a:extLst>
                    <a:ext uri="{9D8B030D-6E8A-4147-A177-3AD203B41FA5}">
                      <a16:colId xmlns:a16="http://schemas.microsoft.com/office/drawing/2014/main" val="1300259145"/>
                    </a:ext>
                  </a:extLst>
                </a:gridCol>
                <a:gridCol w="493776">
                  <a:extLst>
                    <a:ext uri="{9D8B030D-6E8A-4147-A177-3AD203B41FA5}">
                      <a16:colId xmlns:a16="http://schemas.microsoft.com/office/drawing/2014/main" val="2732657717"/>
                    </a:ext>
                  </a:extLst>
                </a:gridCol>
                <a:gridCol w="493776">
                  <a:extLst>
                    <a:ext uri="{9D8B030D-6E8A-4147-A177-3AD203B41FA5}">
                      <a16:colId xmlns:a16="http://schemas.microsoft.com/office/drawing/2014/main" val="2821596210"/>
                    </a:ext>
                  </a:extLst>
                </a:gridCol>
                <a:gridCol w="493776">
                  <a:extLst>
                    <a:ext uri="{9D8B030D-6E8A-4147-A177-3AD203B41FA5}">
                      <a16:colId xmlns:a16="http://schemas.microsoft.com/office/drawing/2014/main" val="338765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197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- 2021-03-23 21:28:40</a:t>
                      </a:r>
                      <a:r>
                        <a:rPr kumimoji="0" lang="en-US" sz="1000" b="0" i="0" u="none" strike="noStrike" kern="1200" cap="none" spc="0" normalizeH="0" baseline="0" noProof="0">
                          <a:ln>
                            <a:noFill/>
                          </a:ln>
                          <a:solidFill>
                            <a:prstClr val="black"/>
                          </a:solidFill>
                          <a:effectLst/>
                          <a:uLnTx/>
                          <a:uFillTx/>
                          <a:latin typeface="+mn-lt"/>
                          <a:ea typeface="+mn-ea"/>
                          <a:cs typeface="+mn-cs"/>
                        </a:rPr>
                        <a:t>
 La llegada del otoño nos invita a aventurarnos en los bosques y senderos... 
Que mejor hacerlo con la #VenzoZeth 🤩🔥
Tope de Gama en #Aluminio de altísima calidad y con sistema de eje Boost.
Ligera, ágil, versátil, cómoda y adaptable a las necesidades de uso de cada ciclista.
Esta vez, los chicos de @lavidadeviaje decidieron aventurarse y recorrer los senderos, disfrutando del cantar de los pájaros y el crujir de las ramas secas con un cálido solcito otoñal que acompaña cada salida. 🤩🥰
.
.
#venzo #somosvenzo #vivivenzo #ciclismo #bike #bicicleta #cycling #cyclinglifestyle #cyclingphotos #cyclinglife #mtb #mtblife #mtblifestyle #venzobike #biker #mountainbike #ciclismoargentino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0767208"/>
                  </a:ext>
                </a:extLst>
              </a:tr>
            </a:tbl>
          </a:graphicData>
        </a:graphic>
      </p:graphicFrame>
      <p:sp>
        <p:nvSpPr>
          <p:cNvPr id="4" name="Text Placeholder 3">
            <a:extLst>
              <a:ext uri="{FF2B5EF4-FFF2-40B4-BE49-F238E27FC236}">
                <a16:creationId xmlns:a16="http://schemas.microsoft.com/office/drawing/2014/main" id="{81BED3BD-7FA6-453C-8E48-A094C45E94B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19412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D58C-DBE3-4903-A209-780A7B2D0269}"/>
              </a:ext>
            </a:extLst>
          </p:cNvPr>
          <p:cNvSpPr>
            <a:spLocks noGrp="1"/>
          </p:cNvSpPr>
          <p:nvPr>
            <p:ph type="title"/>
          </p:nvPr>
        </p:nvSpPr>
        <p:spPr/>
        <p:txBody>
          <a:bodyPr/>
          <a:lstStyle/>
          <a:p>
            <a:r>
              <a:rPr lang="en-US"/>
              <a:t>Facebook Post Table + Reactions | Teknialbikes - 3 of 21</a:t>
            </a:r>
          </a:p>
        </p:txBody>
      </p:sp>
      <p:graphicFrame>
        <p:nvGraphicFramePr>
          <p:cNvPr id="5" name="Table Placeholder 4">
            <a:extLst>
              <a:ext uri="{FF2B5EF4-FFF2-40B4-BE49-F238E27FC236}">
                <a16:creationId xmlns:a16="http://schemas.microsoft.com/office/drawing/2014/main" id="{AD87EFE0-2BF3-48AF-9D39-B70CF79A9BC5}"/>
              </a:ext>
            </a:extLst>
          </p:cNvPr>
          <p:cNvGraphicFramePr>
            <a:graphicFrameLocks noGrp="1"/>
          </p:cNvGraphicFramePr>
          <p:nvPr>
            <p:ph type="tbl" sz="quarter" idx="13"/>
            <p:extLst>
              <p:ext uri="{D42A27DB-BD31-4B8C-83A1-F6EECF244321}">
                <p14:modId xmlns:p14="http://schemas.microsoft.com/office/powerpoint/2010/main" val="145929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3780715"/>
                    </a:ext>
                  </a:extLst>
                </a:gridCol>
                <a:gridCol w="493776">
                  <a:extLst>
                    <a:ext uri="{9D8B030D-6E8A-4147-A177-3AD203B41FA5}">
                      <a16:colId xmlns:a16="http://schemas.microsoft.com/office/drawing/2014/main" val="2655679122"/>
                    </a:ext>
                  </a:extLst>
                </a:gridCol>
                <a:gridCol w="493776">
                  <a:extLst>
                    <a:ext uri="{9D8B030D-6E8A-4147-A177-3AD203B41FA5}">
                      <a16:colId xmlns:a16="http://schemas.microsoft.com/office/drawing/2014/main" val="1159918256"/>
                    </a:ext>
                  </a:extLst>
                </a:gridCol>
                <a:gridCol w="493776">
                  <a:extLst>
                    <a:ext uri="{9D8B030D-6E8A-4147-A177-3AD203B41FA5}">
                      <a16:colId xmlns:a16="http://schemas.microsoft.com/office/drawing/2014/main" val="1482420512"/>
                    </a:ext>
                  </a:extLst>
                </a:gridCol>
                <a:gridCol w="493776">
                  <a:extLst>
                    <a:ext uri="{9D8B030D-6E8A-4147-A177-3AD203B41FA5}">
                      <a16:colId xmlns:a16="http://schemas.microsoft.com/office/drawing/2014/main" val="3210977019"/>
                    </a:ext>
                  </a:extLst>
                </a:gridCol>
                <a:gridCol w="493776">
                  <a:extLst>
                    <a:ext uri="{9D8B030D-6E8A-4147-A177-3AD203B41FA5}">
                      <a16:colId xmlns:a16="http://schemas.microsoft.com/office/drawing/2014/main" val="4036875252"/>
                    </a:ext>
                  </a:extLst>
                </a:gridCol>
                <a:gridCol w="493776">
                  <a:extLst>
                    <a:ext uri="{9D8B030D-6E8A-4147-A177-3AD203B41FA5}">
                      <a16:colId xmlns:a16="http://schemas.microsoft.com/office/drawing/2014/main" val="554356446"/>
                    </a:ext>
                  </a:extLst>
                </a:gridCol>
                <a:gridCol w="493776">
                  <a:extLst>
                    <a:ext uri="{9D8B030D-6E8A-4147-A177-3AD203B41FA5}">
                      <a16:colId xmlns:a16="http://schemas.microsoft.com/office/drawing/2014/main" val="3859049413"/>
                    </a:ext>
                  </a:extLst>
                </a:gridCol>
                <a:gridCol w="493776">
                  <a:extLst>
                    <a:ext uri="{9D8B030D-6E8A-4147-A177-3AD203B41FA5}">
                      <a16:colId xmlns:a16="http://schemas.microsoft.com/office/drawing/2014/main" val="1595944499"/>
                    </a:ext>
                  </a:extLst>
                </a:gridCol>
                <a:gridCol w="493776">
                  <a:extLst>
                    <a:ext uri="{9D8B030D-6E8A-4147-A177-3AD203B41FA5}">
                      <a16:colId xmlns:a16="http://schemas.microsoft.com/office/drawing/2014/main" val="1898159969"/>
                    </a:ext>
                  </a:extLst>
                </a:gridCol>
                <a:gridCol w="493776">
                  <a:extLst>
                    <a:ext uri="{9D8B030D-6E8A-4147-A177-3AD203B41FA5}">
                      <a16:colId xmlns:a16="http://schemas.microsoft.com/office/drawing/2014/main" val="1458229826"/>
                    </a:ext>
                  </a:extLst>
                </a:gridCol>
                <a:gridCol w="493776">
                  <a:extLst>
                    <a:ext uri="{9D8B030D-6E8A-4147-A177-3AD203B41FA5}">
                      <a16:colId xmlns:a16="http://schemas.microsoft.com/office/drawing/2014/main" val="391653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72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- 2021-03-09 15:56:59</a:t>
                      </a:r>
                      <a:r>
                        <a:rPr kumimoji="0" lang="es-ES" sz="1000" b="0" i="0" u="none" strike="noStrike" kern="1200" cap="none" spc="0" normalizeH="0" baseline="0" noProof="0">
                          <a:ln>
                            <a:noFill/>
                          </a:ln>
                          <a:solidFill>
                            <a:prstClr val="black"/>
                          </a:solidFill>
                          <a:effectLst/>
                          <a:uLnTx/>
                          <a:uFillTx/>
                          <a:latin typeface="+mn-lt"/>
                          <a:ea typeface="+mn-ea"/>
                          <a:cs typeface="+mn-cs"/>
                        </a:rPr>
                        <a:t>
 Todo lo que necesitás en una bici 🚴🏼‍♀️ #MotomelBicicletas #Maxam490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0324719"/>
                  </a:ext>
                </a:extLst>
              </a:tr>
            </a:tbl>
          </a:graphicData>
        </a:graphic>
      </p:graphicFrame>
      <p:sp>
        <p:nvSpPr>
          <p:cNvPr id="4" name="Text Placeholder 3">
            <a:extLst>
              <a:ext uri="{FF2B5EF4-FFF2-40B4-BE49-F238E27FC236}">
                <a16:creationId xmlns:a16="http://schemas.microsoft.com/office/drawing/2014/main" id="{6D2FB6C0-8DEF-4928-AB9F-28130E62A22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43171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C8A1B-2C9F-4161-87E8-E5DD4A4A5918}"/>
              </a:ext>
            </a:extLst>
          </p:cNvPr>
          <p:cNvSpPr>
            <a:spLocks noGrp="1"/>
          </p:cNvSpPr>
          <p:nvPr>
            <p:ph type="title"/>
          </p:nvPr>
        </p:nvSpPr>
        <p:spPr/>
        <p:txBody>
          <a:bodyPr/>
          <a:lstStyle/>
          <a:p>
            <a:r>
              <a:rPr lang="en-US"/>
              <a:t>Facebook Post Table + Reactions | Teknialbikes - 4 of 21</a:t>
            </a:r>
          </a:p>
        </p:txBody>
      </p:sp>
      <p:graphicFrame>
        <p:nvGraphicFramePr>
          <p:cNvPr id="5" name="Table Placeholder 4">
            <a:extLst>
              <a:ext uri="{FF2B5EF4-FFF2-40B4-BE49-F238E27FC236}">
                <a16:creationId xmlns:a16="http://schemas.microsoft.com/office/drawing/2014/main" id="{55E82B9C-5422-43F4-A1EA-354E0ACA1A94}"/>
              </a:ext>
            </a:extLst>
          </p:cNvPr>
          <p:cNvGraphicFramePr>
            <a:graphicFrameLocks noGrp="1"/>
          </p:cNvGraphicFramePr>
          <p:nvPr>
            <p:ph type="tbl" sz="quarter" idx="13"/>
            <p:extLst>
              <p:ext uri="{D42A27DB-BD31-4B8C-83A1-F6EECF244321}">
                <p14:modId xmlns:p14="http://schemas.microsoft.com/office/powerpoint/2010/main" val="1786227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1437176"/>
                    </a:ext>
                  </a:extLst>
                </a:gridCol>
                <a:gridCol w="493776">
                  <a:extLst>
                    <a:ext uri="{9D8B030D-6E8A-4147-A177-3AD203B41FA5}">
                      <a16:colId xmlns:a16="http://schemas.microsoft.com/office/drawing/2014/main" val="1064186274"/>
                    </a:ext>
                  </a:extLst>
                </a:gridCol>
                <a:gridCol w="493776">
                  <a:extLst>
                    <a:ext uri="{9D8B030D-6E8A-4147-A177-3AD203B41FA5}">
                      <a16:colId xmlns:a16="http://schemas.microsoft.com/office/drawing/2014/main" val="3885944112"/>
                    </a:ext>
                  </a:extLst>
                </a:gridCol>
                <a:gridCol w="493776">
                  <a:extLst>
                    <a:ext uri="{9D8B030D-6E8A-4147-A177-3AD203B41FA5}">
                      <a16:colId xmlns:a16="http://schemas.microsoft.com/office/drawing/2014/main" val="2849139363"/>
                    </a:ext>
                  </a:extLst>
                </a:gridCol>
                <a:gridCol w="493776">
                  <a:extLst>
                    <a:ext uri="{9D8B030D-6E8A-4147-A177-3AD203B41FA5}">
                      <a16:colId xmlns:a16="http://schemas.microsoft.com/office/drawing/2014/main" val="3374908194"/>
                    </a:ext>
                  </a:extLst>
                </a:gridCol>
                <a:gridCol w="493776">
                  <a:extLst>
                    <a:ext uri="{9D8B030D-6E8A-4147-A177-3AD203B41FA5}">
                      <a16:colId xmlns:a16="http://schemas.microsoft.com/office/drawing/2014/main" val="386339337"/>
                    </a:ext>
                  </a:extLst>
                </a:gridCol>
                <a:gridCol w="493776">
                  <a:extLst>
                    <a:ext uri="{9D8B030D-6E8A-4147-A177-3AD203B41FA5}">
                      <a16:colId xmlns:a16="http://schemas.microsoft.com/office/drawing/2014/main" val="2807910894"/>
                    </a:ext>
                  </a:extLst>
                </a:gridCol>
                <a:gridCol w="493776">
                  <a:extLst>
                    <a:ext uri="{9D8B030D-6E8A-4147-A177-3AD203B41FA5}">
                      <a16:colId xmlns:a16="http://schemas.microsoft.com/office/drawing/2014/main" val="3695330874"/>
                    </a:ext>
                  </a:extLst>
                </a:gridCol>
                <a:gridCol w="493776">
                  <a:extLst>
                    <a:ext uri="{9D8B030D-6E8A-4147-A177-3AD203B41FA5}">
                      <a16:colId xmlns:a16="http://schemas.microsoft.com/office/drawing/2014/main" val="118447376"/>
                    </a:ext>
                  </a:extLst>
                </a:gridCol>
                <a:gridCol w="493776">
                  <a:extLst>
                    <a:ext uri="{9D8B030D-6E8A-4147-A177-3AD203B41FA5}">
                      <a16:colId xmlns:a16="http://schemas.microsoft.com/office/drawing/2014/main" val="3630876122"/>
                    </a:ext>
                  </a:extLst>
                </a:gridCol>
                <a:gridCol w="493776">
                  <a:extLst>
                    <a:ext uri="{9D8B030D-6E8A-4147-A177-3AD203B41FA5}">
                      <a16:colId xmlns:a16="http://schemas.microsoft.com/office/drawing/2014/main" val="3985106608"/>
                    </a:ext>
                  </a:extLst>
                </a:gridCol>
                <a:gridCol w="493776">
                  <a:extLst>
                    <a:ext uri="{9D8B030D-6E8A-4147-A177-3AD203B41FA5}">
                      <a16:colId xmlns:a16="http://schemas.microsoft.com/office/drawing/2014/main" val="29860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97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- 2021-03-11 12:15:25</a:t>
                      </a:r>
                      <a:r>
                        <a:rPr kumimoji="0" lang="es-ES" sz="1000" b="0" i="0" u="none" strike="noStrike" kern="1200" cap="none" spc="0" normalizeH="0" baseline="0" noProof="0">
                          <a:ln>
                            <a:noFill/>
                          </a:ln>
                          <a:solidFill>
                            <a:prstClr val="black"/>
                          </a:solidFill>
                          <a:effectLst/>
                          <a:uLnTx/>
                          <a:uFillTx/>
                          <a:latin typeface="+mn-lt"/>
                          <a:ea typeface="+mn-ea"/>
                          <a:cs typeface="+mn-cs"/>
                        </a:rPr>
                        <a:t>
 Nuestro equipo de #CicloturistasVenzo está conformado por personas soñadoras, creativas, visionarias, inquietas y apasionadas por descrubrir el mundo arriba de la bicicleta...
Son profesionales altamente capacitados y experimentados en #cicloviaje.
El pasado 28/02 estuvieron junto a nosotros en @vueltaaltascumbres compartiendo con todos sus experiencias, sus aventuras, tips y consejos para quienes se acercaban a preguntar y querían comenzar a viajar.
La bicicleta nos da una libertad inigualable, una sensación de adrenalina, superación y concreción de sueños. 
Si queres saber más sobre nuestros #cicloviajeros, te invitamos a seguir la cuenta de @venzo.travel y las cuentas personales de todos ellos ❤️
@lavidadeviaje @nacionsalvaje @todoapedal @andar.liviano @unviajerofrecuente19 @natibainotti 
#venzo #somosvenzo #vivivenzo #cicloturismo #ciclismo #cicloturismoargentino #argentina #cycling #cyclinglife #mtb #viajes #viajesvenzo #viviargentina #travelarg #bike #bicicleta #biker  #turi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5289333"/>
                  </a:ext>
                </a:extLst>
              </a:tr>
            </a:tbl>
          </a:graphicData>
        </a:graphic>
      </p:graphicFrame>
      <p:sp>
        <p:nvSpPr>
          <p:cNvPr id="4" name="Text Placeholder 3">
            <a:extLst>
              <a:ext uri="{FF2B5EF4-FFF2-40B4-BE49-F238E27FC236}">
                <a16:creationId xmlns:a16="http://schemas.microsoft.com/office/drawing/2014/main" id="{8B4D7BEF-A06E-42CA-9B61-64B28BA3494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51483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B2018-2C14-4FF3-958F-95F301C1E043}"/>
              </a:ext>
            </a:extLst>
          </p:cNvPr>
          <p:cNvSpPr>
            <a:spLocks noGrp="1"/>
          </p:cNvSpPr>
          <p:nvPr>
            <p:ph type="title"/>
          </p:nvPr>
        </p:nvSpPr>
        <p:spPr/>
        <p:txBody>
          <a:bodyPr/>
          <a:lstStyle/>
          <a:p>
            <a:r>
              <a:rPr lang="en-US"/>
              <a:t>Facebook Post Table + Reactions | Teknialbikes - 5 of 21</a:t>
            </a:r>
          </a:p>
        </p:txBody>
      </p:sp>
      <p:graphicFrame>
        <p:nvGraphicFramePr>
          <p:cNvPr id="5" name="Table Placeholder 4">
            <a:extLst>
              <a:ext uri="{FF2B5EF4-FFF2-40B4-BE49-F238E27FC236}">
                <a16:creationId xmlns:a16="http://schemas.microsoft.com/office/drawing/2014/main" id="{17DF7F32-E7F0-4955-8816-7A2436F7E5EB}"/>
              </a:ext>
            </a:extLst>
          </p:cNvPr>
          <p:cNvGraphicFramePr>
            <a:graphicFrameLocks noGrp="1"/>
          </p:cNvGraphicFramePr>
          <p:nvPr>
            <p:ph type="tbl" sz="quarter" idx="13"/>
            <p:extLst>
              <p:ext uri="{D42A27DB-BD31-4B8C-83A1-F6EECF244321}">
                <p14:modId xmlns:p14="http://schemas.microsoft.com/office/powerpoint/2010/main" val="412500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7191035"/>
                    </a:ext>
                  </a:extLst>
                </a:gridCol>
                <a:gridCol w="493776">
                  <a:extLst>
                    <a:ext uri="{9D8B030D-6E8A-4147-A177-3AD203B41FA5}">
                      <a16:colId xmlns:a16="http://schemas.microsoft.com/office/drawing/2014/main" val="2059013638"/>
                    </a:ext>
                  </a:extLst>
                </a:gridCol>
                <a:gridCol w="493776">
                  <a:extLst>
                    <a:ext uri="{9D8B030D-6E8A-4147-A177-3AD203B41FA5}">
                      <a16:colId xmlns:a16="http://schemas.microsoft.com/office/drawing/2014/main" val="1137067230"/>
                    </a:ext>
                  </a:extLst>
                </a:gridCol>
                <a:gridCol w="493776">
                  <a:extLst>
                    <a:ext uri="{9D8B030D-6E8A-4147-A177-3AD203B41FA5}">
                      <a16:colId xmlns:a16="http://schemas.microsoft.com/office/drawing/2014/main" val="411996408"/>
                    </a:ext>
                  </a:extLst>
                </a:gridCol>
                <a:gridCol w="493776">
                  <a:extLst>
                    <a:ext uri="{9D8B030D-6E8A-4147-A177-3AD203B41FA5}">
                      <a16:colId xmlns:a16="http://schemas.microsoft.com/office/drawing/2014/main" val="2871421314"/>
                    </a:ext>
                  </a:extLst>
                </a:gridCol>
                <a:gridCol w="493776">
                  <a:extLst>
                    <a:ext uri="{9D8B030D-6E8A-4147-A177-3AD203B41FA5}">
                      <a16:colId xmlns:a16="http://schemas.microsoft.com/office/drawing/2014/main" val="4177007926"/>
                    </a:ext>
                  </a:extLst>
                </a:gridCol>
                <a:gridCol w="493776">
                  <a:extLst>
                    <a:ext uri="{9D8B030D-6E8A-4147-A177-3AD203B41FA5}">
                      <a16:colId xmlns:a16="http://schemas.microsoft.com/office/drawing/2014/main" val="2637085806"/>
                    </a:ext>
                  </a:extLst>
                </a:gridCol>
                <a:gridCol w="493776">
                  <a:extLst>
                    <a:ext uri="{9D8B030D-6E8A-4147-A177-3AD203B41FA5}">
                      <a16:colId xmlns:a16="http://schemas.microsoft.com/office/drawing/2014/main" val="2441520096"/>
                    </a:ext>
                  </a:extLst>
                </a:gridCol>
                <a:gridCol w="493776">
                  <a:extLst>
                    <a:ext uri="{9D8B030D-6E8A-4147-A177-3AD203B41FA5}">
                      <a16:colId xmlns:a16="http://schemas.microsoft.com/office/drawing/2014/main" val="2909205960"/>
                    </a:ext>
                  </a:extLst>
                </a:gridCol>
                <a:gridCol w="493776">
                  <a:extLst>
                    <a:ext uri="{9D8B030D-6E8A-4147-A177-3AD203B41FA5}">
                      <a16:colId xmlns:a16="http://schemas.microsoft.com/office/drawing/2014/main" val="2736731749"/>
                    </a:ext>
                  </a:extLst>
                </a:gridCol>
                <a:gridCol w="493776">
                  <a:extLst>
                    <a:ext uri="{9D8B030D-6E8A-4147-A177-3AD203B41FA5}">
                      <a16:colId xmlns:a16="http://schemas.microsoft.com/office/drawing/2014/main" val="3946593120"/>
                    </a:ext>
                  </a:extLst>
                </a:gridCol>
                <a:gridCol w="493776">
                  <a:extLst>
                    <a:ext uri="{9D8B030D-6E8A-4147-A177-3AD203B41FA5}">
                      <a16:colId xmlns:a16="http://schemas.microsoft.com/office/drawing/2014/main" val="360685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91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- 2021-03-22 11:46:28</a:t>
                      </a:r>
                      <a:r>
                        <a:rPr kumimoji="0" lang="es-ES" sz="1000" b="0" i="0" u="none" strike="noStrike" kern="1200" cap="none" spc="0" normalizeH="0" baseline="0" noProof="0">
                          <a:ln>
                            <a:noFill/>
                          </a:ln>
                          <a:solidFill>
                            <a:prstClr val="black"/>
                          </a:solidFill>
                          <a:effectLst/>
                          <a:uLnTx/>
                          <a:uFillTx/>
                          <a:latin typeface="+mn-lt"/>
                          <a:ea typeface="+mn-ea"/>
                          <a:cs typeface="+mn-cs"/>
                        </a:rPr>
                        <a:t>
 #Todoterreno #MTB Flash 295+ Disc
Rodado 29" • Cuadro de aluminio • Talle 16" • 21 velocidades Shimano • Suspensión delantera • Llantas doble pared • Frenos a disco.
Más info:https://olmobikes.net/bicicleta/flash-295-disc/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2234217"/>
                  </a:ext>
                </a:extLst>
              </a:tr>
            </a:tbl>
          </a:graphicData>
        </a:graphic>
      </p:graphicFrame>
      <p:sp>
        <p:nvSpPr>
          <p:cNvPr id="4" name="Text Placeholder 3">
            <a:extLst>
              <a:ext uri="{FF2B5EF4-FFF2-40B4-BE49-F238E27FC236}">
                <a16:creationId xmlns:a16="http://schemas.microsoft.com/office/drawing/2014/main" id="{540957A6-5462-4FFA-82B2-E10712F4999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82580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ED43-2A5A-4ED7-B625-27B476CF526C}"/>
              </a:ext>
            </a:extLst>
          </p:cNvPr>
          <p:cNvSpPr>
            <a:spLocks noGrp="1"/>
          </p:cNvSpPr>
          <p:nvPr>
            <p:ph type="title"/>
          </p:nvPr>
        </p:nvSpPr>
        <p:spPr/>
        <p:txBody>
          <a:bodyPr/>
          <a:lstStyle/>
          <a:p>
            <a:r>
              <a:rPr lang="en-US"/>
              <a:t>Facebook Post Table + Reactions | Teknialbikes - 6 of 21</a:t>
            </a:r>
          </a:p>
        </p:txBody>
      </p:sp>
      <p:graphicFrame>
        <p:nvGraphicFramePr>
          <p:cNvPr id="5" name="Table Placeholder 4">
            <a:extLst>
              <a:ext uri="{FF2B5EF4-FFF2-40B4-BE49-F238E27FC236}">
                <a16:creationId xmlns:a16="http://schemas.microsoft.com/office/drawing/2014/main" id="{CD71649B-951D-4B11-B5E6-78CCD7069271}"/>
              </a:ext>
            </a:extLst>
          </p:cNvPr>
          <p:cNvGraphicFramePr>
            <a:graphicFrameLocks noGrp="1"/>
          </p:cNvGraphicFramePr>
          <p:nvPr>
            <p:ph type="tbl" sz="quarter" idx="13"/>
            <p:extLst>
              <p:ext uri="{D42A27DB-BD31-4B8C-83A1-F6EECF244321}">
                <p14:modId xmlns:p14="http://schemas.microsoft.com/office/powerpoint/2010/main" val="350130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8835269"/>
                    </a:ext>
                  </a:extLst>
                </a:gridCol>
                <a:gridCol w="493776">
                  <a:extLst>
                    <a:ext uri="{9D8B030D-6E8A-4147-A177-3AD203B41FA5}">
                      <a16:colId xmlns:a16="http://schemas.microsoft.com/office/drawing/2014/main" val="2977245265"/>
                    </a:ext>
                  </a:extLst>
                </a:gridCol>
                <a:gridCol w="493776">
                  <a:extLst>
                    <a:ext uri="{9D8B030D-6E8A-4147-A177-3AD203B41FA5}">
                      <a16:colId xmlns:a16="http://schemas.microsoft.com/office/drawing/2014/main" val="3353814717"/>
                    </a:ext>
                  </a:extLst>
                </a:gridCol>
                <a:gridCol w="493776">
                  <a:extLst>
                    <a:ext uri="{9D8B030D-6E8A-4147-A177-3AD203B41FA5}">
                      <a16:colId xmlns:a16="http://schemas.microsoft.com/office/drawing/2014/main" val="3875960657"/>
                    </a:ext>
                  </a:extLst>
                </a:gridCol>
                <a:gridCol w="493776">
                  <a:extLst>
                    <a:ext uri="{9D8B030D-6E8A-4147-A177-3AD203B41FA5}">
                      <a16:colId xmlns:a16="http://schemas.microsoft.com/office/drawing/2014/main" val="4286821141"/>
                    </a:ext>
                  </a:extLst>
                </a:gridCol>
                <a:gridCol w="493776">
                  <a:extLst>
                    <a:ext uri="{9D8B030D-6E8A-4147-A177-3AD203B41FA5}">
                      <a16:colId xmlns:a16="http://schemas.microsoft.com/office/drawing/2014/main" val="586531334"/>
                    </a:ext>
                  </a:extLst>
                </a:gridCol>
                <a:gridCol w="493776">
                  <a:extLst>
                    <a:ext uri="{9D8B030D-6E8A-4147-A177-3AD203B41FA5}">
                      <a16:colId xmlns:a16="http://schemas.microsoft.com/office/drawing/2014/main" val="2092468215"/>
                    </a:ext>
                  </a:extLst>
                </a:gridCol>
                <a:gridCol w="493776">
                  <a:extLst>
                    <a:ext uri="{9D8B030D-6E8A-4147-A177-3AD203B41FA5}">
                      <a16:colId xmlns:a16="http://schemas.microsoft.com/office/drawing/2014/main" val="2165919796"/>
                    </a:ext>
                  </a:extLst>
                </a:gridCol>
                <a:gridCol w="493776">
                  <a:extLst>
                    <a:ext uri="{9D8B030D-6E8A-4147-A177-3AD203B41FA5}">
                      <a16:colId xmlns:a16="http://schemas.microsoft.com/office/drawing/2014/main" val="2725998942"/>
                    </a:ext>
                  </a:extLst>
                </a:gridCol>
                <a:gridCol w="493776">
                  <a:extLst>
                    <a:ext uri="{9D8B030D-6E8A-4147-A177-3AD203B41FA5}">
                      <a16:colId xmlns:a16="http://schemas.microsoft.com/office/drawing/2014/main" val="258535292"/>
                    </a:ext>
                  </a:extLst>
                </a:gridCol>
                <a:gridCol w="493776">
                  <a:extLst>
                    <a:ext uri="{9D8B030D-6E8A-4147-A177-3AD203B41FA5}">
                      <a16:colId xmlns:a16="http://schemas.microsoft.com/office/drawing/2014/main" val="1268005533"/>
                    </a:ext>
                  </a:extLst>
                </a:gridCol>
                <a:gridCol w="493776">
                  <a:extLst>
                    <a:ext uri="{9D8B030D-6E8A-4147-A177-3AD203B41FA5}">
                      <a16:colId xmlns:a16="http://schemas.microsoft.com/office/drawing/2014/main" val="401806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76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- 2021-03-04 16:29:09</a:t>
                      </a:r>
                      <a:r>
                        <a:rPr kumimoji="0" lang="es-ES" sz="1000" b="0" i="0" u="none" strike="noStrike" kern="1200" cap="none" spc="0" normalizeH="0" baseline="0" noProof="0">
                          <a:ln>
                            <a:noFill/>
                          </a:ln>
                          <a:solidFill>
                            <a:prstClr val="black"/>
                          </a:solidFill>
                          <a:effectLst/>
                          <a:uLnTx/>
                          <a:uFillTx/>
                          <a:latin typeface="+mn-lt"/>
                          <a:ea typeface="+mn-ea"/>
                          <a:cs typeface="+mn-cs"/>
                        </a:rPr>
                        <a:t>
 Vuelta Altas Cumbres nos emocionó hasta las lágrimas en cada pedacito de lo que somos...
Estuvimos viviendo el minuto a minuto del evento en nuestro stand junto a Grupo Carlos Karabitiann mostrando lo último en #VenzoBikes y aconsejando sobre usos, mecánica y componentes a quienes lo necesitaban...
Compartimos viajes, aventuras, charlas, tips y hasta una picadita con los #CicloturistasVenzo
La Vida de Viaje Todo a pedal Andar Liviano Venzo Travel
Y por supuesto, vivimos desde adentro el sentimiento de reencuentro de la familia, la adrenalina y la pasión del ciclismo de competición junto a nuestro Team Venzo - Oficial 
GRACIAS a todos por habernos visitado en nuestro stand, por habernos seguido por streaming y por sus mensajes y buena onda en redes durante todo el finde ❤️
#venzo #somosvenzo #vivivenzo #ciclismo #bike #bicicleta #cycling #cyclinglifestyle #cyclingphotos #cyclinglife #mtb #mtblife #mtblifestyle #biker #mountainbike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0860437"/>
                  </a:ext>
                </a:extLst>
              </a:tr>
            </a:tbl>
          </a:graphicData>
        </a:graphic>
      </p:graphicFrame>
      <p:sp>
        <p:nvSpPr>
          <p:cNvPr id="4" name="Text Placeholder 3">
            <a:extLst>
              <a:ext uri="{FF2B5EF4-FFF2-40B4-BE49-F238E27FC236}">
                <a16:creationId xmlns:a16="http://schemas.microsoft.com/office/drawing/2014/main" id="{EB618832-CD8A-4E34-888E-BF2F0D1E89D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00057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ACB94-4675-4ECA-9C34-04240D12B529}"/>
              </a:ext>
            </a:extLst>
          </p:cNvPr>
          <p:cNvSpPr>
            <a:spLocks noGrp="1"/>
          </p:cNvSpPr>
          <p:nvPr>
            <p:ph type="title"/>
          </p:nvPr>
        </p:nvSpPr>
        <p:spPr/>
        <p:txBody>
          <a:bodyPr/>
          <a:lstStyle/>
          <a:p>
            <a:r>
              <a:rPr lang="en-US"/>
              <a:t>Facebook Post Table + Reactions | Teknialbikes - 7 of 21</a:t>
            </a:r>
          </a:p>
        </p:txBody>
      </p:sp>
      <p:graphicFrame>
        <p:nvGraphicFramePr>
          <p:cNvPr id="5" name="Table Placeholder 4">
            <a:extLst>
              <a:ext uri="{FF2B5EF4-FFF2-40B4-BE49-F238E27FC236}">
                <a16:creationId xmlns:a16="http://schemas.microsoft.com/office/drawing/2014/main" id="{9866F4C3-68E2-43F8-BAEB-83D9A8BB634F}"/>
              </a:ext>
            </a:extLst>
          </p:cNvPr>
          <p:cNvGraphicFramePr>
            <a:graphicFrameLocks noGrp="1"/>
          </p:cNvGraphicFramePr>
          <p:nvPr>
            <p:ph type="tbl" sz="quarter" idx="13"/>
            <p:extLst>
              <p:ext uri="{D42A27DB-BD31-4B8C-83A1-F6EECF244321}">
                <p14:modId xmlns:p14="http://schemas.microsoft.com/office/powerpoint/2010/main" val="190368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7152528"/>
                    </a:ext>
                  </a:extLst>
                </a:gridCol>
                <a:gridCol w="493776">
                  <a:extLst>
                    <a:ext uri="{9D8B030D-6E8A-4147-A177-3AD203B41FA5}">
                      <a16:colId xmlns:a16="http://schemas.microsoft.com/office/drawing/2014/main" val="2405872300"/>
                    </a:ext>
                  </a:extLst>
                </a:gridCol>
                <a:gridCol w="493776">
                  <a:extLst>
                    <a:ext uri="{9D8B030D-6E8A-4147-A177-3AD203B41FA5}">
                      <a16:colId xmlns:a16="http://schemas.microsoft.com/office/drawing/2014/main" val="4274131101"/>
                    </a:ext>
                  </a:extLst>
                </a:gridCol>
                <a:gridCol w="493776">
                  <a:extLst>
                    <a:ext uri="{9D8B030D-6E8A-4147-A177-3AD203B41FA5}">
                      <a16:colId xmlns:a16="http://schemas.microsoft.com/office/drawing/2014/main" val="1963862271"/>
                    </a:ext>
                  </a:extLst>
                </a:gridCol>
                <a:gridCol w="493776">
                  <a:extLst>
                    <a:ext uri="{9D8B030D-6E8A-4147-A177-3AD203B41FA5}">
                      <a16:colId xmlns:a16="http://schemas.microsoft.com/office/drawing/2014/main" val="2395714000"/>
                    </a:ext>
                  </a:extLst>
                </a:gridCol>
                <a:gridCol w="493776">
                  <a:extLst>
                    <a:ext uri="{9D8B030D-6E8A-4147-A177-3AD203B41FA5}">
                      <a16:colId xmlns:a16="http://schemas.microsoft.com/office/drawing/2014/main" val="1140214632"/>
                    </a:ext>
                  </a:extLst>
                </a:gridCol>
                <a:gridCol w="493776">
                  <a:extLst>
                    <a:ext uri="{9D8B030D-6E8A-4147-A177-3AD203B41FA5}">
                      <a16:colId xmlns:a16="http://schemas.microsoft.com/office/drawing/2014/main" val="2994027172"/>
                    </a:ext>
                  </a:extLst>
                </a:gridCol>
                <a:gridCol w="493776">
                  <a:extLst>
                    <a:ext uri="{9D8B030D-6E8A-4147-A177-3AD203B41FA5}">
                      <a16:colId xmlns:a16="http://schemas.microsoft.com/office/drawing/2014/main" val="1521245223"/>
                    </a:ext>
                  </a:extLst>
                </a:gridCol>
                <a:gridCol w="493776">
                  <a:extLst>
                    <a:ext uri="{9D8B030D-6E8A-4147-A177-3AD203B41FA5}">
                      <a16:colId xmlns:a16="http://schemas.microsoft.com/office/drawing/2014/main" val="568870574"/>
                    </a:ext>
                  </a:extLst>
                </a:gridCol>
                <a:gridCol w="493776">
                  <a:extLst>
                    <a:ext uri="{9D8B030D-6E8A-4147-A177-3AD203B41FA5}">
                      <a16:colId xmlns:a16="http://schemas.microsoft.com/office/drawing/2014/main" val="2950898189"/>
                    </a:ext>
                  </a:extLst>
                </a:gridCol>
                <a:gridCol w="493776">
                  <a:extLst>
                    <a:ext uri="{9D8B030D-6E8A-4147-A177-3AD203B41FA5}">
                      <a16:colId xmlns:a16="http://schemas.microsoft.com/office/drawing/2014/main" val="2709366816"/>
                    </a:ext>
                  </a:extLst>
                </a:gridCol>
                <a:gridCol w="493776">
                  <a:extLst>
                    <a:ext uri="{9D8B030D-6E8A-4147-A177-3AD203B41FA5}">
                      <a16:colId xmlns:a16="http://schemas.microsoft.com/office/drawing/2014/main" val="2912840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76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- 2021-03-13 20:32:02</a:t>
                      </a:r>
                      <a:r>
                        <a:rPr kumimoji="0" lang="es-ES" sz="1000" b="0" i="0" u="none" strike="noStrike" kern="1200" cap="none" spc="0" normalizeH="0" baseline="0" noProof="0">
                          <a:ln>
                            <a:noFill/>
                          </a:ln>
                          <a:solidFill>
                            <a:prstClr val="black"/>
                          </a:solidFill>
                          <a:effectLst/>
                          <a:uLnTx/>
                          <a:uFillTx/>
                          <a:latin typeface="+mn-lt"/>
                          <a:ea typeface="+mn-ea"/>
                          <a:cs typeface="+mn-cs"/>
                        </a:rPr>
                        <a:t>
 Elegimos otra forma de habitar los espacios...
Elegimos sentir el aire en la cara, desconectarnos un poco de la rutina y conectarnos con la grandeza de la ciudad...
Elegimos disfrutar, contemplar y permanecer en cada rincón, no sólo pasar sin mirar.
Elegimos una manera sustentable de recorrerla, una manera amigable de habitarla.
(Para nosotros y para el planeta)
Hoy más que nunca, elegimos la #bicicleta.
La #VenzoAtix conquista #BuenosAires 🔥
#venzo #somosvenzo #vivivenzo #ciclismo #bike  #cycling  #cyclingphotos #cyclinglife #venzobikes #venzobike #biker #ciclismourbano #urbancycling #ciclismoargentino #cyclingroad @ Buenos 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76342693"/>
                  </a:ext>
                </a:extLst>
              </a:tr>
            </a:tbl>
          </a:graphicData>
        </a:graphic>
      </p:graphicFrame>
      <p:sp>
        <p:nvSpPr>
          <p:cNvPr id="4" name="Text Placeholder 3">
            <a:extLst>
              <a:ext uri="{FF2B5EF4-FFF2-40B4-BE49-F238E27FC236}">
                <a16:creationId xmlns:a16="http://schemas.microsoft.com/office/drawing/2014/main" id="{A26C98DA-3BBF-439F-B39F-0A85EFEA719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20611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756E-1B0B-4EFF-8425-3E6C50C15737}"/>
              </a:ext>
            </a:extLst>
          </p:cNvPr>
          <p:cNvSpPr>
            <a:spLocks noGrp="1"/>
          </p:cNvSpPr>
          <p:nvPr>
            <p:ph type="title"/>
          </p:nvPr>
        </p:nvSpPr>
        <p:spPr/>
        <p:txBody>
          <a:bodyPr/>
          <a:lstStyle/>
          <a:p>
            <a:r>
              <a:rPr lang="en-US"/>
              <a:t>Facebook Post Table + Reactions | Teknialbikes - 8 of 21</a:t>
            </a:r>
          </a:p>
        </p:txBody>
      </p:sp>
      <p:graphicFrame>
        <p:nvGraphicFramePr>
          <p:cNvPr id="5" name="Table Placeholder 4">
            <a:extLst>
              <a:ext uri="{FF2B5EF4-FFF2-40B4-BE49-F238E27FC236}">
                <a16:creationId xmlns:a16="http://schemas.microsoft.com/office/drawing/2014/main" id="{44052CDC-3F8F-4821-AE8B-0817F4AA1138}"/>
              </a:ext>
            </a:extLst>
          </p:cNvPr>
          <p:cNvGraphicFramePr>
            <a:graphicFrameLocks noGrp="1"/>
          </p:cNvGraphicFramePr>
          <p:nvPr>
            <p:ph type="tbl" sz="quarter" idx="13"/>
            <p:extLst>
              <p:ext uri="{D42A27DB-BD31-4B8C-83A1-F6EECF244321}">
                <p14:modId xmlns:p14="http://schemas.microsoft.com/office/powerpoint/2010/main" val="4231625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8136786"/>
                    </a:ext>
                  </a:extLst>
                </a:gridCol>
                <a:gridCol w="493776">
                  <a:extLst>
                    <a:ext uri="{9D8B030D-6E8A-4147-A177-3AD203B41FA5}">
                      <a16:colId xmlns:a16="http://schemas.microsoft.com/office/drawing/2014/main" val="4178547414"/>
                    </a:ext>
                  </a:extLst>
                </a:gridCol>
                <a:gridCol w="493776">
                  <a:extLst>
                    <a:ext uri="{9D8B030D-6E8A-4147-A177-3AD203B41FA5}">
                      <a16:colId xmlns:a16="http://schemas.microsoft.com/office/drawing/2014/main" val="1584937233"/>
                    </a:ext>
                  </a:extLst>
                </a:gridCol>
                <a:gridCol w="493776">
                  <a:extLst>
                    <a:ext uri="{9D8B030D-6E8A-4147-A177-3AD203B41FA5}">
                      <a16:colId xmlns:a16="http://schemas.microsoft.com/office/drawing/2014/main" val="2462367416"/>
                    </a:ext>
                  </a:extLst>
                </a:gridCol>
                <a:gridCol w="493776">
                  <a:extLst>
                    <a:ext uri="{9D8B030D-6E8A-4147-A177-3AD203B41FA5}">
                      <a16:colId xmlns:a16="http://schemas.microsoft.com/office/drawing/2014/main" val="4099165682"/>
                    </a:ext>
                  </a:extLst>
                </a:gridCol>
                <a:gridCol w="493776">
                  <a:extLst>
                    <a:ext uri="{9D8B030D-6E8A-4147-A177-3AD203B41FA5}">
                      <a16:colId xmlns:a16="http://schemas.microsoft.com/office/drawing/2014/main" val="2159871937"/>
                    </a:ext>
                  </a:extLst>
                </a:gridCol>
                <a:gridCol w="493776">
                  <a:extLst>
                    <a:ext uri="{9D8B030D-6E8A-4147-A177-3AD203B41FA5}">
                      <a16:colId xmlns:a16="http://schemas.microsoft.com/office/drawing/2014/main" val="3067097969"/>
                    </a:ext>
                  </a:extLst>
                </a:gridCol>
                <a:gridCol w="493776">
                  <a:extLst>
                    <a:ext uri="{9D8B030D-6E8A-4147-A177-3AD203B41FA5}">
                      <a16:colId xmlns:a16="http://schemas.microsoft.com/office/drawing/2014/main" val="2501963305"/>
                    </a:ext>
                  </a:extLst>
                </a:gridCol>
                <a:gridCol w="493776">
                  <a:extLst>
                    <a:ext uri="{9D8B030D-6E8A-4147-A177-3AD203B41FA5}">
                      <a16:colId xmlns:a16="http://schemas.microsoft.com/office/drawing/2014/main" val="1139273968"/>
                    </a:ext>
                  </a:extLst>
                </a:gridCol>
                <a:gridCol w="493776">
                  <a:extLst>
                    <a:ext uri="{9D8B030D-6E8A-4147-A177-3AD203B41FA5}">
                      <a16:colId xmlns:a16="http://schemas.microsoft.com/office/drawing/2014/main" val="964580397"/>
                    </a:ext>
                  </a:extLst>
                </a:gridCol>
                <a:gridCol w="493776">
                  <a:extLst>
                    <a:ext uri="{9D8B030D-6E8A-4147-A177-3AD203B41FA5}">
                      <a16:colId xmlns:a16="http://schemas.microsoft.com/office/drawing/2014/main" val="3399049315"/>
                    </a:ext>
                  </a:extLst>
                </a:gridCol>
                <a:gridCol w="493776">
                  <a:extLst>
                    <a:ext uri="{9D8B030D-6E8A-4147-A177-3AD203B41FA5}">
                      <a16:colId xmlns:a16="http://schemas.microsoft.com/office/drawing/2014/main" val="150437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421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- 2021-03-18 13:45:07</a:t>
                      </a:r>
                      <a:r>
                        <a:rPr kumimoji="0" lang="es-ES" sz="1000" b="0" i="0" u="none" strike="noStrike" kern="1200" cap="none" spc="0" normalizeH="0" baseline="0" noProof="0">
                          <a:ln>
                            <a:noFill/>
                          </a:ln>
                          <a:solidFill>
                            <a:prstClr val="black"/>
                          </a:solidFill>
                          <a:effectLst/>
                          <a:uLnTx/>
                          <a:uFillTx/>
                          <a:latin typeface="+mn-lt"/>
                          <a:ea typeface="+mn-ea"/>
                          <a:cs typeface="+mn-cs"/>
                        </a:rPr>
                        <a:t>
 La #VenzoAtix conquista la ciudad!! 
Trayéndonos una nueva forma de co-habitar nuestros espacios y nuestro planeta...
La bici no es solo un medio sustentable de transporte, es esa compañera que nos brinda la posibilidad de sentir el aire en la cara, la libertad y felicidad de respirar aire fresco mientras le damos salud y bienestar a nuestro cuerpo...
Todo eso... y llegamos a donde queremos!! ❤️🔥🙌🏻
En este post te mostramos las características de armado.
Recordá que podes consultar con tu bicicleteria #Venzo las opciones de armado que te guste y convenga! 🙌🏻
#venzo #somosvenzo #vivivenzo #ciclismo #bike #bicicleta #cycling #cyclinglifestyle #cyclingphotos #ciclismourbano #urbanbike #urban #venzobike #biker #urbancycling #ciclismoargentino #venzobikes @ Buenos 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68749597"/>
                  </a:ext>
                </a:extLst>
              </a:tr>
            </a:tbl>
          </a:graphicData>
        </a:graphic>
      </p:graphicFrame>
      <p:sp>
        <p:nvSpPr>
          <p:cNvPr id="4" name="Text Placeholder 3">
            <a:extLst>
              <a:ext uri="{FF2B5EF4-FFF2-40B4-BE49-F238E27FC236}">
                <a16:creationId xmlns:a16="http://schemas.microsoft.com/office/drawing/2014/main" id="{80CD489A-35BC-4F68-BD06-865C661F781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71306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1E40D-3DDD-4162-9E20-F509941A8320}"/>
              </a:ext>
            </a:extLst>
          </p:cNvPr>
          <p:cNvSpPr>
            <a:spLocks noGrp="1"/>
          </p:cNvSpPr>
          <p:nvPr>
            <p:ph type="title"/>
          </p:nvPr>
        </p:nvSpPr>
        <p:spPr/>
        <p:txBody>
          <a:bodyPr/>
          <a:lstStyle/>
          <a:p>
            <a:r>
              <a:rPr lang="en-US"/>
              <a:t>Facebook Post Table + Reactions | Teknialbikes - 9 of 21</a:t>
            </a:r>
          </a:p>
        </p:txBody>
      </p:sp>
      <p:graphicFrame>
        <p:nvGraphicFramePr>
          <p:cNvPr id="5" name="Table Placeholder 4">
            <a:extLst>
              <a:ext uri="{FF2B5EF4-FFF2-40B4-BE49-F238E27FC236}">
                <a16:creationId xmlns:a16="http://schemas.microsoft.com/office/drawing/2014/main" id="{FFFE74C9-950E-4D8E-BD05-BF35AA36C18C}"/>
              </a:ext>
            </a:extLst>
          </p:cNvPr>
          <p:cNvGraphicFramePr>
            <a:graphicFrameLocks noGrp="1"/>
          </p:cNvGraphicFramePr>
          <p:nvPr>
            <p:ph type="tbl" sz="quarter" idx="13"/>
            <p:extLst>
              <p:ext uri="{D42A27DB-BD31-4B8C-83A1-F6EECF244321}">
                <p14:modId xmlns:p14="http://schemas.microsoft.com/office/powerpoint/2010/main" val="120840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8796154"/>
                    </a:ext>
                  </a:extLst>
                </a:gridCol>
                <a:gridCol w="493776">
                  <a:extLst>
                    <a:ext uri="{9D8B030D-6E8A-4147-A177-3AD203B41FA5}">
                      <a16:colId xmlns:a16="http://schemas.microsoft.com/office/drawing/2014/main" val="2017583282"/>
                    </a:ext>
                  </a:extLst>
                </a:gridCol>
                <a:gridCol w="493776">
                  <a:extLst>
                    <a:ext uri="{9D8B030D-6E8A-4147-A177-3AD203B41FA5}">
                      <a16:colId xmlns:a16="http://schemas.microsoft.com/office/drawing/2014/main" val="2134948828"/>
                    </a:ext>
                  </a:extLst>
                </a:gridCol>
                <a:gridCol w="493776">
                  <a:extLst>
                    <a:ext uri="{9D8B030D-6E8A-4147-A177-3AD203B41FA5}">
                      <a16:colId xmlns:a16="http://schemas.microsoft.com/office/drawing/2014/main" val="3246833436"/>
                    </a:ext>
                  </a:extLst>
                </a:gridCol>
                <a:gridCol w="493776">
                  <a:extLst>
                    <a:ext uri="{9D8B030D-6E8A-4147-A177-3AD203B41FA5}">
                      <a16:colId xmlns:a16="http://schemas.microsoft.com/office/drawing/2014/main" val="1609836085"/>
                    </a:ext>
                  </a:extLst>
                </a:gridCol>
                <a:gridCol w="493776">
                  <a:extLst>
                    <a:ext uri="{9D8B030D-6E8A-4147-A177-3AD203B41FA5}">
                      <a16:colId xmlns:a16="http://schemas.microsoft.com/office/drawing/2014/main" val="3875057517"/>
                    </a:ext>
                  </a:extLst>
                </a:gridCol>
                <a:gridCol w="493776">
                  <a:extLst>
                    <a:ext uri="{9D8B030D-6E8A-4147-A177-3AD203B41FA5}">
                      <a16:colId xmlns:a16="http://schemas.microsoft.com/office/drawing/2014/main" val="930521443"/>
                    </a:ext>
                  </a:extLst>
                </a:gridCol>
                <a:gridCol w="493776">
                  <a:extLst>
                    <a:ext uri="{9D8B030D-6E8A-4147-A177-3AD203B41FA5}">
                      <a16:colId xmlns:a16="http://schemas.microsoft.com/office/drawing/2014/main" val="1615294085"/>
                    </a:ext>
                  </a:extLst>
                </a:gridCol>
                <a:gridCol w="493776">
                  <a:extLst>
                    <a:ext uri="{9D8B030D-6E8A-4147-A177-3AD203B41FA5}">
                      <a16:colId xmlns:a16="http://schemas.microsoft.com/office/drawing/2014/main" val="2800751598"/>
                    </a:ext>
                  </a:extLst>
                </a:gridCol>
                <a:gridCol w="493776">
                  <a:extLst>
                    <a:ext uri="{9D8B030D-6E8A-4147-A177-3AD203B41FA5}">
                      <a16:colId xmlns:a16="http://schemas.microsoft.com/office/drawing/2014/main" val="3824592906"/>
                    </a:ext>
                  </a:extLst>
                </a:gridCol>
                <a:gridCol w="493776">
                  <a:extLst>
                    <a:ext uri="{9D8B030D-6E8A-4147-A177-3AD203B41FA5}">
                      <a16:colId xmlns:a16="http://schemas.microsoft.com/office/drawing/2014/main" val="1965425065"/>
                    </a:ext>
                  </a:extLst>
                </a:gridCol>
                <a:gridCol w="493776">
                  <a:extLst>
                    <a:ext uri="{9D8B030D-6E8A-4147-A177-3AD203B41FA5}">
                      <a16:colId xmlns:a16="http://schemas.microsoft.com/office/drawing/2014/main" val="367940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11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- 2021-03-30 10:49:40</a:t>
                      </a:r>
                      <a:r>
                        <a:rPr kumimoji="0" lang="es-ES" sz="1000" b="0" i="0" u="none" strike="noStrike" kern="1200" cap="none" spc="0" normalizeH="0" baseline="0" noProof="0">
                          <a:ln>
                            <a:noFill/>
                          </a:ln>
                          <a:solidFill>
                            <a:prstClr val="black"/>
                          </a:solidFill>
                          <a:effectLst/>
                          <a:uLnTx/>
                          <a:uFillTx/>
                          <a:latin typeface="+mn-lt"/>
                          <a:ea typeface="+mn-ea"/>
                          <a:cs typeface="+mn-cs"/>
                        </a:rPr>
                        <a:t>
 Si hablamos de calidad, durabilidad, rigidez y adaptabilidad en aluminio... Hablamos de la #VenzoZeth
Una joyita de nuestra marca #Venzo que nos invita a llevarla más allá de los límites. 
Equipada con transmisión Full #ShimanoDeore de 20 Velocidades y armada con los mejores componentes para adaptarla a cualquier salida por calle o sendero.
Cómoda, liviana, resistente y hermosa 🤩
Es la elegida por los chicos de @lavidadeviaje para todas sus aventuras!! 
Vos, cual elegís ?
.
.
#venzo #somosvenzo #vivivenzo #ciclismo #bike #bicicleta #cycling #cyclinglifestyle #cyclingphotos #cyclinglife #mtb #mtblife #mtblifestyle #venzobike #biker #mountainbike #ciclismoargentino #venzobikes @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2269988"/>
                  </a:ext>
                </a:extLst>
              </a:tr>
            </a:tbl>
          </a:graphicData>
        </a:graphic>
      </p:graphicFrame>
      <p:sp>
        <p:nvSpPr>
          <p:cNvPr id="4" name="Text Placeholder 3">
            <a:extLst>
              <a:ext uri="{FF2B5EF4-FFF2-40B4-BE49-F238E27FC236}">
                <a16:creationId xmlns:a16="http://schemas.microsoft.com/office/drawing/2014/main" id="{99FF2BBE-9E98-4DA5-9779-459172A4B9B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63775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5A61-1C58-4161-9B38-A49A48E67308}"/>
              </a:ext>
            </a:extLst>
          </p:cNvPr>
          <p:cNvSpPr>
            <a:spLocks noGrp="1"/>
          </p:cNvSpPr>
          <p:nvPr>
            <p:ph type="title"/>
          </p:nvPr>
        </p:nvSpPr>
        <p:spPr/>
        <p:txBody>
          <a:bodyPr/>
          <a:lstStyle/>
          <a:p>
            <a:r>
              <a:rPr lang="en-US"/>
              <a:t>Facebook Post Table + Reactions | Teknialbikes - 10 of 21</a:t>
            </a:r>
          </a:p>
        </p:txBody>
      </p:sp>
      <p:graphicFrame>
        <p:nvGraphicFramePr>
          <p:cNvPr id="5" name="Table Placeholder 4">
            <a:extLst>
              <a:ext uri="{FF2B5EF4-FFF2-40B4-BE49-F238E27FC236}">
                <a16:creationId xmlns:a16="http://schemas.microsoft.com/office/drawing/2014/main" id="{1D6EDE95-EF4C-4B59-B09B-8D76E415E941}"/>
              </a:ext>
            </a:extLst>
          </p:cNvPr>
          <p:cNvGraphicFramePr>
            <a:graphicFrameLocks noGrp="1"/>
          </p:cNvGraphicFramePr>
          <p:nvPr>
            <p:ph type="tbl" sz="quarter" idx="13"/>
            <p:extLst>
              <p:ext uri="{D42A27DB-BD31-4B8C-83A1-F6EECF244321}">
                <p14:modId xmlns:p14="http://schemas.microsoft.com/office/powerpoint/2010/main" val="180501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9649340"/>
                    </a:ext>
                  </a:extLst>
                </a:gridCol>
                <a:gridCol w="493776">
                  <a:extLst>
                    <a:ext uri="{9D8B030D-6E8A-4147-A177-3AD203B41FA5}">
                      <a16:colId xmlns:a16="http://schemas.microsoft.com/office/drawing/2014/main" val="3983778836"/>
                    </a:ext>
                  </a:extLst>
                </a:gridCol>
                <a:gridCol w="493776">
                  <a:extLst>
                    <a:ext uri="{9D8B030D-6E8A-4147-A177-3AD203B41FA5}">
                      <a16:colId xmlns:a16="http://schemas.microsoft.com/office/drawing/2014/main" val="2015869626"/>
                    </a:ext>
                  </a:extLst>
                </a:gridCol>
                <a:gridCol w="493776">
                  <a:extLst>
                    <a:ext uri="{9D8B030D-6E8A-4147-A177-3AD203B41FA5}">
                      <a16:colId xmlns:a16="http://schemas.microsoft.com/office/drawing/2014/main" val="3655640448"/>
                    </a:ext>
                  </a:extLst>
                </a:gridCol>
                <a:gridCol w="493776">
                  <a:extLst>
                    <a:ext uri="{9D8B030D-6E8A-4147-A177-3AD203B41FA5}">
                      <a16:colId xmlns:a16="http://schemas.microsoft.com/office/drawing/2014/main" val="115792228"/>
                    </a:ext>
                  </a:extLst>
                </a:gridCol>
                <a:gridCol w="493776">
                  <a:extLst>
                    <a:ext uri="{9D8B030D-6E8A-4147-A177-3AD203B41FA5}">
                      <a16:colId xmlns:a16="http://schemas.microsoft.com/office/drawing/2014/main" val="411211930"/>
                    </a:ext>
                  </a:extLst>
                </a:gridCol>
                <a:gridCol w="493776">
                  <a:extLst>
                    <a:ext uri="{9D8B030D-6E8A-4147-A177-3AD203B41FA5}">
                      <a16:colId xmlns:a16="http://schemas.microsoft.com/office/drawing/2014/main" val="2144193280"/>
                    </a:ext>
                  </a:extLst>
                </a:gridCol>
                <a:gridCol w="493776">
                  <a:extLst>
                    <a:ext uri="{9D8B030D-6E8A-4147-A177-3AD203B41FA5}">
                      <a16:colId xmlns:a16="http://schemas.microsoft.com/office/drawing/2014/main" val="1292306553"/>
                    </a:ext>
                  </a:extLst>
                </a:gridCol>
                <a:gridCol w="493776">
                  <a:extLst>
                    <a:ext uri="{9D8B030D-6E8A-4147-A177-3AD203B41FA5}">
                      <a16:colId xmlns:a16="http://schemas.microsoft.com/office/drawing/2014/main" val="423857212"/>
                    </a:ext>
                  </a:extLst>
                </a:gridCol>
                <a:gridCol w="493776">
                  <a:extLst>
                    <a:ext uri="{9D8B030D-6E8A-4147-A177-3AD203B41FA5}">
                      <a16:colId xmlns:a16="http://schemas.microsoft.com/office/drawing/2014/main" val="3200405705"/>
                    </a:ext>
                  </a:extLst>
                </a:gridCol>
                <a:gridCol w="493776">
                  <a:extLst>
                    <a:ext uri="{9D8B030D-6E8A-4147-A177-3AD203B41FA5}">
                      <a16:colId xmlns:a16="http://schemas.microsoft.com/office/drawing/2014/main" val="120764509"/>
                    </a:ext>
                  </a:extLst>
                </a:gridCol>
                <a:gridCol w="493776">
                  <a:extLst>
                    <a:ext uri="{9D8B030D-6E8A-4147-A177-3AD203B41FA5}">
                      <a16:colId xmlns:a16="http://schemas.microsoft.com/office/drawing/2014/main" val="428151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764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- 2021-03-04 16:55:04</a:t>
                      </a:r>
                      <a:r>
                        <a:rPr kumimoji="0" lang="es-ES" sz="1000" b="0" i="0" u="none" strike="noStrike" kern="1200" cap="none" spc="0" normalizeH="0" baseline="0" noProof="0">
                          <a:ln>
                            <a:noFill/>
                          </a:ln>
                          <a:solidFill>
                            <a:prstClr val="black"/>
                          </a:solidFill>
                          <a:effectLst/>
                          <a:uLnTx/>
                          <a:uFillTx/>
                          <a:latin typeface="+mn-lt"/>
                          <a:ea typeface="+mn-ea"/>
                          <a:cs typeface="+mn-cs"/>
                        </a:rPr>
                        <a:t>
 Tus Maxam Gama 2021 para tus días en la ciudad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0033440"/>
                  </a:ext>
                </a:extLst>
              </a:tr>
            </a:tbl>
          </a:graphicData>
        </a:graphic>
      </p:graphicFrame>
      <p:sp>
        <p:nvSpPr>
          <p:cNvPr id="4" name="Text Placeholder 3">
            <a:extLst>
              <a:ext uri="{FF2B5EF4-FFF2-40B4-BE49-F238E27FC236}">
                <a16:creationId xmlns:a16="http://schemas.microsoft.com/office/drawing/2014/main" id="{E660167C-9609-4FB5-BB90-8704E58FD5B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3998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D9D8-D1FF-46ED-8039-46610A1723D6}"/>
              </a:ext>
            </a:extLst>
          </p:cNvPr>
          <p:cNvSpPr>
            <a:spLocks noGrp="1"/>
          </p:cNvSpPr>
          <p:nvPr>
            <p:ph type="title"/>
          </p:nvPr>
        </p:nvSpPr>
        <p:spPr/>
        <p:txBody>
          <a:bodyPr/>
          <a:lstStyle/>
          <a:p>
            <a:r>
              <a:rPr lang="en-US"/>
              <a:t>Facebook Post Table + Reactions | Teknialbikes - 11 of 21</a:t>
            </a:r>
          </a:p>
        </p:txBody>
      </p:sp>
      <p:graphicFrame>
        <p:nvGraphicFramePr>
          <p:cNvPr id="5" name="Table Placeholder 4">
            <a:extLst>
              <a:ext uri="{FF2B5EF4-FFF2-40B4-BE49-F238E27FC236}">
                <a16:creationId xmlns:a16="http://schemas.microsoft.com/office/drawing/2014/main" id="{D0BB8561-1E3A-48F8-8AA7-6B0173D8797A}"/>
              </a:ext>
            </a:extLst>
          </p:cNvPr>
          <p:cNvGraphicFramePr>
            <a:graphicFrameLocks noGrp="1"/>
          </p:cNvGraphicFramePr>
          <p:nvPr>
            <p:ph type="tbl" sz="quarter" idx="13"/>
            <p:extLst>
              <p:ext uri="{D42A27DB-BD31-4B8C-83A1-F6EECF244321}">
                <p14:modId xmlns:p14="http://schemas.microsoft.com/office/powerpoint/2010/main" val="351218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4761499"/>
                    </a:ext>
                  </a:extLst>
                </a:gridCol>
                <a:gridCol w="493776">
                  <a:extLst>
                    <a:ext uri="{9D8B030D-6E8A-4147-A177-3AD203B41FA5}">
                      <a16:colId xmlns:a16="http://schemas.microsoft.com/office/drawing/2014/main" val="2499816935"/>
                    </a:ext>
                  </a:extLst>
                </a:gridCol>
                <a:gridCol w="493776">
                  <a:extLst>
                    <a:ext uri="{9D8B030D-6E8A-4147-A177-3AD203B41FA5}">
                      <a16:colId xmlns:a16="http://schemas.microsoft.com/office/drawing/2014/main" val="2951805424"/>
                    </a:ext>
                  </a:extLst>
                </a:gridCol>
                <a:gridCol w="493776">
                  <a:extLst>
                    <a:ext uri="{9D8B030D-6E8A-4147-A177-3AD203B41FA5}">
                      <a16:colId xmlns:a16="http://schemas.microsoft.com/office/drawing/2014/main" val="301866942"/>
                    </a:ext>
                  </a:extLst>
                </a:gridCol>
                <a:gridCol w="493776">
                  <a:extLst>
                    <a:ext uri="{9D8B030D-6E8A-4147-A177-3AD203B41FA5}">
                      <a16:colId xmlns:a16="http://schemas.microsoft.com/office/drawing/2014/main" val="1606537699"/>
                    </a:ext>
                  </a:extLst>
                </a:gridCol>
                <a:gridCol w="493776">
                  <a:extLst>
                    <a:ext uri="{9D8B030D-6E8A-4147-A177-3AD203B41FA5}">
                      <a16:colId xmlns:a16="http://schemas.microsoft.com/office/drawing/2014/main" val="4067435181"/>
                    </a:ext>
                  </a:extLst>
                </a:gridCol>
                <a:gridCol w="493776">
                  <a:extLst>
                    <a:ext uri="{9D8B030D-6E8A-4147-A177-3AD203B41FA5}">
                      <a16:colId xmlns:a16="http://schemas.microsoft.com/office/drawing/2014/main" val="2023472189"/>
                    </a:ext>
                  </a:extLst>
                </a:gridCol>
                <a:gridCol w="493776">
                  <a:extLst>
                    <a:ext uri="{9D8B030D-6E8A-4147-A177-3AD203B41FA5}">
                      <a16:colId xmlns:a16="http://schemas.microsoft.com/office/drawing/2014/main" val="736569794"/>
                    </a:ext>
                  </a:extLst>
                </a:gridCol>
                <a:gridCol w="493776">
                  <a:extLst>
                    <a:ext uri="{9D8B030D-6E8A-4147-A177-3AD203B41FA5}">
                      <a16:colId xmlns:a16="http://schemas.microsoft.com/office/drawing/2014/main" val="4206884643"/>
                    </a:ext>
                  </a:extLst>
                </a:gridCol>
                <a:gridCol w="493776">
                  <a:extLst>
                    <a:ext uri="{9D8B030D-6E8A-4147-A177-3AD203B41FA5}">
                      <a16:colId xmlns:a16="http://schemas.microsoft.com/office/drawing/2014/main" val="1714058309"/>
                    </a:ext>
                  </a:extLst>
                </a:gridCol>
                <a:gridCol w="493776">
                  <a:extLst>
                    <a:ext uri="{9D8B030D-6E8A-4147-A177-3AD203B41FA5}">
                      <a16:colId xmlns:a16="http://schemas.microsoft.com/office/drawing/2014/main" val="1949451254"/>
                    </a:ext>
                  </a:extLst>
                </a:gridCol>
                <a:gridCol w="493776">
                  <a:extLst>
                    <a:ext uri="{9D8B030D-6E8A-4147-A177-3AD203B41FA5}">
                      <a16:colId xmlns:a16="http://schemas.microsoft.com/office/drawing/2014/main" val="197011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93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- 2021-03-09 13:28:57</a:t>
                      </a:r>
                      <a:r>
                        <a:rPr kumimoji="0" lang="es-ES" sz="1000" b="0" i="0" u="none" strike="noStrike" kern="1200" cap="none" spc="0" normalizeH="0" baseline="0" noProof="0">
                          <a:ln>
                            <a:noFill/>
                          </a:ln>
                          <a:solidFill>
                            <a:prstClr val="black"/>
                          </a:solidFill>
                          <a:effectLst/>
                          <a:uLnTx/>
                          <a:uFillTx/>
                          <a:latin typeface="+mn-lt"/>
                          <a:ea typeface="+mn-ea"/>
                          <a:cs typeface="+mn-cs"/>
                        </a:rPr>
                        <a:t>
 Desde #Venzo apostamos al crecimiento y superación personal de cada uno de los integrantes del @teamvenzo.arg
Queremos ser ejemplo, de que con disciplina, dedicación, esfuerzo y pasión, se pueden alcanzar todas las metas que nos propongamos.
El fin de semana de @vueltaaltascumbres fue el primer objetivo de muchos...
Objetivo alcanzado y hasta superado. ✨
La bici nos enseña día a día que los límites sólo existen en nuestra mente...💪🏻👊🏻
Y allí estuvimos, dándolo todo, presentando al #TeamVenzo y acompañando a la escuela de ciclismo @escuelamunicipalciclismomtb  formadora de futuros grandes deportistas.
Disfrutando una vez más, de cumplir nuestros sueños. ❤️🔥
Gracias a todos nuestros seguidores por el apoyo, las palabras de aliento y habernos acompañado (presencial o virtualmente)✨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6567029"/>
                  </a:ext>
                </a:extLst>
              </a:tr>
            </a:tbl>
          </a:graphicData>
        </a:graphic>
      </p:graphicFrame>
      <p:sp>
        <p:nvSpPr>
          <p:cNvPr id="4" name="Text Placeholder 3">
            <a:extLst>
              <a:ext uri="{FF2B5EF4-FFF2-40B4-BE49-F238E27FC236}">
                <a16:creationId xmlns:a16="http://schemas.microsoft.com/office/drawing/2014/main" id="{07EA4667-A4FB-4ED0-9C90-3B28AD2F330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6748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33DD0-F250-4F57-B344-19F14654AA8D}"/>
              </a:ext>
            </a:extLst>
          </p:cNvPr>
          <p:cNvSpPr>
            <a:spLocks noGrp="1"/>
          </p:cNvSpPr>
          <p:nvPr>
            <p:ph type="title"/>
          </p:nvPr>
        </p:nvSpPr>
        <p:spPr/>
        <p:txBody>
          <a:bodyPr/>
          <a:lstStyle/>
          <a:p>
            <a:r>
              <a:rPr lang="en-US"/>
              <a:t>Facebook Post Table + Reactions | Teknialbikes - 12 of 21</a:t>
            </a:r>
          </a:p>
        </p:txBody>
      </p:sp>
      <p:graphicFrame>
        <p:nvGraphicFramePr>
          <p:cNvPr id="5" name="Table Placeholder 4">
            <a:extLst>
              <a:ext uri="{FF2B5EF4-FFF2-40B4-BE49-F238E27FC236}">
                <a16:creationId xmlns:a16="http://schemas.microsoft.com/office/drawing/2014/main" id="{6A4AB86D-8C88-44F8-A087-637FFF52CDDB}"/>
              </a:ext>
            </a:extLst>
          </p:cNvPr>
          <p:cNvGraphicFramePr>
            <a:graphicFrameLocks noGrp="1"/>
          </p:cNvGraphicFramePr>
          <p:nvPr>
            <p:ph type="tbl" sz="quarter" idx="13"/>
            <p:extLst>
              <p:ext uri="{D42A27DB-BD31-4B8C-83A1-F6EECF244321}">
                <p14:modId xmlns:p14="http://schemas.microsoft.com/office/powerpoint/2010/main" val="205072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7964389"/>
                    </a:ext>
                  </a:extLst>
                </a:gridCol>
                <a:gridCol w="493776">
                  <a:extLst>
                    <a:ext uri="{9D8B030D-6E8A-4147-A177-3AD203B41FA5}">
                      <a16:colId xmlns:a16="http://schemas.microsoft.com/office/drawing/2014/main" val="3510757604"/>
                    </a:ext>
                  </a:extLst>
                </a:gridCol>
                <a:gridCol w="493776">
                  <a:extLst>
                    <a:ext uri="{9D8B030D-6E8A-4147-A177-3AD203B41FA5}">
                      <a16:colId xmlns:a16="http://schemas.microsoft.com/office/drawing/2014/main" val="855111527"/>
                    </a:ext>
                  </a:extLst>
                </a:gridCol>
                <a:gridCol w="493776">
                  <a:extLst>
                    <a:ext uri="{9D8B030D-6E8A-4147-A177-3AD203B41FA5}">
                      <a16:colId xmlns:a16="http://schemas.microsoft.com/office/drawing/2014/main" val="3233991913"/>
                    </a:ext>
                  </a:extLst>
                </a:gridCol>
                <a:gridCol w="493776">
                  <a:extLst>
                    <a:ext uri="{9D8B030D-6E8A-4147-A177-3AD203B41FA5}">
                      <a16:colId xmlns:a16="http://schemas.microsoft.com/office/drawing/2014/main" val="30640853"/>
                    </a:ext>
                  </a:extLst>
                </a:gridCol>
                <a:gridCol w="493776">
                  <a:extLst>
                    <a:ext uri="{9D8B030D-6E8A-4147-A177-3AD203B41FA5}">
                      <a16:colId xmlns:a16="http://schemas.microsoft.com/office/drawing/2014/main" val="3006169745"/>
                    </a:ext>
                  </a:extLst>
                </a:gridCol>
                <a:gridCol w="493776">
                  <a:extLst>
                    <a:ext uri="{9D8B030D-6E8A-4147-A177-3AD203B41FA5}">
                      <a16:colId xmlns:a16="http://schemas.microsoft.com/office/drawing/2014/main" val="2812455029"/>
                    </a:ext>
                  </a:extLst>
                </a:gridCol>
                <a:gridCol w="493776">
                  <a:extLst>
                    <a:ext uri="{9D8B030D-6E8A-4147-A177-3AD203B41FA5}">
                      <a16:colId xmlns:a16="http://schemas.microsoft.com/office/drawing/2014/main" val="3985560652"/>
                    </a:ext>
                  </a:extLst>
                </a:gridCol>
                <a:gridCol w="493776">
                  <a:extLst>
                    <a:ext uri="{9D8B030D-6E8A-4147-A177-3AD203B41FA5}">
                      <a16:colId xmlns:a16="http://schemas.microsoft.com/office/drawing/2014/main" val="3557426919"/>
                    </a:ext>
                  </a:extLst>
                </a:gridCol>
                <a:gridCol w="493776">
                  <a:extLst>
                    <a:ext uri="{9D8B030D-6E8A-4147-A177-3AD203B41FA5}">
                      <a16:colId xmlns:a16="http://schemas.microsoft.com/office/drawing/2014/main" val="1947335133"/>
                    </a:ext>
                  </a:extLst>
                </a:gridCol>
                <a:gridCol w="493776">
                  <a:extLst>
                    <a:ext uri="{9D8B030D-6E8A-4147-A177-3AD203B41FA5}">
                      <a16:colId xmlns:a16="http://schemas.microsoft.com/office/drawing/2014/main" val="2862474424"/>
                    </a:ext>
                  </a:extLst>
                </a:gridCol>
                <a:gridCol w="493776">
                  <a:extLst>
                    <a:ext uri="{9D8B030D-6E8A-4147-A177-3AD203B41FA5}">
                      <a16:colId xmlns:a16="http://schemas.microsoft.com/office/drawing/2014/main" val="211520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511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- 2021-03-03 11:45:06</a:t>
                      </a:r>
                      <a:r>
                        <a:rPr kumimoji="0" lang="en-US" sz="1000" b="0" i="0" u="none" strike="noStrike" kern="1200" cap="none" spc="0" normalizeH="0" baseline="0" noProof="0">
                          <a:ln>
                            <a:noFill/>
                          </a:ln>
                          <a:solidFill>
                            <a:prstClr val="black"/>
                          </a:solidFill>
                          <a:effectLst/>
                          <a:uLnTx/>
                          <a:uFillTx/>
                          <a:latin typeface="+mn-lt"/>
                          <a:ea typeface="+mn-ea"/>
                          <a:cs typeface="+mn-cs"/>
                        </a:rPr>
                        <a:t>
 〚E-Bike PASEO〛Se adapta a vos y a tu camino. Liviana y resistente equipada para acompañarte.
#MovilidadElectrica
.
.
#topmega #MovilidadElectrica #tubicitumundo #E-bike #bateria #paseo #technology #innovación #moderna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307530"/>
                  </a:ext>
                </a:extLst>
              </a:tr>
            </a:tbl>
          </a:graphicData>
        </a:graphic>
      </p:graphicFrame>
      <p:sp>
        <p:nvSpPr>
          <p:cNvPr id="4" name="Text Placeholder 3">
            <a:extLst>
              <a:ext uri="{FF2B5EF4-FFF2-40B4-BE49-F238E27FC236}">
                <a16:creationId xmlns:a16="http://schemas.microsoft.com/office/drawing/2014/main" id="{3AE8477A-9F30-45EA-A4C1-A61C1E6A485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58669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D6F4F-8984-4E58-BCE5-17F0A9BD780A}"/>
              </a:ext>
            </a:extLst>
          </p:cNvPr>
          <p:cNvSpPr>
            <a:spLocks noGrp="1"/>
          </p:cNvSpPr>
          <p:nvPr>
            <p:ph type="title"/>
          </p:nvPr>
        </p:nvSpPr>
        <p:spPr/>
        <p:txBody>
          <a:bodyPr/>
          <a:lstStyle/>
          <a:p>
            <a:r>
              <a:rPr lang="en-US"/>
              <a:t>Facebook Post Table + Reactions | Teknialbikes - 13 of 21</a:t>
            </a:r>
          </a:p>
        </p:txBody>
      </p:sp>
      <p:graphicFrame>
        <p:nvGraphicFramePr>
          <p:cNvPr id="5" name="Table Placeholder 4">
            <a:extLst>
              <a:ext uri="{FF2B5EF4-FFF2-40B4-BE49-F238E27FC236}">
                <a16:creationId xmlns:a16="http://schemas.microsoft.com/office/drawing/2014/main" id="{93D8C83A-EFCD-4A35-A56C-E68DE76FD5B2}"/>
              </a:ext>
            </a:extLst>
          </p:cNvPr>
          <p:cNvGraphicFramePr>
            <a:graphicFrameLocks noGrp="1"/>
          </p:cNvGraphicFramePr>
          <p:nvPr>
            <p:ph type="tbl" sz="quarter" idx="13"/>
            <p:extLst>
              <p:ext uri="{D42A27DB-BD31-4B8C-83A1-F6EECF244321}">
                <p14:modId xmlns:p14="http://schemas.microsoft.com/office/powerpoint/2010/main" val="115454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2186057"/>
                    </a:ext>
                  </a:extLst>
                </a:gridCol>
                <a:gridCol w="493776">
                  <a:extLst>
                    <a:ext uri="{9D8B030D-6E8A-4147-A177-3AD203B41FA5}">
                      <a16:colId xmlns:a16="http://schemas.microsoft.com/office/drawing/2014/main" val="2995264215"/>
                    </a:ext>
                  </a:extLst>
                </a:gridCol>
                <a:gridCol w="493776">
                  <a:extLst>
                    <a:ext uri="{9D8B030D-6E8A-4147-A177-3AD203B41FA5}">
                      <a16:colId xmlns:a16="http://schemas.microsoft.com/office/drawing/2014/main" val="3166265185"/>
                    </a:ext>
                  </a:extLst>
                </a:gridCol>
                <a:gridCol w="493776">
                  <a:extLst>
                    <a:ext uri="{9D8B030D-6E8A-4147-A177-3AD203B41FA5}">
                      <a16:colId xmlns:a16="http://schemas.microsoft.com/office/drawing/2014/main" val="2306426907"/>
                    </a:ext>
                  </a:extLst>
                </a:gridCol>
                <a:gridCol w="493776">
                  <a:extLst>
                    <a:ext uri="{9D8B030D-6E8A-4147-A177-3AD203B41FA5}">
                      <a16:colId xmlns:a16="http://schemas.microsoft.com/office/drawing/2014/main" val="2517772367"/>
                    </a:ext>
                  </a:extLst>
                </a:gridCol>
                <a:gridCol w="493776">
                  <a:extLst>
                    <a:ext uri="{9D8B030D-6E8A-4147-A177-3AD203B41FA5}">
                      <a16:colId xmlns:a16="http://schemas.microsoft.com/office/drawing/2014/main" val="3761231061"/>
                    </a:ext>
                  </a:extLst>
                </a:gridCol>
                <a:gridCol w="493776">
                  <a:extLst>
                    <a:ext uri="{9D8B030D-6E8A-4147-A177-3AD203B41FA5}">
                      <a16:colId xmlns:a16="http://schemas.microsoft.com/office/drawing/2014/main" val="1897162479"/>
                    </a:ext>
                  </a:extLst>
                </a:gridCol>
                <a:gridCol w="493776">
                  <a:extLst>
                    <a:ext uri="{9D8B030D-6E8A-4147-A177-3AD203B41FA5}">
                      <a16:colId xmlns:a16="http://schemas.microsoft.com/office/drawing/2014/main" val="4194968829"/>
                    </a:ext>
                  </a:extLst>
                </a:gridCol>
                <a:gridCol w="493776">
                  <a:extLst>
                    <a:ext uri="{9D8B030D-6E8A-4147-A177-3AD203B41FA5}">
                      <a16:colId xmlns:a16="http://schemas.microsoft.com/office/drawing/2014/main" val="4096405565"/>
                    </a:ext>
                  </a:extLst>
                </a:gridCol>
                <a:gridCol w="493776">
                  <a:extLst>
                    <a:ext uri="{9D8B030D-6E8A-4147-A177-3AD203B41FA5}">
                      <a16:colId xmlns:a16="http://schemas.microsoft.com/office/drawing/2014/main" val="1256347937"/>
                    </a:ext>
                  </a:extLst>
                </a:gridCol>
                <a:gridCol w="493776">
                  <a:extLst>
                    <a:ext uri="{9D8B030D-6E8A-4147-A177-3AD203B41FA5}">
                      <a16:colId xmlns:a16="http://schemas.microsoft.com/office/drawing/2014/main" val="745320833"/>
                    </a:ext>
                  </a:extLst>
                </a:gridCol>
                <a:gridCol w="493776">
                  <a:extLst>
                    <a:ext uri="{9D8B030D-6E8A-4147-A177-3AD203B41FA5}">
                      <a16:colId xmlns:a16="http://schemas.microsoft.com/office/drawing/2014/main" val="401583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248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- 2021-03-21 10:30:03</a:t>
                      </a:r>
                      <a:r>
                        <a:rPr kumimoji="0" lang="en-US" sz="1000" b="0" i="0" u="none" strike="noStrike" kern="1200" cap="none" spc="0" normalizeH="0" baseline="0" noProof="0">
                          <a:ln>
                            <a:noFill/>
                          </a:ln>
                          <a:solidFill>
                            <a:prstClr val="black"/>
                          </a:solidFill>
                          <a:effectLst/>
                          <a:uLnTx/>
                          <a:uFillTx/>
                          <a:latin typeface="+mn-lt"/>
                          <a:ea typeface="+mn-ea"/>
                          <a:cs typeface="+mn-cs"/>
                        </a:rPr>
                        <a:t>
 Robusta, fuerte y veloz, así es #slider MTB de rodado 20.
#SliderFluo
Comprar aquí: https://bit.ly/38THgwy
.
.
#topmega #tubicitumundo #mtblife #mtbday #urbana #paseo #todoterreno #buenoscomienzos #nuevoestilo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0562133"/>
                  </a:ext>
                </a:extLst>
              </a:tr>
            </a:tbl>
          </a:graphicData>
        </a:graphic>
      </p:graphicFrame>
      <p:sp>
        <p:nvSpPr>
          <p:cNvPr id="4" name="Text Placeholder 3">
            <a:extLst>
              <a:ext uri="{FF2B5EF4-FFF2-40B4-BE49-F238E27FC236}">
                <a16:creationId xmlns:a16="http://schemas.microsoft.com/office/drawing/2014/main" id="{CBDD4E8E-A50E-48D0-B0A5-73F71BFCFA3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96790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D4F2-309D-451F-A88B-41868C8E19FC}"/>
              </a:ext>
            </a:extLst>
          </p:cNvPr>
          <p:cNvSpPr>
            <a:spLocks noGrp="1"/>
          </p:cNvSpPr>
          <p:nvPr>
            <p:ph type="title"/>
          </p:nvPr>
        </p:nvSpPr>
        <p:spPr/>
        <p:txBody>
          <a:bodyPr/>
          <a:lstStyle/>
          <a:p>
            <a:r>
              <a:rPr lang="en-US"/>
              <a:t>Facebook Post Table + Reactions | Teknialbikes - 14 of 21</a:t>
            </a:r>
          </a:p>
        </p:txBody>
      </p:sp>
      <p:graphicFrame>
        <p:nvGraphicFramePr>
          <p:cNvPr id="5" name="Table Placeholder 4">
            <a:extLst>
              <a:ext uri="{FF2B5EF4-FFF2-40B4-BE49-F238E27FC236}">
                <a16:creationId xmlns:a16="http://schemas.microsoft.com/office/drawing/2014/main" id="{9BC488CA-97F5-4A89-83DC-6E59540B95E3}"/>
              </a:ext>
            </a:extLst>
          </p:cNvPr>
          <p:cNvGraphicFramePr>
            <a:graphicFrameLocks noGrp="1"/>
          </p:cNvGraphicFramePr>
          <p:nvPr>
            <p:ph type="tbl" sz="quarter" idx="13"/>
            <p:extLst>
              <p:ext uri="{D42A27DB-BD31-4B8C-83A1-F6EECF244321}">
                <p14:modId xmlns:p14="http://schemas.microsoft.com/office/powerpoint/2010/main" val="171835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799626"/>
                    </a:ext>
                  </a:extLst>
                </a:gridCol>
                <a:gridCol w="493776">
                  <a:extLst>
                    <a:ext uri="{9D8B030D-6E8A-4147-A177-3AD203B41FA5}">
                      <a16:colId xmlns:a16="http://schemas.microsoft.com/office/drawing/2014/main" val="2587096658"/>
                    </a:ext>
                  </a:extLst>
                </a:gridCol>
                <a:gridCol w="493776">
                  <a:extLst>
                    <a:ext uri="{9D8B030D-6E8A-4147-A177-3AD203B41FA5}">
                      <a16:colId xmlns:a16="http://schemas.microsoft.com/office/drawing/2014/main" val="531714715"/>
                    </a:ext>
                  </a:extLst>
                </a:gridCol>
                <a:gridCol w="493776">
                  <a:extLst>
                    <a:ext uri="{9D8B030D-6E8A-4147-A177-3AD203B41FA5}">
                      <a16:colId xmlns:a16="http://schemas.microsoft.com/office/drawing/2014/main" val="202275521"/>
                    </a:ext>
                  </a:extLst>
                </a:gridCol>
                <a:gridCol w="493776">
                  <a:extLst>
                    <a:ext uri="{9D8B030D-6E8A-4147-A177-3AD203B41FA5}">
                      <a16:colId xmlns:a16="http://schemas.microsoft.com/office/drawing/2014/main" val="2418445184"/>
                    </a:ext>
                  </a:extLst>
                </a:gridCol>
                <a:gridCol w="493776">
                  <a:extLst>
                    <a:ext uri="{9D8B030D-6E8A-4147-A177-3AD203B41FA5}">
                      <a16:colId xmlns:a16="http://schemas.microsoft.com/office/drawing/2014/main" val="3983986650"/>
                    </a:ext>
                  </a:extLst>
                </a:gridCol>
                <a:gridCol w="493776">
                  <a:extLst>
                    <a:ext uri="{9D8B030D-6E8A-4147-A177-3AD203B41FA5}">
                      <a16:colId xmlns:a16="http://schemas.microsoft.com/office/drawing/2014/main" val="3870685791"/>
                    </a:ext>
                  </a:extLst>
                </a:gridCol>
                <a:gridCol w="493776">
                  <a:extLst>
                    <a:ext uri="{9D8B030D-6E8A-4147-A177-3AD203B41FA5}">
                      <a16:colId xmlns:a16="http://schemas.microsoft.com/office/drawing/2014/main" val="2333037235"/>
                    </a:ext>
                  </a:extLst>
                </a:gridCol>
                <a:gridCol w="493776">
                  <a:extLst>
                    <a:ext uri="{9D8B030D-6E8A-4147-A177-3AD203B41FA5}">
                      <a16:colId xmlns:a16="http://schemas.microsoft.com/office/drawing/2014/main" val="1735836146"/>
                    </a:ext>
                  </a:extLst>
                </a:gridCol>
                <a:gridCol w="493776">
                  <a:extLst>
                    <a:ext uri="{9D8B030D-6E8A-4147-A177-3AD203B41FA5}">
                      <a16:colId xmlns:a16="http://schemas.microsoft.com/office/drawing/2014/main" val="2541875639"/>
                    </a:ext>
                  </a:extLst>
                </a:gridCol>
                <a:gridCol w="493776">
                  <a:extLst>
                    <a:ext uri="{9D8B030D-6E8A-4147-A177-3AD203B41FA5}">
                      <a16:colId xmlns:a16="http://schemas.microsoft.com/office/drawing/2014/main" val="3772038029"/>
                    </a:ext>
                  </a:extLst>
                </a:gridCol>
                <a:gridCol w="493776">
                  <a:extLst>
                    <a:ext uri="{9D8B030D-6E8A-4147-A177-3AD203B41FA5}">
                      <a16:colId xmlns:a16="http://schemas.microsoft.com/office/drawing/2014/main" val="3610361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5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- 2021-03-10 14:39:21</a:t>
                      </a:r>
                      <a:r>
                        <a:rPr kumimoji="0" lang="en-US" sz="1000" b="0" i="0" u="none" strike="noStrike" kern="1200" cap="none" spc="0" normalizeH="0" baseline="0" noProof="0">
                          <a:ln>
                            <a:noFill/>
                          </a:ln>
                          <a:solidFill>
                            <a:prstClr val="black"/>
                          </a:solidFill>
                          <a:effectLst/>
                          <a:uLnTx/>
                          <a:uFillTx/>
                          <a:latin typeface="+mn-lt"/>
                          <a:ea typeface="+mn-ea"/>
                          <a:cs typeface="+mn-cs"/>
                        </a:rPr>
                        <a:t>
 📣#SUMMERSALE MTB📣 ¿todavía no aprovechaste esta promo de locos en MTB? La extendemos hasta agotar stock 🏃‍♀️
💣 hasta 25% OFF en MTB
💳18 cuotas fijas
◾ SUNSHINE R29
◾ REGAL R29
Comprar aquí: https://bit.ly/38qZhCb
.
.
#topmega #tubicitumundo #mtblife #R29 #summersale #thor #sunshine #regal #promomtb #bike #bikershorts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0719085"/>
                  </a:ext>
                </a:extLst>
              </a:tr>
            </a:tbl>
          </a:graphicData>
        </a:graphic>
      </p:graphicFrame>
      <p:sp>
        <p:nvSpPr>
          <p:cNvPr id="4" name="Text Placeholder 3">
            <a:extLst>
              <a:ext uri="{FF2B5EF4-FFF2-40B4-BE49-F238E27FC236}">
                <a16:creationId xmlns:a16="http://schemas.microsoft.com/office/drawing/2014/main" id="{54A3C537-FF66-4FFE-90AC-435D7063586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795709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6942-8D97-4258-A28B-E92E77FC3E22}"/>
              </a:ext>
            </a:extLst>
          </p:cNvPr>
          <p:cNvSpPr>
            <a:spLocks noGrp="1"/>
          </p:cNvSpPr>
          <p:nvPr>
            <p:ph type="title"/>
          </p:nvPr>
        </p:nvSpPr>
        <p:spPr/>
        <p:txBody>
          <a:bodyPr/>
          <a:lstStyle/>
          <a:p>
            <a:r>
              <a:rPr lang="en-US"/>
              <a:t>Facebook Post Table + Reactions | Teknialbikes - 15 of 21</a:t>
            </a:r>
          </a:p>
        </p:txBody>
      </p:sp>
      <p:graphicFrame>
        <p:nvGraphicFramePr>
          <p:cNvPr id="5" name="Table Placeholder 4">
            <a:extLst>
              <a:ext uri="{FF2B5EF4-FFF2-40B4-BE49-F238E27FC236}">
                <a16:creationId xmlns:a16="http://schemas.microsoft.com/office/drawing/2014/main" id="{A74019AB-2419-45FB-9FAB-3D245D0C1553}"/>
              </a:ext>
            </a:extLst>
          </p:cNvPr>
          <p:cNvGraphicFramePr>
            <a:graphicFrameLocks noGrp="1"/>
          </p:cNvGraphicFramePr>
          <p:nvPr>
            <p:ph type="tbl" sz="quarter" idx="13"/>
            <p:extLst>
              <p:ext uri="{D42A27DB-BD31-4B8C-83A1-F6EECF244321}">
                <p14:modId xmlns:p14="http://schemas.microsoft.com/office/powerpoint/2010/main" val="322327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7756656"/>
                    </a:ext>
                  </a:extLst>
                </a:gridCol>
                <a:gridCol w="493776">
                  <a:extLst>
                    <a:ext uri="{9D8B030D-6E8A-4147-A177-3AD203B41FA5}">
                      <a16:colId xmlns:a16="http://schemas.microsoft.com/office/drawing/2014/main" val="49221722"/>
                    </a:ext>
                  </a:extLst>
                </a:gridCol>
                <a:gridCol w="493776">
                  <a:extLst>
                    <a:ext uri="{9D8B030D-6E8A-4147-A177-3AD203B41FA5}">
                      <a16:colId xmlns:a16="http://schemas.microsoft.com/office/drawing/2014/main" val="2949853592"/>
                    </a:ext>
                  </a:extLst>
                </a:gridCol>
                <a:gridCol w="493776">
                  <a:extLst>
                    <a:ext uri="{9D8B030D-6E8A-4147-A177-3AD203B41FA5}">
                      <a16:colId xmlns:a16="http://schemas.microsoft.com/office/drawing/2014/main" val="1441651585"/>
                    </a:ext>
                  </a:extLst>
                </a:gridCol>
                <a:gridCol w="493776">
                  <a:extLst>
                    <a:ext uri="{9D8B030D-6E8A-4147-A177-3AD203B41FA5}">
                      <a16:colId xmlns:a16="http://schemas.microsoft.com/office/drawing/2014/main" val="1383565965"/>
                    </a:ext>
                  </a:extLst>
                </a:gridCol>
                <a:gridCol w="493776">
                  <a:extLst>
                    <a:ext uri="{9D8B030D-6E8A-4147-A177-3AD203B41FA5}">
                      <a16:colId xmlns:a16="http://schemas.microsoft.com/office/drawing/2014/main" val="4232225159"/>
                    </a:ext>
                  </a:extLst>
                </a:gridCol>
                <a:gridCol w="493776">
                  <a:extLst>
                    <a:ext uri="{9D8B030D-6E8A-4147-A177-3AD203B41FA5}">
                      <a16:colId xmlns:a16="http://schemas.microsoft.com/office/drawing/2014/main" val="1515324394"/>
                    </a:ext>
                  </a:extLst>
                </a:gridCol>
                <a:gridCol w="493776">
                  <a:extLst>
                    <a:ext uri="{9D8B030D-6E8A-4147-A177-3AD203B41FA5}">
                      <a16:colId xmlns:a16="http://schemas.microsoft.com/office/drawing/2014/main" val="22219982"/>
                    </a:ext>
                  </a:extLst>
                </a:gridCol>
                <a:gridCol w="493776">
                  <a:extLst>
                    <a:ext uri="{9D8B030D-6E8A-4147-A177-3AD203B41FA5}">
                      <a16:colId xmlns:a16="http://schemas.microsoft.com/office/drawing/2014/main" val="1039347969"/>
                    </a:ext>
                  </a:extLst>
                </a:gridCol>
                <a:gridCol w="493776">
                  <a:extLst>
                    <a:ext uri="{9D8B030D-6E8A-4147-A177-3AD203B41FA5}">
                      <a16:colId xmlns:a16="http://schemas.microsoft.com/office/drawing/2014/main" val="3269554122"/>
                    </a:ext>
                  </a:extLst>
                </a:gridCol>
                <a:gridCol w="493776">
                  <a:extLst>
                    <a:ext uri="{9D8B030D-6E8A-4147-A177-3AD203B41FA5}">
                      <a16:colId xmlns:a16="http://schemas.microsoft.com/office/drawing/2014/main" val="553813483"/>
                    </a:ext>
                  </a:extLst>
                </a:gridCol>
                <a:gridCol w="493776">
                  <a:extLst>
                    <a:ext uri="{9D8B030D-6E8A-4147-A177-3AD203B41FA5}">
                      <a16:colId xmlns:a16="http://schemas.microsoft.com/office/drawing/2014/main" val="2105541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57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- 2021-03-22 10:30:19</a:t>
                      </a:r>
                      <a:r>
                        <a:rPr kumimoji="0" lang="en-US" sz="1000" b="0" i="0" u="none" strike="noStrike" kern="1200" cap="none" spc="0" normalizeH="0" baseline="0" noProof="0">
                          <a:ln>
                            <a:noFill/>
                          </a:ln>
                          <a:solidFill>
                            <a:prstClr val="black"/>
                          </a:solidFill>
                          <a:effectLst/>
                          <a:uLnTx/>
                          <a:uFillTx/>
                          <a:latin typeface="+mn-lt"/>
                          <a:ea typeface="+mn-ea"/>
                          <a:cs typeface="+mn-cs"/>
                        </a:rPr>
                        <a:t>
 Una MTB con mucho estilo #Slider de rodado 20 con equipamiento #ShimanoTourney.
#SliderFucsia
Compra aquí: https://bit.ly/38THgwy
.
.
#topmega #tubicitumundo #mtblife #mtbday #urbana #paseo #todoterreno #buenoscomienzos #nuevoestilo #slider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76121161"/>
                  </a:ext>
                </a:extLst>
              </a:tr>
            </a:tbl>
          </a:graphicData>
        </a:graphic>
      </p:graphicFrame>
      <p:sp>
        <p:nvSpPr>
          <p:cNvPr id="4" name="Text Placeholder 3">
            <a:extLst>
              <a:ext uri="{FF2B5EF4-FFF2-40B4-BE49-F238E27FC236}">
                <a16:creationId xmlns:a16="http://schemas.microsoft.com/office/drawing/2014/main" id="{C3492A45-284B-44DD-B697-0D15E7809AD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83322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2513-4DDF-4B6D-91CE-9E7E5FF36A04}"/>
              </a:ext>
            </a:extLst>
          </p:cNvPr>
          <p:cNvSpPr>
            <a:spLocks noGrp="1"/>
          </p:cNvSpPr>
          <p:nvPr>
            <p:ph type="title"/>
          </p:nvPr>
        </p:nvSpPr>
        <p:spPr/>
        <p:txBody>
          <a:bodyPr/>
          <a:lstStyle/>
          <a:p>
            <a:r>
              <a:rPr lang="en-US"/>
              <a:t>Facebook Post Table + Reactions | Teknialbikes - 16 of 21</a:t>
            </a:r>
          </a:p>
        </p:txBody>
      </p:sp>
      <p:graphicFrame>
        <p:nvGraphicFramePr>
          <p:cNvPr id="5" name="Table Placeholder 4">
            <a:extLst>
              <a:ext uri="{FF2B5EF4-FFF2-40B4-BE49-F238E27FC236}">
                <a16:creationId xmlns:a16="http://schemas.microsoft.com/office/drawing/2014/main" id="{D3E5D00D-D30C-4278-9349-3753FBE9DE4D}"/>
              </a:ext>
            </a:extLst>
          </p:cNvPr>
          <p:cNvGraphicFramePr>
            <a:graphicFrameLocks noGrp="1"/>
          </p:cNvGraphicFramePr>
          <p:nvPr>
            <p:ph type="tbl" sz="quarter" idx="13"/>
            <p:extLst>
              <p:ext uri="{D42A27DB-BD31-4B8C-83A1-F6EECF244321}">
                <p14:modId xmlns:p14="http://schemas.microsoft.com/office/powerpoint/2010/main" val="123070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2736307"/>
                    </a:ext>
                  </a:extLst>
                </a:gridCol>
                <a:gridCol w="493776">
                  <a:extLst>
                    <a:ext uri="{9D8B030D-6E8A-4147-A177-3AD203B41FA5}">
                      <a16:colId xmlns:a16="http://schemas.microsoft.com/office/drawing/2014/main" val="2319886365"/>
                    </a:ext>
                  </a:extLst>
                </a:gridCol>
                <a:gridCol w="493776">
                  <a:extLst>
                    <a:ext uri="{9D8B030D-6E8A-4147-A177-3AD203B41FA5}">
                      <a16:colId xmlns:a16="http://schemas.microsoft.com/office/drawing/2014/main" val="3500497898"/>
                    </a:ext>
                  </a:extLst>
                </a:gridCol>
                <a:gridCol w="493776">
                  <a:extLst>
                    <a:ext uri="{9D8B030D-6E8A-4147-A177-3AD203B41FA5}">
                      <a16:colId xmlns:a16="http://schemas.microsoft.com/office/drawing/2014/main" val="3990961018"/>
                    </a:ext>
                  </a:extLst>
                </a:gridCol>
                <a:gridCol w="493776">
                  <a:extLst>
                    <a:ext uri="{9D8B030D-6E8A-4147-A177-3AD203B41FA5}">
                      <a16:colId xmlns:a16="http://schemas.microsoft.com/office/drawing/2014/main" val="3286095053"/>
                    </a:ext>
                  </a:extLst>
                </a:gridCol>
                <a:gridCol w="493776">
                  <a:extLst>
                    <a:ext uri="{9D8B030D-6E8A-4147-A177-3AD203B41FA5}">
                      <a16:colId xmlns:a16="http://schemas.microsoft.com/office/drawing/2014/main" val="1329415036"/>
                    </a:ext>
                  </a:extLst>
                </a:gridCol>
                <a:gridCol w="493776">
                  <a:extLst>
                    <a:ext uri="{9D8B030D-6E8A-4147-A177-3AD203B41FA5}">
                      <a16:colId xmlns:a16="http://schemas.microsoft.com/office/drawing/2014/main" val="2535279567"/>
                    </a:ext>
                  </a:extLst>
                </a:gridCol>
                <a:gridCol w="493776">
                  <a:extLst>
                    <a:ext uri="{9D8B030D-6E8A-4147-A177-3AD203B41FA5}">
                      <a16:colId xmlns:a16="http://schemas.microsoft.com/office/drawing/2014/main" val="2651827674"/>
                    </a:ext>
                  </a:extLst>
                </a:gridCol>
                <a:gridCol w="493776">
                  <a:extLst>
                    <a:ext uri="{9D8B030D-6E8A-4147-A177-3AD203B41FA5}">
                      <a16:colId xmlns:a16="http://schemas.microsoft.com/office/drawing/2014/main" val="1493542560"/>
                    </a:ext>
                  </a:extLst>
                </a:gridCol>
                <a:gridCol w="493776">
                  <a:extLst>
                    <a:ext uri="{9D8B030D-6E8A-4147-A177-3AD203B41FA5}">
                      <a16:colId xmlns:a16="http://schemas.microsoft.com/office/drawing/2014/main" val="2540590541"/>
                    </a:ext>
                  </a:extLst>
                </a:gridCol>
                <a:gridCol w="493776">
                  <a:extLst>
                    <a:ext uri="{9D8B030D-6E8A-4147-A177-3AD203B41FA5}">
                      <a16:colId xmlns:a16="http://schemas.microsoft.com/office/drawing/2014/main" val="2919250249"/>
                    </a:ext>
                  </a:extLst>
                </a:gridCol>
                <a:gridCol w="493776">
                  <a:extLst>
                    <a:ext uri="{9D8B030D-6E8A-4147-A177-3AD203B41FA5}">
                      <a16:colId xmlns:a16="http://schemas.microsoft.com/office/drawing/2014/main" val="1116978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047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- 2021-03-31 13:00:40</a:t>
                      </a:r>
                      <a:r>
                        <a:rPr kumimoji="0" lang="en-US" sz="1000" b="0" i="0" u="none" strike="noStrike" kern="1200" cap="none" spc="0" normalizeH="0" baseline="0" noProof="0">
                          <a:ln>
                            <a:noFill/>
                          </a:ln>
                          <a:solidFill>
                            <a:prstClr val="black"/>
                          </a:solidFill>
                          <a:effectLst/>
                          <a:uLnTx/>
                          <a:uFillTx/>
                          <a:latin typeface="+mn-lt"/>
                          <a:ea typeface="+mn-ea"/>
                          <a:cs typeface="+mn-cs"/>
                        </a:rPr>
                        <a:t>
 📣#REGALADOS 📣
Aprovechá los precios regalados que tenemos para vos! 
A SOLO .999 💥 💣 
• REGAL R29
🛒 https://bit.ly/3wcRWQJ
• FLAMINGO R29
🛒 https://bit.ly/3fu5qSr 
.
.
#topmega #tubicitumundo #mtblife #R29 #Regalados #REGAL #Flamingo #promomtb #bike #bikershorts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8268892"/>
                  </a:ext>
                </a:extLst>
              </a:tr>
            </a:tbl>
          </a:graphicData>
        </a:graphic>
      </p:graphicFrame>
      <p:sp>
        <p:nvSpPr>
          <p:cNvPr id="4" name="Text Placeholder 3">
            <a:extLst>
              <a:ext uri="{FF2B5EF4-FFF2-40B4-BE49-F238E27FC236}">
                <a16:creationId xmlns:a16="http://schemas.microsoft.com/office/drawing/2014/main" id="{69731F77-10AE-478F-AECF-4CF0D02CD83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70911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D51EF-7378-4DBA-BBFC-DA79D2A1E721}"/>
              </a:ext>
            </a:extLst>
          </p:cNvPr>
          <p:cNvSpPr>
            <a:spLocks noGrp="1"/>
          </p:cNvSpPr>
          <p:nvPr>
            <p:ph type="title"/>
          </p:nvPr>
        </p:nvSpPr>
        <p:spPr/>
        <p:txBody>
          <a:bodyPr/>
          <a:lstStyle/>
          <a:p>
            <a:r>
              <a:rPr lang="en-US"/>
              <a:t>Facebook Post Table + Reactions | Teknialbikes - 17 of 21</a:t>
            </a:r>
          </a:p>
        </p:txBody>
      </p:sp>
      <p:graphicFrame>
        <p:nvGraphicFramePr>
          <p:cNvPr id="5" name="Table Placeholder 4">
            <a:extLst>
              <a:ext uri="{FF2B5EF4-FFF2-40B4-BE49-F238E27FC236}">
                <a16:creationId xmlns:a16="http://schemas.microsoft.com/office/drawing/2014/main" id="{D2E41BAE-741C-4D87-84D3-F6C4DD8FB8F9}"/>
              </a:ext>
            </a:extLst>
          </p:cNvPr>
          <p:cNvGraphicFramePr>
            <a:graphicFrameLocks noGrp="1"/>
          </p:cNvGraphicFramePr>
          <p:nvPr>
            <p:ph type="tbl" sz="quarter" idx="13"/>
            <p:extLst>
              <p:ext uri="{D42A27DB-BD31-4B8C-83A1-F6EECF244321}">
                <p14:modId xmlns:p14="http://schemas.microsoft.com/office/powerpoint/2010/main" val="2749118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1948397"/>
                    </a:ext>
                  </a:extLst>
                </a:gridCol>
                <a:gridCol w="493776">
                  <a:extLst>
                    <a:ext uri="{9D8B030D-6E8A-4147-A177-3AD203B41FA5}">
                      <a16:colId xmlns:a16="http://schemas.microsoft.com/office/drawing/2014/main" val="1004519536"/>
                    </a:ext>
                  </a:extLst>
                </a:gridCol>
                <a:gridCol w="493776">
                  <a:extLst>
                    <a:ext uri="{9D8B030D-6E8A-4147-A177-3AD203B41FA5}">
                      <a16:colId xmlns:a16="http://schemas.microsoft.com/office/drawing/2014/main" val="3732652210"/>
                    </a:ext>
                  </a:extLst>
                </a:gridCol>
                <a:gridCol w="493776">
                  <a:extLst>
                    <a:ext uri="{9D8B030D-6E8A-4147-A177-3AD203B41FA5}">
                      <a16:colId xmlns:a16="http://schemas.microsoft.com/office/drawing/2014/main" val="1973272546"/>
                    </a:ext>
                  </a:extLst>
                </a:gridCol>
                <a:gridCol w="493776">
                  <a:extLst>
                    <a:ext uri="{9D8B030D-6E8A-4147-A177-3AD203B41FA5}">
                      <a16:colId xmlns:a16="http://schemas.microsoft.com/office/drawing/2014/main" val="3476866541"/>
                    </a:ext>
                  </a:extLst>
                </a:gridCol>
                <a:gridCol w="493776">
                  <a:extLst>
                    <a:ext uri="{9D8B030D-6E8A-4147-A177-3AD203B41FA5}">
                      <a16:colId xmlns:a16="http://schemas.microsoft.com/office/drawing/2014/main" val="902047275"/>
                    </a:ext>
                  </a:extLst>
                </a:gridCol>
                <a:gridCol w="493776">
                  <a:extLst>
                    <a:ext uri="{9D8B030D-6E8A-4147-A177-3AD203B41FA5}">
                      <a16:colId xmlns:a16="http://schemas.microsoft.com/office/drawing/2014/main" val="1558166378"/>
                    </a:ext>
                  </a:extLst>
                </a:gridCol>
                <a:gridCol w="493776">
                  <a:extLst>
                    <a:ext uri="{9D8B030D-6E8A-4147-A177-3AD203B41FA5}">
                      <a16:colId xmlns:a16="http://schemas.microsoft.com/office/drawing/2014/main" val="102542774"/>
                    </a:ext>
                  </a:extLst>
                </a:gridCol>
                <a:gridCol w="493776">
                  <a:extLst>
                    <a:ext uri="{9D8B030D-6E8A-4147-A177-3AD203B41FA5}">
                      <a16:colId xmlns:a16="http://schemas.microsoft.com/office/drawing/2014/main" val="3201364065"/>
                    </a:ext>
                  </a:extLst>
                </a:gridCol>
                <a:gridCol w="493776">
                  <a:extLst>
                    <a:ext uri="{9D8B030D-6E8A-4147-A177-3AD203B41FA5}">
                      <a16:colId xmlns:a16="http://schemas.microsoft.com/office/drawing/2014/main" val="3549935028"/>
                    </a:ext>
                  </a:extLst>
                </a:gridCol>
                <a:gridCol w="493776">
                  <a:extLst>
                    <a:ext uri="{9D8B030D-6E8A-4147-A177-3AD203B41FA5}">
                      <a16:colId xmlns:a16="http://schemas.microsoft.com/office/drawing/2014/main" val="1936477122"/>
                    </a:ext>
                  </a:extLst>
                </a:gridCol>
                <a:gridCol w="493776">
                  <a:extLst>
                    <a:ext uri="{9D8B030D-6E8A-4147-A177-3AD203B41FA5}">
                      <a16:colId xmlns:a16="http://schemas.microsoft.com/office/drawing/2014/main" val="98668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615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- 2021-03-16 16:10:05</a:t>
                      </a:r>
                      <a:r>
                        <a:rPr kumimoji="0" lang="es-ES" sz="1000" b="0" i="0" u="none" strike="noStrike" kern="1200" cap="none" spc="0" normalizeH="0" baseline="0" noProof="0">
                          <a:ln>
                            <a:noFill/>
                          </a:ln>
                          <a:solidFill>
                            <a:prstClr val="black"/>
                          </a:solidFill>
                          <a:effectLst/>
                          <a:uLnTx/>
                          <a:uFillTx/>
                          <a:latin typeface="+mn-lt"/>
                          <a:ea typeface="+mn-ea"/>
                          <a:cs typeface="+mn-cs"/>
                        </a:rPr>
                        <a:t>
 Con #Maxam490 podés desafiar cualquier terreno
#movilidadurbana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418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Venzo Argentina - 2021-03-18 10:45:16</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238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 Bikes - 2021-03-30 14:06:52</a:t>
                      </a:r>
                      <a:r>
                        <a:rPr kumimoji="0" lang="en-US" sz="1000" b="0" i="0" u="none" strike="noStrike" kern="1200" cap="none" spc="0" normalizeH="0" baseline="0" noProof="0">
                          <a:ln>
                            <a:noFill/>
                          </a:ln>
                          <a:solidFill>
                            <a:prstClr val="black"/>
                          </a:solidFill>
                          <a:effectLst/>
                          <a:uLnTx/>
                          <a:uFillTx/>
                          <a:latin typeface="+mn-lt"/>
                          <a:ea typeface="+mn-ea"/>
                          <a:cs typeface="+mn-cs"/>
                        </a:rPr>
                        <a:t>
 #Urbanas Camino
Rodado 28" • Cuadro de aluminio • Talles 17" / 20" • 7 velocidades Shimano • Llantas doble pared • Frenos a disco.
Más info: https://olmobikes.net/bicicleta/camino/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5413723"/>
                  </a:ext>
                </a:extLst>
              </a:tr>
            </a:tbl>
          </a:graphicData>
        </a:graphic>
      </p:graphicFrame>
      <p:sp>
        <p:nvSpPr>
          <p:cNvPr id="4" name="Text Placeholder 3">
            <a:extLst>
              <a:ext uri="{FF2B5EF4-FFF2-40B4-BE49-F238E27FC236}">
                <a16:creationId xmlns:a16="http://schemas.microsoft.com/office/drawing/2014/main" id="{B98C72CD-B841-40C6-8CDC-3BDA2E74F89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67509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7F8E6-F81A-468E-A567-1B7F448D4289}"/>
              </a:ext>
            </a:extLst>
          </p:cNvPr>
          <p:cNvSpPr>
            <a:spLocks noGrp="1"/>
          </p:cNvSpPr>
          <p:nvPr>
            <p:ph type="title"/>
          </p:nvPr>
        </p:nvSpPr>
        <p:spPr/>
        <p:txBody>
          <a:bodyPr/>
          <a:lstStyle/>
          <a:p>
            <a:r>
              <a:rPr lang="en-US"/>
              <a:t>Facebook Post Table + Reactions | Teknialbikes - 18 of 21</a:t>
            </a:r>
          </a:p>
        </p:txBody>
      </p:sp>
      <p:graphicFrame>
        <p:nvGraphicFramePr>
          <p:cNvPr id="5" name="Table Placeholder 4">
            <a:extLst>
              <a:ext uri="{FF2B5EF4-FFF2-40B4-BE49-F238E27FC236}">
                <a16:creationId xmlns:a16="http://schemas.microsoft.com/office/drawing/2014/main" id="{9EAB5281-FDA2-4DE6-965A-B7196F2CD982}"/>
              </a:ext>
            </a:extLst>
          </p:cNvPr>
          <p:cNvGraphicFramePr>
            <a:graphicFrameLocks noGrp="1"/>
          </p:cNvGraphicFramePr>
          <p:nvPr>
            <p:ph type="tbl" sz="quarter" idx="13"/>
            <p:extLst>
              <p:ext uri="{D42A27DB-BD31-4B8C-83A1-F6EECF244321}">
                <p14:modId xmlns:p14="http://schemas.microsoft.com/office/powerpoint/2010/main" val="107499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6650685"/>
                    </a:ext>
                  </a:extLst>
                </a:gridCol>
                <a:gridCol w="493776">
                  <a:extLst>
                    <a:ext uri="{9D8B030D-6E8A-4147-A177-3AD203B41FA5}">
                      <a16:colId xmlns:a16="http://schemas.microsoft.com/office/drawing/2014/main" val="1326361970"/>
                    </a:ext>
                  </a:extLst>
                </a:gridCol>
                <a:gridCol w="493776">
                  <a:extLst>
                    <a:ext uri="{9D8B030D-6E8A-4147-A177-3AD203B41FA5}">
                      <a16:colId xmlns:a16="http://schemas.microsoft.com/office/drawing/2014/main" val="1338985110"/>
                    </a:ext>
                  </a:extLst>
                </a:gridCol>
                <a:gridCol w="493776">
                  <a:extLst>
                    <a:ext uri="{9D8B030D-6E8A-4147-A177-3AD203B41FA5}">
                      <a16:colId xmlns:a16="http://schemas.microsoft.com/office/drawing/2014/main" val="3802723179"/>
                    </a:ext>
                  </a:extLst>
                </a:gridCol>
                <a:gridCol w="493776">
                  <a:extLst>
                    <a:ext uri="{9D8B030D-6E8A-4147-A177-3AD203B41FA5}">
                      <a16:colId xmlns:a16="http://schemas.microsoft.com/office/drawing/2014/main" val="3542974702"/>
                    </a:ext>
                  </a:extLst>
                </a:gridCol>
                <a:gridCol w="493776">
                  <a:extLst>
                    <a:ext uri="{9D8B030D-6E8A-4147-A177-3AD203B41FA5}">
                      <a16:colId xmlns:a16="http://schemas.microsoft.com/office/drawing/2014/main" val="198992575"/>
                    </a:ext>
                  </a:extLst>
                </a:gridCol>
                <a:gridCol w="493776">
                  <a:extLst>
                    <a:ext uri="{9D8B030D-6E8A-4147-A177-3AD203B41FA5}">
                      <a16:colId xmlns:a16="http://schemas.microsoft.com/office/drawing/2014/main" val="2531343061"/>
                    </a:ext>
                  </a:extLst>
                </a:gridCol>
                <a:gridCol w="493776">
                  <a:extLst>
                    <a:ext uri="{9D8B030D-6E8A-4147-A177-3AD203B41FA5}">
                      <a16:colId xmlns:a16="http://schemas.microsoft.com/office/drawing/2014/main" val="2816339468"/>
                    </a:ext>
                  </a:extLst>
                </a:gridCol>
                <a:gridCol w="493776">
                  <a:extLst>
                    <a:ext uri="{9D8B030D-6E8A-4147-A177-3AD203B41FA5}">
                      <a16:colId xmlns:a16="http://schemas.microsoft.com/office/drawing/2014/main" val="1889769516"/>
                    </a:ext>
                  </a:extLst>
                </a:gridCol>
                <a:gridCol w="493776">
                  <a:extLst>
                    <a:ext uri="{9D8B030D-6E8A-4147-A177-3AD203B41FA5}">
                      <a16:colId xmlns:a16="http://schemas.microsoft.com/office/drawing/2014/main" val="3488369452"/>
                    </a:ext>
                  </a:extLst>
                </a:gridCol>
                <a:gridCol w="493776">
                  <a:extLst>
                    <a:ext uri="{9D8B030D-6E8A-4147-A177-3AD203B41FA5}">
                      <a16:colId xmlns:a16="http://schemas.microsoft.com/office/drawing/2014/main" val="2282349054"/>
                    </a:ext>
                  </a:extLst>
                </a:gridCol>
                <a:gridCol w="493776">
                  <a:extLst>
                    <a:ext uri="{9D8B030D-6E8A-4147-A177-3AD203B41FA5}">
                      <a16:colId xmlns:a16="http://schemas.microsoft.com/office/drawing/2014/main" val="3152860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218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- 2021-03-25 16:07:30</a:t>
                      </a:r>
                      <a:r>
                        <a:rPr kumimoji="0" lang="es-ES" sz="1000" b="0" i="0" u="none" strike="noStrike" kern="1200" cap="none" spc="0" normalizeH="0" baseline="0" noProof="0">
                          <a:ln>
                            <a:noFill/>
                          </a:ln>
                          <a:solidFill>
                            <a:prstClr val="black"/>
                          </a:solidFill>
                          <a:effectLst/>
                          <a:uLnTx/>
                          <a:uFillTx/>
                          <a:latin typeface="+mn-lt"/>
                          <a:ea typeface="+mn-ea"/>
                          <a:cs typeface="+mn-cs"/>
                        </a:rPr>
                        <a:t>
 Los detalles de la #Maxam 90 la convierten en la bici ideal para tus días en la ciudad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437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- 2021-03-17 16:15:04</a:t>
                      </a:r>
                      <a:r>
                        <a:rPr kumimoji="0" lang="es-ES" sz="1000" b="0" i="0" u="none" strike="noStrike" kern="1200" cap="none" spc="0" normalizeH="0" baseline="0" noProof="0">
                          <a:ln>
                            <a:noFill/>
                          </a:ln>
                          <a:solidFill>
                            <a:prstClr val="black"/>
                          </a:solidFill>
                          <a:effectLst/>
                          <a:uLnTx/>
                          <a:uFillTx/>
                          <a:latin typeface="+mn-lt"/>
                          <a:ea typeface="+mn-ea"/>
                          <a:cs typeface="+mn-cs"/>
                        </a:rPr>
                        <a:t>
 "Siempre compañera y siempre con estilo".
#Sunshine Rodado 29
Compra aquí: https://bit.ly/30Srqhc
.
#topmega #tubicitumundo #mtblife #mtbday #urbana #paseo #todoterreno #buenoscomienzos #nuevoestilo #sunshine #rodado29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656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- 2021-03-01 15:32:49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9466684"/>
                  </a:ext>
                </a:extLst>
              </a:tr>
            </a:tbl>
          </a:graphicData>
        </a:graphic>
      </p:graphicFrame>
      <p:sp>
        <p:nvSpPr>
          <p:cNvPr id="4" name="Text Placeholder 3">
            <a:extLst>
              <a:ext uri="{FF2B5EF4-FFF2-40B4-BE49-F238E27FC236}">
                <a16:creationId xmlns:a16="http://schemas.microsoft.com/office/drawing/2014/main" id="{9D8EBA91-26BE-4201-B677-7E0A9E5BC3B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60372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3928-8EC9-4207-933D-C0157AC10763}"/>
              </a:ext>
            </a:extLst>
          </p:cNvPr>
          <p:cNvSpPr>
            <a:spLocks noGrp="1"/>
          </p:cNvSpPr>
          <p:nvPr>
            <p:ph type="title"/>
          </p:nvPr>
        </p:nvSpPr>
        <p:spPr/>
        <p:txBody>
          <a:bodyPr/>
          <a:lstStyle/>
          <a:p>
            <a:r>
              <a:rPr lang="en-US"/>
              <a:t>Facebook Post Table + Reactions | Teknialbikes - 19 of 21</a:t>
            </a:r>
          </a:p>
        </p:txBody>
      </p:sp>
      <p:graphicFrame>
        <p:nvGraphicFramePr>
          <p:cNvPr id="5" name="Table Placeholder 4">
            <a:extLst>
              <a:ext uri="{FF2B5EF4-FFF2-40B4-BE49-F238E27FC236}">
                <a16:creationId xmlns:a16="http://schemas.microsoft.com/office/drawing/2014/main" id="{557CDDFB-E6BA-438E-8B4C-66302AB18379}"/>
              </a:ext>
            </a:extLst>
          </p:cNvPr>
          <p:cNvGraphicFramePr>
            <a:graphicFrameLocks noGrp="1"/>
          </p:cNvGraphicFramePr>
          <p:nvPr>
            <p:ph type="tbl" sz="quarter" idx="13"/>
            <p:extLst>
              <p:ext uri="{D42A27DB-BD31-4B8C-83A1-F6EECF244321}">
                <p14:modId xmlns:p14="http://schemas.microsoft.com/office/powerpoint/2010/main" val="244196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3396275"/>
                    </a:ext>
                  </a:extLst>
                </a:gridCol>
                <a:gridCol w="493776">
                  <a:extLst>
                    <a:ext uri="{9D8B030D-6E8A-4147-A177-3AD203B41FA5}">
                      <a16:colId xmlns:a16="http://schemas.microsoft.com/office/drawing/2014/main" val="3195315020"/>
                    </a:ext>
                  </a:extLst>
                </a:gridCol>
                <a:gridCol w="493776">
                  <a:extLst>
                    <a:ext uri="{9D8B030D-6E8A-4147-A177-3AD203B41FA5}">
                      <a16:colId xmlns:a16="http://schemas.microsoft.com/office/drawing/2014/main" val="2948258634"/>
                    </a:ext>
                  </a:extLst>
                </a:gridCol>
                <a:gridCol w="493776">
                  <a:extLst>
                    <a:ext uri="{9D8B030D-6E8A-4147-A177-3AD203B41FA5}">
                      <a16:colId xmlns:a16="http://schemas.microsoft.com/office/drawing/2014/main" val="1803098406"/>
                    </a:ext>
                  </a:extLst>
                </a:gridCol>
                <a:gridCol w="493776">
                  <a:extLst>
                    <a:ext uri="{9D8B030D-6E8A-4147-A177-3AD203B41FA5}">
                      <a16:colId xmlns:a16="http://schemas.microsoft.com/office/drawing/2014/main" val="1045061907"/>
                    </a:ext>
                  </a:extLst>
                </a:gridCol>
                <a:gridCol w="493776">
                  <a:extLst>
                    <a:ext uri="{9D8B030D-6E8A-4147-A177-3AD203B41FA5}">
                      <a16:colId xmlns:a16="http://schemas.microsoft.com/office/drawing/2014/main" val="1688363371"/>
                    </a:ext>
                  </a:extLst>
                </a:gridCol>
                <a:gridCol w="493776">
                  <a:extLst>
                    <a:ext uri="{9D8B030D-6E8A-4147-A177-3AD203B41FA5}">
                      <a16:colId xmlns:a16="http://schemas.microsoft.com/office/drawing/2014/main" val="770389833"/>
                    </a:ext>
                  </a:extLst>
                </a:gridCol>
                <a:gridCol w="493776">
                  <a:extLst>
                    <a:ext uri="{9D8B030D-6E8A-4147-A177-3AD203B41FA5}">
                      <a16:colId xmlns:a16="http://schemas.microsoft.com/office/drawing/2014/main" val="4053102170"/>
                    </a:ext>
                  </a:extLst>
                </a:gridCol>
                <a:gridCol w="493776">
                  <a:extLst>
                    <a:ext uri="{9D8B030D-6E8A-4147-A177-3AD203B41FA5}">
                      <a16:colId xmlns:a16="http://schemas.microsoft.com/office/drawing/2014/main" val="2475006233"/>
                    </a:ext>
                  </a:extLst>
                </a:gridCol>
                <a:gridCol w="493776">
                  <a:extLst>
                    <a:ext uri="{9D8B030D-6E8A-4147-A177-3AD203B41FA5}">
                      <a16:colId xmlns:a16="http://schemas.microsoft.com/office/drawing/2014/main" val="425835382"/>
                    </a:ext>
                  </a:extLst>
                </a:gridCol>
                <a:gridCol w="493776">
                  <a:extLst>
                    <a:ext uri="{9D8B030D-6E8A-4147-A177-3AD203B41FA5}">
                      <a16:colId xmlns:a16="http://schemas.microsoft.com/office/drawing/2014/main" val="964273985"/>
                    </a:ext>
                  </a:extLst>
                </a:gridCol>
                <a:gridCol w="493776">
                  <a:extLst>
                    <a:ext uri="{9D8B030D-6E8A-4147-A177-3AD203B41FA5}">
                      <a16:colId xmlns:a16="http://schemas.microsoft.com/office/drawing/2014/main" val="1110524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887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- 2021-03-25 12:29:02</a:t>
                      </a:r>
                      <a:r>
                        <a:rPr kumimoji="0" lang="en-US" sz="1000" b="0" i="0" u="none" strike="noStrike" kern="1200" cap="none" spc="0" normalizeH="0" baseline="0" noProof="0">
                          <a:ln>
                            <a:noFill/>
                          </a:ln>
                          <a:solidFill>
                            <a:prstClr val="black"/>
                          </a:solidFill>
                          <a:effectLst/>
                          <a:uLnTx/>
                          <a:uFillTx/>
                          <a:latin typeface="+mn-lt"/>
                          <a:ea typeface="+mn-ea"/>
                          <a:cs typeface="+mn-cs"/>
                        </a:rPr>
                        <a:t>
 Toda la actitud porque se aproxima el #finde 🤲 
#sunshineR29 ingresa a nuestra tienda online y mira todos sus colores disponibles↩️ 
https://bit.ly/31lo86p
.
.
#topmega #tubicitumundo #mtblife #mtbday #urbana #paseo #todoterreno #buenoscomienzos #nuevoestilo #sunshine #regal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4945531"/>
                  </a:ext>
                </a:extLst>
              </a:tr>
            </a:tbl>
          </a:graphicData>
        </a:graphic>
      </p:graphicFrame>
      <p:sp>
        <p:nvSpPr>
          <p:cNvPr id="4" name="Text Placeholder 3">
            <a:extLst>
              <a:ext uri="{FF2B5EF4-FFF2-40B4-BE49-F238E27FC236}">
                <a16:creationId xmlns:a16="http://schemas.microsoft.com/office/drawing/2014/main" id="{1FD737FC-5F9A-497F-88E6-77DFECAEA42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771362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582C-D50A-4C9E-A319-028A663042CA}"/>
              </a:ext>
            </a:extLst>
          </p:cNvPr>
          <p:cNvSpPr>
            <a:spLocks noGrp="1"/>
          </p:cNvSpPr>
          <p:nvPr>
            <p:ph type="title"/>
          </p:nvPr>
        </p:nvSpPr>
        <p:spPr/>
        <p:txBody>
          <a:bodyPr/>
          <a:lstStyle/>
          <a:p>
            <a:r>
              <a:rPr lang="en-US"/>
              <a:t>Facebook Post Table + Reactions | Teknialbikes - 20 of 21</a:t>
            </a:r>
          </a:p>
        </p:txBody>
      </p:sp>
      <p:graphicFrame>
        <p:nvGraphicFramePr>
          <p:cNvPr id="5" name="Table Placeholder 4">
            <a:extLst>
              <a:ext uri="{FF2B5EF4-FFF2-40B4-BE49-F238E27FC236}">
                <a16:creationId xmlns:a16="http://schemas.microsoft.com/office/drawing/2014/main" id="{5B0E2E16-2D29-4D43-B583-5CDF2983B804}"/>
              </a:ext>
            </a:extLst>
          </p:cNvPr>
          <p:cNvGraphicFramePr>
            <a:graphicFrameLocks noGrp="1"/>
          </p:cNvGraphicFramePr>
          <p:nvPr>
            <p:ph type="tbl" sz="quarter" idx="13"/>
            <p:extLst>
              <p:ext uri="{D42A27DB-BD31-4B8C-83A1-F6EECF244321}">
                <p14:modId xmlns:p14="http://schemas.microsoft.com/office/powerpoint/2010/main" val="363933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5465352"/>
                    </a:ext>
                  </a:extLst>
                </a:gridCol>
                <a:gridCol w="493776">
                  <a:extLst>
                    <a:ext uri="{9D8B030D-6E8A-4147-A177-3AD203B41FA5}">
                      <a16:colId xmlns:a16="http://schemas.microsoft.com/office/drawing/2014/main" val="381485759"/>
                    </a:ext>
                  </a:extLst>
                </a:gridCol>
                <a:gridCol w="493776">
                  <a:extLst>
                    <a:ext uri="{9D8B030D-6E8A-4147-A177-3AD203B41FA5}">
                      <a16:colId xmlns:a16="http://schemas.microsoft.com/office/drawing/2014/main" val="2941987189"/>
                    </a:ext>
                  </a:extLst>
                </a:gridCol>
                <a:gridCol w="493776">
                  <a:extLst>
                    <a:ext uri="{9D8B030D-6E8A-4147-A177-3AD203B41FA5}">
                      <a16:colId xmlns:a16="http://schemas.microsoft.com/office/drawing/2014/main" val="420937914"/>
                    </a:ext>
                  </a:extLst>
                </a:gridCol>
                <a:gridCol w="493776">
                  <a:extLst>
                    <a:ext uri="{9D8B030D-6E8A-4147-A177-3AD203B41FA5}">
                      <a16:colId xmlns:a16="http://schemas.microsoft.com/office/drawing/2014/main" val="1385822018"/>
                    </a:ext>
                  </a:extLst>
                </a:gridCol>
                <a:gridCol w="493776">
                  <a:extLst>
                    <a:ext uri="{9D8B030D-6E8A-4147-A177-3AD203B41FA5}">
                      <a16:colId xmlns:a16="http://schemas.microsoft.com/office/drawing/2014/main" val="980537238"/>
                    </a:ext>
                  </a:extLst>
                </a:gridCol>
                <a:gridCol w="493776">
                  <a:extLst>
                    <a:ext uri="{9D8B030D-6E8A-4147-A177-3AD203B41FA5}">
                      <a16:colId xmlns:a16="http://schemas.microsoft.com/office/drawing/2014/main" val="4237888212"/>
                    </a:ext>
                  </a:extLst>
                </a:gridCol>
                <a:gridCol w="493776">
                  <a:extLst>
                    <a:ext uri="{9D8B030D-6E8A-4147-A177-3AD203B41FA5}">
                      <a16:colId xmlns:a16="http://schemas.microsoft.com/office/drawing/2014/main" val="1826402751"/>
                    </a:ext>
                  </a:extLst>
                </a:gridCol>
                <a:gridCol w="493776">
                  <a:extLst>
                    <a:ext uri="{9D8B030D-6E8A-4147-A177-3AD203B41FA5}">
                      <a16:colId xmlns:a16="http://schemas.microsoft.com/office/drawing/2014/main" val="3425306934"/>
                    </a:ext>
                  </a:extLst>
                </a:gridCol>
                <a:gridCol w="493776">
                  <a:extLst>
                    <a:ext uri="{9D8B030D-6E8A-4147-A177-3AD203B41FA5}">
                      <a16:colId xmlns:a16="http://schemas.microsoft.com/office/drawing/2014/main" val="3489717999"/>
                    </a:ext>
                  </a:extLst>
                </a:gridCol>
                <a:gridCol w="493776">
                  <a:extLst>
                    <a:ext uri="{9D8B030D-6E8A-4147-A177-3AD203B41FA5}">
                      <a16:colId xmlns:a16="http://schemas.microsoft.com/office/drawing/2014/main" val="131765304"/>
                    </a:ext>
                  </a:extLst>
                </a:gridCol>
                <a:gridCol w="493776">
                  <a:extLst>
                    <a:ext uri="{9D8B030D-6E8A-4147-A177-3AD203B41FA5}">
                      <a16:colId xmlns:a16="http://schemas.microsoft.com/office/drawing/2014/main" val="200207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401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- 2021-03-15 12:04:21</a:t>
                      </a:r>
                      <a:r>
                        <a:rPr kumimoji="0" lang="es-ES" sz="1000" b="0" i="0" u="none" strike="noStrike" kern="1200" cap="none" spc="0" normalizeH="0" baseline="0" noProof="0">
                          <a:ln>
                            <a:noFill/>
                          </a:ln>
                          <a:solidFill>
                            <a:prstClr val="black"/>
                          </a:solidFill>
                          <a:effectLst/>
                          <a:uLnTx/>
                          <a:uFillTx/>
                          <a:latin typeface="+mn-lt"/>
                          <a:ea typeface="+mn-ea"/>
                          <a:cs typeface="+mn-cs"/>
                        </a:rPr>
                        <a:t>
 Y si reconfiguramos la manera en l que habitamos la tierra?
.
Es el momento de pensarnos individual y colectivamente, de acompañar un movimiento que vaya moldeando una forma de vida más sustentable...
.
Que la bicicleta se convierta en mucho más que un medio ecológico de transporte.
Que sea esa compañera de vida que nos permita vincularnos un poquito más con los espacios que habitamos.
Que sea una solución simple, a los problemas más complejos del planeta.
#venzo #somosvenzo #vivivenzo #ciclismo #bike #cycling #cyclinglifestyle #cyclingphotos #cyclinglife #urbancycling #venzobike #biker #ciclismourbano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04659522"/>
                  </a:ext>
                </a:extLst>
              </a:tr>
            </a:tbl>
          </a:graphicData>
        </a:graphic>
      </p:graphicFrame>
      <p:sp>
        <p:nvSpPr>
          <p:cNvPr id="4" name="Text Placeholder 3">
            <a:extLst>
              <a:ext uri="{FF2B5EF4-FFF2-40B4-BE49-F238E27FC236}">
                <a16:creationId xmlns:a16="http://schemas.microsoft.com/office/drawing/2014/main" id="{C6DD1BB3-EDE7-4EE9-BEA0-4CADEB522D3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60404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F8118-9116-41D5-956E-03CF1287E6C7}"/>
              </a:ext>
            </a:extLst>
          </p:cNvPr>
          <p:cNvSpPr>
            <a:spLocks noGrp="1"/>
          </p:cNvSpPr>
          <p:nvPr>
            <p:ph type="title"/>
          </p:nvPr>
        </p:nvSpPr>
        <p:spPr/>
        <p:txBody>
          <a:bodyPr/>
          <a:lstStyle/>
          <a:p>
            <a:r>
              <a:rPr lang="en-US"/>
              <a:t>Facebook Post Table + Reactions | Teknialbikes - 21 of 21</a:t>
            </a:r>
          </a:p>
        </p:txBody>
      </p:sp>
      <p:graphicFrame>
        <p:nvGraphicFramePr>
          <p:cNvPr id="5" name="Table Placeholder 4">
            <a:extLst>
              <a:ext uri="{FF2B5EF4-FFF2-40B4-BE49-F238E27FC236}">
                <a16:creationId xmlns:a16="http://schemas.microsoft.com/office/drawing/2014/main" id="{77F8A9B0-2AAA-4EC5-9763-19911E5D6D69}"/>
              </a:ext>
            </a:extLst>
          </p:cNvPr>
          <p:cNvGraphicFramePr>
            <a:graphicFrameLocks noGrp="1"/>
          </p:cNvGraphicFramePr>
          <p:nvPr>
            <p:ph type="tbl" sz="quarter" idx="13"/>
            <p:extLst>
              <p:ext uri="{D42A27DB-BD31-4B8C-83A1-F6EECF244321}">
                <p14:modId xmlns:p14="http://schemas.microsoft.com/office/powerpoint/2010/main" val="212696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4681450"/>
                    </a:ext>
                  </a:extLst>
                </a:gridCol>
                <a:gridCol w="493776">
                  <a:extLst>
                    <a:ext uri="{9D8B030D-6E8A-4147-A177-3AD203B41FA5}">
                      <a16:colId xmlns:a16="http://schemas.microsoft.com/office/drawing/2014/main" val="61658064"/>
                    </a:ext>
                  </a:extLst>
                </a:gridCol>
                <a:gridCol w="493776">
                  <a:extLst>
                    <a:ext uri="{9D8B030D-6E8A-4147-A177-3AD203B41FA5}">
                      <a16:colId xmlns:a16="http://schemas.microsoft.com/office/drawing/2014/main" val="3909633730"/>
                    </a:ext>
                  </a:extLst>
                </a:gridCol>
                <a:gridCol w="493776">
                  <a:extLst>
                    <a:ext uri="{9D8B030D-6E8A-4147-A177-3AD203B41FA5}">
                      <a16:colId xmlns:a16="http://schemas.microsoft.com/office/drawing/2014/main" val="4200651239"/>
                    </a:ext>
                  </a:extLst>
                </a:gridCol>
                <a:gridCol w="493776">
                  <a:extLst>
                    <a:ext uri="{9D8B030D-6E8A-4147-A177-3AD203B41FA5}">
                      <a16:colId xmlns:a16="http://schemas.microsoft.com/office/drawing/2014/main" val="1703533981"/>
                    </a:ext>
                  </a:extLst>
                </a:gridCol>
                <a:gridCol w="493776">
                  <a:extLst>
                    <a:ext uri="{9D8B030D-6E8A-4147-A177-3AD203B41FA5}">
                      <a16:colId xmlns:a16="http://schemas.microsoft.com/office/drawing/2014/main" val="2728420317"/>
                    </a:ext>
                  </a:extLst>
                </a:gridCol>
                <a:gridCol w="493776">
                  <a:extLst>
                    <a:ext uri="{9D8B030D-6E8A-4147-A177-3AD203B41FA5}">
                      <a16:colId xmlns:a16="http://schemas.microsoft.com/office/drawing/2014/main" val="338112398"/>
                    </a:ext>
                  </a:extLst>
                </a:gridCol>
                <a:gridCol w="493776">
                  <a:extLst>
                    <a:ext uri="{9D8B030D-6E8A-4147-A177-3AD203B41FA5}">
                      <a16:colId xmlns:a16="http://schemas.microsoft.com/office/drawing/2014/main" val="2613295116"/>
                    </a:ext>
                  </a:extLst>
                </a:gridCol>
                <a:gridCol w="493776">
                  <a:extLst>
                    <a:ext uri="{9D8B030D-6E8A-4147-A177-3AD203B41FA5}">
                      <a16:colId xmlns:a16="http://schemas.microsoft.com/office/drawing/2014/main" val="2601783393"/>
                    </a:ext>
                  </a:extLst>
                </a:gridCol>
                <a:gridCol w="493776">
                  <a:extLst>
                    <a:ext uri="{9D8B030D-6E8A-4147-A177-3AD203B41FA5}">
                      <a16:colId xmlns:a16="http://schemas.microsoft.com/office/drawing/2014/main" val="1749410245"/>
                    </a:ext>
                  </a:extLst>
                </a:gridCol>
                <a:gridCol w="493776">
                  <a:extLst>
                    <a:ext uri="{9D8B030D-6E8A-4147-A177-3AD203B41FA5}">
                      <a16:colId xmlns:a16="http://schemas.microsoft.com/office/drawing/2014/main" val="2404619625"/>
                    </a:ext>
                  </a:extLst>
                </a:gridCol>
                <a:gridCol w="493776">
                  <a:extLst>
                    <a:ext uri="{9D8B030D-6E8A-4147-A177-3AD203B41FA5}">
                      <a16:colId xmlns:a16="http://schemas.microsoft.com/office/drawing/2014/main" val="237723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072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- 2021-03-15 17:38:57</a:t>
                      </a:r>
                      <a:r>
                        <a:rPr kumimoji="0" lang="es-ES" sz="1000" b="0" i="0" u="none" strike="noStrike" kern="1200" cap="none" spc="0" normalizeH="0" baseline="0" noProof="0">
                          <a:ln>
                            <a:noFill/>
                          </a:ln>
                          <a:solidFill>
                            <a:prstClr val="black"/>
                          </a:solidFill>
                          <a:effectLst/>
                          <a:uLnTx/>
                          <a:uFillTx/>
                          <a:latin typeface="+mn-lt"/>
                          <a:ea typeface="+mn-ea"/>
                          <a:cs typeface="+mn-cs"/>
                        </a:rPr>
                        <a:t>
 #Fitness Bicicleta indoor Elite 500
Diseñado para uso profesional en gimnasios • Volante de acero simulador inercial de 20 kg. • Correa • Piñón fijo • Ruedas de traslado • Peso máximo admitido: 120 kg.
Más info: https://olmobikes.net/fitness/bicicleta-indoor-elite-500/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2718164"/>
                  </a:ext>
                </a:extLst>
              </a:tr>
            </a:tbl>
          </a:graphicData>
        </a:graphic>
      </p:graphicFrame>
      <p:sp>
        <p:nvSpPr>
          <p:cNvPr id="4" name="Text Placeholder 3">
            <a:extLst>
              <a:ext uri="{FF2B5EF4-FFF2-40B4-BE49-F238E27FC236}">
                <a16:creationId xmlns:a16="http://schemas.microsoft.com/office/drawing/2014/main" id="{477CBF9F-3C0F-4917-9471-1F1BBC7BBDF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794203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B3282-320F-4F39-99FF-1B839429BFD9}"/>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066E6470-E461-4239-9904-A4BAFA698040}"/>
              </a:ext>
            </a:extLst>
          </p:cNvPr>
          <p:cNvGraphicFramePr>
            <a:graphicFrameLocks noGrp="1"/>
          </p:cNvGraphicFramePr>
          <p:nvPr>
            <p:ph type="chart" sz="quarter" idx="13"/>
            <p:extLst>
              <p:ext uri="{D42A27DB-BD31-4B8C-83A1-F6EECF244321}">
                <p14:modId xmlns:p14="http://schemas.microsoft.com/office/powerpoint/2010/main" val="221917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0A7CD6-9F75-46EE-A54D-212D511F5A7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7496D2F-6119-4A95-AF9F-2BE68D5D0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2607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1580</Words>
  <Application>Microsoft Office PowerPoint</Application>
  <PresentationFormat>On-screen Show (4:3)</PresentationFormat>
  <Paragraphs>883</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NUEVO - La emilia usar</vt:lpstr>
      <vt:lpstr>Facebook Key Metrics Table | Teknialbikes</vt:lpstr>
      <vt:lpstr>Facebook Key Metrics Radar | Teknialbikes</vt:lpstr>
      <vt:lpstr>Facebook Fan Distribution | Teknialbikes</vt:lpstr>
      <vt:lpstr>Facebook +/- Fan Distribution | Teknialbikes</vt:lpstr>
      <vt:lpstr>Facebook Posts Distribution | Teknialbikes</vt:lpstr>
      <vt:lpstr>Facebook Interactions Distribution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 - 1 of 3</vt:lpstr>
      <vt:lpstr>Facebook Hashtag Detection | Teknialbikes - 2 of 3</vt:lpstr>
      <vt:lpstr>Facebook Hashtag Detection | Teknialbikes - 3 of 3</vt:lpstr>
      <vt:lpstr>Facebook Post Table + Reactions | Teknialbikes - 1 of 21</vt:lpstr>
      <vt:lpstr>Facebook Post Table + Reactions | Teknialbikes - 2 of 21</vt:lpstr>
      <vt:lpstr>Facebook Post Table + Reactions | Teknialbikes - 3 of 21</vt:lpstr>
      <vt:lpstr>Facebook Post Table + Reactions | Teknialbikes - 4 of 21</vt:lpstr>
      <vt:lpstr>Facebook Post Table + Reactions | Teknialbikes - 5 of 21</vt:lpstr>
      <vt:lpstr>Facebook Post Table + Reactions | Teknialbikes - 6 of 21</vt:lpstr>
      <vt:lpstr>Facebook Post Table + Reactions | Teknialbikes - 7 of 21</vt:lpstr>
      <vt:lpstr>Facebook Post Table + Reactions | Teknialbikes - 8 of 21</vt:lpstr>
      <vt:lpstr>Facebook Post Table + Reactions | Teknialbikes - 9 of 21</vt:lpstr>
      <vt:lpstr>Facebook Post Table + Reactions | Teknialbikes - 10 of 21</vt:lpstr>
      <vt:lpstr>Facebook Post Table + Reactions | Teknialbikes - 11 of 21</vt:lpstr>
      <vt:lpstr>Facebook Post Table + Reactions | Teknialbikes - 12 of 21</vt:lpstr>
      <vt:lpstr>Facebook Post Table + Reactions | Teknialbikes - 13 of 21</vt:lpstr>
      <vt:lpstr>Facebook Post Table + Reactions | Teknialbikes - 14 of 21</vt:lpstr>
      <vt:lpstr>Facebook Post Table + Reactions | Teknialbikes - 15 of 21</vt:lpstr>
      <vt:lpstr>Facebook Post Table + Reactions | Teknialbikes - 16 of 21</vt:lpstr>
      <vt:lpstr>Facebook Post Table + Reactions | Teknialbikes - 17 of 21</vt:lpstr>
      <vt:lpstr>Facebook Post Table + Reactions | Teknialbikes - 18 of 21</vt:lpstr>
      <vt:lpstr>Facebook Post Table + Reactions | Teknialbikes - 19 of 21</vt:lpstr>
      <vt:lpstr>Facebook Post Table + Reactions | Teknialbikes - 20 of 21</vt:lpstr>
      <vt:lpstr>Facebook Post Table + Reactions | Teknialbikes - 21 of 21</vt:lpstr>
      <vt:lpstr>Facebook User Posts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2021-04-01T20:07:29Z</dcterms:created>
  <dcterms:modified xsi:type="dcterms:W3CDTF">2021-04-01T20:09:24Z</dcterms:modified>
</cp:coreProperties>
</file>