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3.4542000000000002</c:v>
                </c:pt>
                <c:pt idx="1">
                  <c:v>100</c:v>
                </c:pt>
                <c:pt idx="2">
                  <c:v>55.446599999999997</c:v>
                </c:pt>
                <c:pt idx="3">
                  <c:v>0</c:v>
                </c:pt>
                <c:pt idx="4">
                  <c:v>21.714200000000002</c:v>
                </c:pt>
                <c:pt idx="5">
                  <c:v>100</c:v>
                </c:pt>
              </c:numCache>
            </c:numRef>
          </c:val>
          <c:extLst>
            <c:ext xmlns:c16="http://schemas.microsoft.com/office/drawing/2014/chart" uri="{C3380CC4-5D6E-409C-BE32-E72D297353CC}">
              <c16:uniqueId val="{00000000-F76C-4233-A38F-365D2AB24B7C}"/>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0.99860000000000004</c:v>
                </c:pt>
                <c:pt idx="1">
                  <c:v>0</c:v>
                </c:pt>
                <c:pt idx="2">
                  <c:v>0</c:v>
                </c:pt>
                <c:pt idx="3">
                  <c:v>0</c:v>
                </c:pt>
                <c:pt idx="4">
                  <c:v>0</c:v>
                </c:pt>
                <c:pt idx="5">
                  <c:v>13.2902</c:v>
                </c:pt>
              </c:numCache>
            </c:numRef>
          </c:val>
          <c:extLst>
            <c:ext xmlns:c16="http://schemas.microsoft.com/office/drawing/2014/chart" uri="{C3380CC4-5D6E-409C-BE32-E72D297353CC}">
              <c16:uniqueId val="{00000001-F76C-4233-A38F-365D2AB24B7C}"/>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0.52139999999999997</c:v>
                </c:pt>
                <c:pt idx="1">
                  <c:v>14.8148</c:v>
                </c:pt>
                <c:pt idx="2">
                  <c:v>5.7820999999999998</c:v>
                </c:pt>
                <c:pt idx="3">
                  <c:v>0</c:v>
                </c:pt>
                <c:pt idx="4">
                  <c:v>100</c:v>
                </c:pt>
                <c:pt idx="5">
                  <c:v>13.223000000000001</c:v>
                </c:pt>
              </c:numCache>
            </c:numRef>
          </c:val>
          <c:extLst>
            <c:ext xmlns:c16="http://schemas.microsoft.com/office/drawing/2014/chart" uri="{C3380CC4-5D6E-409C-BE32-E72D297353CC}">
              <c16:uniqueId val="{00000002-F76C-4233-A38F-365D2AB24B7C}"/>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55.555599999999998</c:v>
                </c:pt>
                <c:pt idx="2">
                  <c:v>8.8280999999999992</c:v>
                </c:pt>
                <c:pt idx="3">
                  <c:v>0</c:v>
                </c:pt>
                <c:pt idx="4">
                  <c:v>0.21210000000000001</c:v>
                </c:pt>
                <c:pt idx="5">
                  <c:v>7.6727999999999996</c:v>
                </c:pt>
              </c:numCache>
            </c:numRef>
          </c:val>
          <c:extLst>
            <c:ext xmlns:c16="http://schemas.microsoft.com/office/drawing/2014/chart" uri="{C3380CC4-5D6E-409C-BE32-E72D297353CC}">
              <c16:uniqueId val="{00000003-F76C-4233-A38F-365D2AB24B7C}"/>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1.5785</c:v>
                </c:pt>
                <c:pt idx="1">
                  <c:v>74.074100000000001</c:v>
                </c:pt>
                <c:pt idx="2">
                  <c:v>100</c:v>
                </c:pt>
                <c:pt idx="3">
                  <c:v>0</c:v>
                </c:pt>
                <c:pt idx="4">
                  <c:v>0</c:v>
                </c:pt>
                <c:pt idx="5">
                  <c:v>0</c:v>
                </c:pt>
              </c:numCache>
            </c:numRef>
          </c:val>
          <c:extLst>
            <c:ext xmlns:c16="http://schemas.microsoft.com/office/drawing/2014/chart" uri="{C3380CC4-5D6E-409C-BE32-E72D297353CC}">
              <c16:uniqueId val="{00000004-F76C-4233-A38F-365D2AB24B7C}"/>
            </c:ext>
          </c:extLst>
        </c:ser>
        <c:dLbls>
          <c:showLegendKey val="0"/>
          <c:showVal val="0"/>
          <c:showCatName val="0"/>
          <c:showSerName val="0"/>
          <c:showPercent val="0"/>
          <c:showBubbleSize val="0"/>
        </c:dLbls>
        <c:axId val="316229200"/>
        <c:axId val="316225920"/>
      </c:radarChart>
      <c:catAx>
        <c:axId val="31622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25920"/>
        <c:crosses val="autoZero"/>
        <c:auto val="1"/>
        <c:lblAlgn val="ctr"/>
        <c:lblOffset val="100"/>
        <c:noMultiLvlLbl val="0"/>
      </c:catAx>
      <c:valAx>
        <c:axId val="31622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2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1963432</c:v>
                </c:pt>
                <c:pt idx="1">
                  <c:v>67821</c:v>
                </c:pt>
                <c:pt idx="2">
                  <c:v>30993</c:v>
                </c:pt>
                <c:pt idx="3">
                  <c:v>19607</c:v>
                </c:pt>
                <c:pt idx="4">
                  <c:v>10237</c:v>
                </c:pt>
              </c:numCache>
            </c:numRef>
          </c:val>
          <c:extLst>
            <c:ext xmlns:c16="http://schemas.microsoft.com/office/drawing/2014/chart" uri="{C3380CC4-5D6E-409C-BE32-E72D297353CC}">
              <c16:uniqueId val="{00000000-A06F-432E-9EED-15ED0383F44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4459</c:v>
                </c:pt>
                <c:pt idx="1">
                  <c:v>1954</c:v>
                </c:pt>
                <c:pt idx="3">
                  <c:v>77</c:v>
                </c:pt>
                <c:pt idx="4">
                  <c:v>40</c:v>
                </c:pt>
              </c:numCache>
            </c:numRef>
          </c:val>
          <c:extLst>
            <c:ext xmlns:c16="http://schemas.microsoft.com/office/drawing/2014/chart" uri="{C3380CC4-5D6E-409C-BE32-E72D297353CC}">
              <c16:uniqueId val="{00000000-2C5F-41D6-8F5E-5A1B3FE33E1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15</c:v>
                </c:pt>
                <c:pt idx="1">
                  <c:v>27</c:v>
                </c:pt>
                <c:pt idx="2">
                  <c:v>20</c:v>
                </c:pt>
                <c:pt idx="3">
                  <c:v>0</c:v>
                </c:pt>
                <c:pt idx="4">
                  <c:v>4</c:v>
                </c:pt>
              </c:numCache>
            </c:numRef>
          </c:val>
          <c:extLst>
            <c:ext xmlns:c16="http://schemas.microsoft.com/office/drawing/2014/chart" uri="{C3380CC4-5D6E-409C-BE32-E72D297353CC}">
              <c16:uniqueId val="{00000000-8517-46C8-BA02-E288A786DFB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171</c:v>
                </c:pt>
                <c:pt idx="1">
                  <c:v>1074</c:v>
                </c:pt>
                <c:pt idx="2">
                  <c:v>1937</c:v>
                </c:pt>
                <c:pt idx="3">
                  <c:v>0</c:v>
                </c:pt>
                <c:pt idx="4">
                  <c:v>112</c:v>
                </c:pt>
              </c:numCache>
            </c:numRef>
          </c:val>
          <c:extLst>
            <c:ext xmlns:c16="http://schemas.microsoft.com/office/drawing/2014/chart" uri="{C3380CC4-5D6E-409C-BE32-E72D297353CC}">
              <c16:uniqueId val="{00000000-7E0A-48E2-BDB5-254E1B9A638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65907</c:v>
                </c:pt>
                <c:pt idx="1">
                  <c:v>65985</c:v>
                </c:pt>
                <c:pt idx="2">
                  <c:v>66056</c:v>
                </c:pt>
                <c:pt idx="3">
                  <c:v>66135</c:v>
                </c:pt>
                <c:pt idx="4">
                  <c:v>66199</c:v>
                </c:pt>
                <c:pt idx="5">
                  <c:v>66284</c:v>
                </c:pt>
                <c:pt idx="6">
                  <c:v>66381</c:v>
                </c:pt>
                <c:pt idx="7">
                  <c:v>66459</c:v>
                </c:pt>
                <c:pt idx="8">
                  <c:v>66534</c:v>
                </c:pt>
                <c:pt idx="9">
                  <c:v>66590</c:v>
                </c:pt>
                <c:pt idx="10">
                  <c:v>66641</c:v>
                </c:pt>
                <c:pt idx="11">
                  <c:v>66702</c:v>
                </c:pt>
                <c:pt idx="12">
                  <c:v>66778</c:v>
                </c:pt>
                <c:pt idx="13">
                  <c:v>66848</c:v>
                </c:pt>
                <c:pt idx="14">
                  <c:v>66916</c:v>
                </c:pt>
                <c:pt idx="15">
                  <c:v>66988</c:v>
                </c:pt>
                <c:pt idx="16">
                  <c:v>67069</c:v>
                </c:pt>
                <c:pt idx="17">
                  <c:v>67098</c:v>
                </c:pt>
                <c:pt idx="18">
                  <c:v>67144</c:v>
                </c:pt>
                <c:pt idx="19">
                  <c:v>67208</c:v>
                </c:pt>
                <c:pt idx="20">
                  <c:v>67274</c:v>
                </c:pt>
                <c:pt idx="21">
                  <c:v>67335</c:v>
                </c:pt>
                <c:pt idx="22">
                  <c:v>67383</c:v>
                </c:pt>
                <c:pt idx="23">
                  <c:v>67444</c:v>
                </c:pt>
                <c:pt idx="24">
                  <c:v>67504</c:v>
                </c:pt>
                <c:pt idx="25">
                  <c:v>67536</c:v>
                </c:pt>
                <c:pt idx="26">
                  <c:v>67584</c:v>
                </c:pt>
                <c:pt idx="27">
                  <c:v>67643</c:v>
                </c:pt>
                <c:pt idx="28">
                  <c:v>67691</c:v>
                </c:pt>
                <c:pt idx="29">
                  <c:v>67752</c:v>
                </c:pt>
                <c:pt idx="30">
                  <c:v>67821</c:v>
                </c:pt>
              </c:numCache>
            </c:numRef>
          </c:val>
          <c:smooth val="0"/>
          <c:extLst>
            <c:ext xmlns:c16="http://schemas.microsoft.com/office/drawing/2014/chart" uri="{C3380CC4-5D6E-409C-BE32-E72D297353CC}">
              <c16:uniqueId val="{00000000-8B03-404E-AB07-B3D004C3AFB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19535</c:v>
                </c:pt>
                <c:pt idx="1">
                  <c:v>19539</c:v>
                </c:pt>
                <c:pt idx="2">
                  <c:v>19538</c:v>
                </c:pt>
                <c:pt idx="3">
                  <c:v>19544</c:v>
                </c:pt>
                <c:pt idx="4">
                  <c:v>19541</c:v>
                </c:pt>
                <c:pt idx="5">
                  <c:v>19543</c:v>
                </c:pt>
                <c:pt idx="6">
                  <c:v>19547</c:v>
                </c:pt>
                <c:pt idx="7">
                  <c:v>19551</c:v>
                </c:pt>
                <c:pt idx="8">
                  <c:v>19554</c:v>
                </c:pt>
                <c:pt idx="9">
                  <c:v>19556</c:v>
                </c:pt>
                <c:pt idx="10">
                  <c:v>19558</c:v>
                </c:pt>
                <c:pt idx="11">
                  <c:v>19558</c:v>
                </c:pt>
                <c:pt idx="12">
                  <c:v>19564</c:v>
                </c:pt>
                <c:pt idx="13">
                  <c:v>19564</c:v>
                </c:pt>
                <c:pt idx="14">
                  <c:v>19564</c:v>
                </c:pt>
                <c:pt idx="15">
                  <c:v>19564</c:v>
                </c:pt>
                <c:pt idx="16">
                  <c:v>19566</c:v>
                </c:pt>
                <c:pt idx="17">
                  <c:v>19566</c:v>
                </c:pt>
                <c:pt idx="18">
                  <c:v>19569</c:v>
                </c:pt>
                <c:pt idx="19">
                  <c:v>19570</c:v>
                </c:pt>
                <c:pt idx="20">
                  <c:v>19571</c:v>
                </c:pt>
                <c:pt idx="21">
                  <c:v>19579</c:v>
                </c:pt>
                <c:pt idx="22">
                  <c:v>19582</c:v>
                </c:pt>
                <c:pt idx="23">
                  <c:v>19586</c:v>
                </c:pt>
                <c:pt idx="24">
                  <c:v>19594</c:v>
                </c:pt>
                <c:pt idx="25">
                  <c:v>19591</c:v>
                </c:pt>
                <c:pt idx="26">
                  <c:v>19594</c:v>
                </c:pt>
                <c:pt idx="27">
                  <c:v>19599</c:v>
                </c:pt>
                <c:pt idx="28">
                  <c:v>19598</c:v>
                </c:pt>
                <c:pt idx="29">
                  <c:v>19600</c:v>
                </c:pt>
                <c:pt idx="30">
                  <c:v>19607</c:v>
                </c:pt>
              </c:numCache>
            </c:numRef>
          </c:val>
          <c:smooth val="0"/>
          <c:extLst>
            <c:ext xmlns:c16="http://schemas.microsoft.com/office/drawing/2014/chart" uri="{C3380CC4-5D6E-409C-BE32-E72D297353CC}">
              <c16:uniqueId val="{00000001-8B03-404E-AB07-B3D004C3AFB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10199</c:v>
                </c:pt>
                <c:pt idx="1">
                  <c:v>10200</c:v>
                </c:pt>
                <c:pt idx="2">
                  <c:v>10205</c:v>
                </c:pt>
                <c:pt idx="3">
                  <c:v>10206</c:v>
                </c:pt>
                <c:pt idx="4">
                  <c:v>10208</c:v>
                </c:pt>
                <c:pt idx="5">
                  <c:v>10209</c:v>
                </c:pt>
                <c:pt idx="6">
                  <c:v>10209</c:v>
                </c:pt>
                <c:pt idx="7">
                  <c:v>10208</c:v>
                </c:pt>
                <c:pt idx="8">
                  <c:v>10209</c:v>
                </c:pt>
                <c:pt idx="9">
                  <c:v>10210</c:v>
                </c:pt>
                <c:pt idx="10">
                  <c:v>10212</c:v>
                </c:pt>
                <c:pt idx="11">
                  <c:v>10214</c:v>
                </c:pt>
                <c:pt idx="12">
                  <c:v>10214</c:v>
                </c:pt>
                <c:pt idx="13">
                  <c:v>10215</c:v>
                </c:pt>
                <c:pt idx="14">
                  <c:v>10215</c:v>
                </c:pt>
                <c:pt idx="15">
                  <c:v>10215</c:v>
                </c:pt>
                <c:pt idx="16">
                  <c:v>10218</c:v>
                </c:pt>
                <c:pt idx="17">
                  <c:v>10217</c:v>
                </c:pt>
                <c:pt idx="18">
                  <c:v>10221</c:v>
                </c:pt>
                <c:pt idx="19">
                  <c:v>10221</c:v>
                </c:pt>
                <c:pt idx="20">
                  <c:v>10223</c:v>
                </c:pt>
                <c:pt idx="21">
                  <c:v>10226</c:v>
                </c:pt>
                <c:pt idx="22">
                  <c:v>10228</c:v>
                </c:pt>
                <c:pt idx="23">
                  <c:v>10230</c:v>
                </c:pt>
                <c:pt idx="24">
                  <c:v>10233</c:v>
                </c:pt>
                <c:pt idx="25">
                  <c:v>10233</c:v>
                </c:pt>
                <c:pt idx="26">
                  <c:v>10236</c:v>
                </c:pt>
                <c:pt idx="27">
                  <c:v>10236</c:v>
                </c:pt>
                <c:pt idx="28">
                  <c:v>10236</c:v>
                </c:pt>
                <c:pt idx="29">
                  <c:v>10235</c:v>
                </c:pt>
                <c:pt idx="30">
                  <c:v>10237</c:v>
                </c:pt>
              </c:numCache>
            </c:numRef>
          </c:val>
          <c:smooth val="0"/>
          <c:extLst>
            <c:ext xmlns:c16="http://schemas.microsoft.com/office/drawing/2014/chart" uri="{C3380CC4-5D6E-409C-BE32-E72D297353CC}">
              <c16:uniqueId val="{00000002-8B03-404E-AB07-B3D004C3AFB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1959335</c:v>
                </c:pt>
                <c:pt idx="1">
                  <c:v>1959639</c:v>
                </c:pt>
                <c:pt idx="2">
                  <c:v>1959877</c:v>
                </c:pt>
                <c:pt idx="3">
                  <c:v>1959976</c:v>
                </c:pt>
                <c:pt idx="4">
                  <c:v>1960210</c:v>
                </c:pt>
                <c:pt idx="5">
                  <c:v>1960363</c:v>
                </c:pt>
                <c:pt idx="6">
                  <c:v>1960471</c:v>
                </c:pt>
                <c:pt idx="7">
                  <c:v>1960763</c:v>
                </c:pt>
                <c:pt idx="8">
                  <c:v>1961046</c:v>
                </c:pt>
                <c:pt idx="9">
                  <c:v>1959206</c:v>
                </c:pt>
                <c:pt idx="10">
                  <c:v>1959782</c:v>
                </c:pt>
                <c:pt idx="11">
                  <c:v>1959245</c:v>
                </c:pt>
                <c:pt idx="12">
                  <c:v>1959513</c:v>
                </c:pt>
                <c:pt idx="13">
                  <c:v>1959696</c:v>
                </c:pt>
                <c:pt idx="14">
                  <c:v>1960152</c:v>
                </c:pt>
                <c:pt idx="15">
                  <c:v>1960307</c:v>
                </c:pt>
                <c:pt idx="16">
                  <c:v>1960551</c:v>
                </c:pt>
                <c:pt idx="17">
                  <c:v>1960895</c:v>
                </c:pt>
                <c:pt idx="18">
                  <c:v>1961399</c:v>
                </c:pt>
                <c:pt idx="19">
                  <c:v>1961703</c:v>
                </c:pt>
                <c:pt idx="20">
                  <c:v>1962042</c:v>
                </c:pt>
                <c:pt idx="21">
                  <c:v>1960806</c:v>
                </c:pt>
                <c:pt idx="22">
                  <c:v>1960939</c:v>
                </c:pt>
                <c:pt idx="23">
                  <c:v>1961115</c:v>
                </c:pt>
                <c:pt idx="24">
                  <c:v>1961444</c:v>
                </c:pt>
                <c:pt idx="25">
                  <c:v>1961636</c:v>
                </c:pt>
                <c:pt idx="26">
                  <c:v>1962131</c:v>
                </c:pt>
                <c:pt idx="27">
                  <c:v>1962360</c:v>
                </c:pt>
                <c:pt idx="28">
                  <c:v>1962801</c:v>
                </c:pt>
                <c:pt idx="29">
                  <c:v>1963030</c:v>
                </c:pt>
                <c:pt idx="30">
                  <c:v>1963432</c:v>
                </c:pt>
              </c:numCache>
            </c:numRef>
          </c:val>
          <c:smooth val="0"/>
          <c:extLst>
            <c:ext xmlns:c16="http://schemas.microsoft.com/office/drawing/2014/chart" uri="{C3380CC4-5D6E-409C-BE32-E72D297353CC}">
              <c16:uniqueId val="{00000003-8B03-404E-AB07-B3D004C3AFB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3">
                  <c:v>30802</c:v>
                </c:pt>
                <c:pt idx="4">
                  <c:v>30803</c:v>
                </c:pt>
                <c:pt idx="5">
                  <c:v>30816</c:v>
                </c:pt>
                <c:pt idx="6">
                  <c:v>30822</c:v>
                </c:pt>
                <c:pt idx="7">
                  <c:v>30823</c:v>
                </c:pt>
                <c:pt idx="8">
                  <c:v>30829</c:v>
                </c:pt>
                <c:pt idx="9">
                  <c:v>30841</c:v>
                </c:pt>
                <c:pt idx="10">
                  <c:v>30846</c:v>
                </c:pt>
                <c:pt idx="11">
                  <c:v>30849</c:v>
                </c:pt>
                <c:pt idx="12">
                  <c:v>30868</c:v>
                </c:pt>
                <c:pt idx="13">
                  <c:v>30874</c:v>
                </c:pt>
                <c:pt idx="14">
                  <c:v>30879</c:v>
                </c:pt>
                <c:pt idx="15">
                  <c:v>30896</c:v>
                </c:pt>
                <c:pt idx="16">
                  <c:v>30908</c:v>
                </c:pt>
                <c:pt idx="17">
                  <c:v>30911</c:v>
                </c:pt>
                <c:pt idx="18">
                  <c:v>30918</c:v>
                </c:pt>
                <c:pt idx="19">
                  <c:v>30921</c:v>
                </c:pt>
                <c:pt idx="20">
                  <c:v>30929</c:v>
                </c:pt>
                <c:pt idx="21">
                  <c:v>30934</c:v>
                </c:pt>
                <c:pt idx="22">
                  <c:v>30940</c:v>
                </c:pt>
                <c:pt idx="23">
                  <c:v>30941</c:v>
                </c:pt>
                <c:pt idx="24">
                  <c:v>30955</c:v>
                </c:pt>
                <c:pt idx="25">
                  <c:v>30954</c:v>
                </c:pt>
                <c:pt idx="26">
                  <c:v>30963</c:v>
                </c:pt>
                <c:pt idx="27">
                  <c:v>30966</c:v>
                </c:pt>
                <c:pt idx="28">
                  <c:v>30969</c:v>
                </c:pt>
                <c:pt idx="29">
                  <c:v>30979</c:v>
                </c:pt>
                <c:pt idx="30">
                  <c:v>30993</c:v>
                </c:pt>
              </c:numCache>
            </c:numRef>
          </c:val>
          <c:smooth val="0"/>
          <c:extLst>
            <c:ext xmlns:c16="http://schemas.microsoft.com/office/drawing/2014/chart" uri="{C3380CC4-5D6E-409C-BE32-E72D297353CC}">
              <c16:uniqueId val="{00000004-8B03-404E-AB07-B3D004C3AFBF}"/>
            </c:ext>
          </c:extLst>
        </c:ser>
        <c:dLbls>
          <c:showLegendKey val="0"/>
          <c:showVal val="0"/>
          <c:showCatName val="0"/>
          <c:showSerName val="0"/>
          <c:showPercent val="0"/>
          <c:showBubbleSize val="0"/>
        </c:dLbls>
        <c:smooth val="0"/>
        <c:axId val="325289144"/>
        <c:axId val="325289472"/>
      </c:lineChart>
      <c:dateAx>
        <c:axId val="325289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89472"/>
        <c:crosses val="autoZero"/>
        <c:auto val="1"/>
        <c:lblOffset val="100"/>
        <c:baseTimeUnit val="days"/>
      </c:dateAx>
      <c:valAx>
        <c:axId val="32528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8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40</c:v>
                </c:pt>
                <c:pt idx="1">
                  <c:v>78</c:v>
                </c:pt>
                <c:pt idx="2">
                  <c:v>71</c:v>
                </c:pt>
                <c:pt idx="3">
                  <c:v>79</c:v>
                </c:pt>
                <c:pt idx="4">
                  <c:v>64</c:v>
                </c:pt>
                <c:pt idx="5">
                  <c:v>85</c:v>
                </c:pt>
                <c:pt idx="6">
                  <c:v>97</c:v>
                </c:pt>
                <c:pt idx="7">
                  <c:v>78</c:v>
                </c:pt>
                <c:pt idx="8">
                  <c:v>75</c:v>
                </c:pt>
                <c:pt idx="9">
                  <c:v>56</c:v>
                </c:pt>
                <c:pt idx="10">
                  <c:v>51</c:v>
                </c:pt>
                <c:pt idx="11">
                  <c:v>61</c:v>
                </c:pt>
                <c:pt idx="12">
                  <c:v>76</c:v>
                </c:pt>
                <c:pt idx="13">
                  <c:v>70</c:v>
                </c:pt>
                <c:pt idx="14">
                  <c:v>68</c:v>
                </c:pt>
                <c:pt idx="15">
                  <c:v>72</c:v>
                </c:pt>
                <c:pt idx="16">
                  <c:v>81</c:v>
                </c:pt>
                <c:pt idx="17">
                  <c:v>29</c:v>
                </c:pt>
                <c:pt idx="18">
                  <c:v>46</c:v>
                </c:pt>
                <c:pt idx="19">
                  <c:v>64</c:v>
                </c:pt>
                <c:pt idx="20">
                  <c:v>66</c:v>
                </c:pt>
                <c:pt idx="21">
                  <c:v>61</c:v>
                </c:pt>
                <c:pt idx="22">
                  <c:v>48</c:v>
                </c:pt>
                <c:pt idx="23">
                  <c:v>61</c:v>
                </c:pt>
                <c:pt idx="24">
                  <c:v>60</c:v>
                </c:pt>
                <c:pt idx="25">
                  <c:v>32</c:v>
                </c:pt>
                <c:pt idx="26">
                  <c:v>48</c:v>
                </c:pt>
                <c:pt idx="27">
                  <c:v>59</c:v>
                </c:pt>
                <c:pt idx="28">
                  <c:v>48</c:v>
                </c:pt>
                <c:pt idx="29">
                  <c:v>61</c:v>
                </c:pt>
                <c:pt idx="30">
                  <c:v>69</c:v>
                </c:pt>
              </c:numCache>
            </c:numRef>
          </c:val>
          <c:smooth val="0"/>
          <c:extLst>
            <c:ext xmlns:c16="http://schemas.microsoft.com/office/drawing/2014/chart" uri="{C3380CC4-5D6E-409C-BE32-E72D297353CC}">
              <c16:uniqueId val="{00000000-2A05-481A-B588-6B3BD8C88F3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5</c:v>
                </c:pt>
                <c:pt idx="1">
                  <c:v>4</c:v>
                </c:pt>
                <c:pt idx="2">
                  <c:v>-1</c:v>
                </c:pt>
                <c:pt idx="3">
                  <c:v>6</c:v>
                </c:pt>
                <c:pt idx="4">
                  <c:v>-3</c:v>
                </c:pt>
                <c:pt idx="5">
                  <c:v>2</c:v>
                </c:pt>
                <c:pt idx="6">
                  <c:v>4</c:v>
                </c:pt>
                <c:pt idx="7">
                  <c:v>4</c:v>
                </c:pt>
                <c:pt idx="8">
                  <c:v>3</c:v>
                </c:pt>
                <c:pt idx="9">
                  <c:v>2</c:v>
                </c:pt>
                <c:pt idx="10">
                  <c:v>2</c:v>
                </c:pt>
                <c:pt idx="11">
                  <c:v>0</c:v>
                </c:pt>
                <c:pt idx="12">
                  <c:v>6</c:v>
                </c:pt>
                <c:pt idx="13">
                  <c:v>0</c:v>
                </c:pt>
                <c:pt idx="14">
                  <c:v>0</c:v>
                </c:pt>
                <c:pt idx="15">
                  <c:v>0</c:v>
                </c:pt>
                <c:pt idx="16">
                  <c:v>2</c:v>
                </c:pt>
                <c:pt idx="17">
                  <c:v>0</c:v>
                </c:pt>
                <c:pt idx="18">
                  <c:v>3</c:v>
                </c:pt>
                <c:pt idx="19">
                  <c:v>1</c:v>
                </c:pt>
                <c:pt idx="20">
                  <c:v>1</c:v>
                </c:pt>
                <c:pt idx="21">
                  <c:v>8</c:v>
                </c:pt>
                <c:pt idx="22">
                  <c:v>3</c:v>
                </c:pt>
                <c:pt idx="23">
                  <c:v>4</c:v>
                </c:pt>
                <c:pt idx="24">
                  <c:v>8</c:v>
                </c:pt>
                <c:pt idx="25">
                  <c:v>-3</c:v>
                </c:pt>
                <c:pt idx="26">
                  <c:v>3</c:v>
                </c:pt>
                <c:pt idx="27">
                  <c:v>5</c:v>
                </c:pt>
                <c:pt idx="28">
                  <c:v>-1</c:v>
                </c:pt>
                <c:pt idx="29">
                  <c:v>2</c:v>
                </c:pt>
                <c:pt idx="30">
                  <c:v>7</c:v>
                </c:pt>
              </c:numCache>
            </c:numRef>
          </c:val>
          <c:smooth val="0"/>
          <c:extLst>
            <c:ext xmlns:c16="http://schemas.microsoft.com/office/drawing/2014/chart" uri="{C3380CC4-5D6E-409C-BE32-E72D297353CC}">
              <c16:uniqueId val="{00000001-2A05-481A-B588-6B3BD8C88F3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2</c:v>
                </c:pt>
                <c:pt idx="1">
                  <c:v>1</c:v>
                </c:pt>
                <c:pt idx="2">
                  <c:v>5</c:v>
                </c:pt>
                <c:pt idx="3">
                  <c:v>1</c:v>
                </c:pt>
                <c:pt idx="4">
                  <c:v>2</c:v>
                </c:pt>
                <c:pt idx="5">
                  <c:v>1</c:v>
                </c:pt>
                <c:pt idx="6">
                  <c:v>0</c:v>
                </c:pt>
                <c:pt idx="7">
                  <c:v>-1</c:v>
                </c:pt>
                <c:pt idx="8">
                  <c:v>1</c:v>
                </c:pt>
                <c:pt idx="9">
                  <c:v>1</c:v>
                </c:pt>
                <c:pt idx="10">
                  <c:v>2</c:v>
                </c:pt>
                <c:pt idx="11">
                  <c:v>2</c:v>
                </c:pt>
                <c:pt idx="12">
                  <c:v>0</c:v>
                </c:pt>
                <c:pt idx="13">
                  <c:v>1</c:v>
                </c:pt>
                <c:pt idx="14">
                  <c:v>0</c:v>
                </c:pt>
                <c:pt idx="15">
                  <c:v>0</c:v>
                </c:pt>
                <c:pt idx="16">
                  <c:v>3</c:v>
                </c:pt>
                <c:pt idx="17">
                  <c:v>-1</c:v>
                </c:pt>
                <c:pt idx="18">
                  <c:v>4</c:v>
                </c:pt>
                <c:pt idx="19">
                  <c:v>0</c:v>
                </c:pt>
                <c:pt idx="20">
                  <c:v>2</c:v>
                </c:pt>
                <c:pt idx="21">
                  <c:v>3</c:v>
                </c:pt>
                <c:pt idx="22">
                  <c:v>2</c:v>
                </c:pt>
                <c:pt idx="23">
                  <c:v>2</c:v>
                </c:pt>
                <c:pt idx="24">
                  <c:v>3</c:v>
                </c:pt>
                <c:pt idx="25">
                  <c:v>0</c:v>
                </c:pt>
                <c:pt idx="26">
                  <c:v>3</c:v>
                </c:pt>
                <c:pt idx="27">
                  <c:v>0</c:v>
                </c:pt>
                <c:pt idx="28">
                  <c:v>0</c:v>
                </c:pt>
                <c:pt idx="29">
                  <c:v>-1</c:v>
                </c:pt>
                <c:pt idx="30">
                  <c:v>2</c:v>
                </c:pt>
              </c:numCache>
            </c:numRef>
          </c:val>
          <c:smooth val="0"/>
          <c:extLst>
            <c:ext xmlns:c16="http://schemas.microsoft.com/office/drawing/2014/chart" uri="{C3380CC4-5D6E-409C-BE32-E72D297353CC}">
              <c16:uniqueId val="{00000002-2A05-481A-B588-6B3BD8C88F3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362</c:v>
                </c:pt>
                <c:pt idx="1">
                  <c:v>304</c:v>
                </c:pt>
                <c:pt idx="2">
                  <c:v>238</c:v>
                </c:pt>
                <c:pt idx="3">
                  <c:v>99</c:v>
                </c:pt>
                <c:pt idx="4">
                  <c:v>234</c:v>
                </c:pt>
                <c:pt idx="5">
                  <c:v>153</c:v>
                </c:pt>
                <c:pt idx="6">
                  <c:v>108</c:v>
                </c:pt>
                <c:pt idx="7">
                  <c:v>292</c:v>
                </c:pt>
                <c:pt idx="8">
                  <c:v>283</c:v>
                </c:pt>
                <c:pt idx="9">
                  <c:v>-1840</c:v>
                </c:pt>
                <c:pt idx="10">
                  <c:v>576</c:v>
                </c:pt>
                <c:pt idx="11">
                  <c:v>-537</c:v>
                </c:pt>
                <c:pt idx="12">
                  <c:v>268</c:v>
                </c:pt>
                <c:pt idx="13">
                  <c:v>183</c:v>
                </c:pt>
                <c:pt idx="14">
                  <c:v>456</c:v>
                </c:pt>
                <c:pt idx="15">
                  <c:v>155</c:v>
                </c:pt>
                <c:pt idx="16">
                  <c:v>244</c:v>
                </c:pt>
                <c:pt idx="17">
                  <c:v>344</c:v>
                </c:pt>
                <c:pt idx="18">
                  <c:v>504</c:v>
                </c:pt>
                <c:pt idx="19">
                  <c:v>304</c:v>
                </c:pt>
                <c:pt idx="20">
                  <c:v>339</c:v>
                </c:pt>
                <c:pt idx="21">
                  <c:v>-1236</c:v>
                </c:pt>
                <c:pt idx="22">
                  <c:v>133</c:v>
                </c:pt>
                <c:pt idx="23">
                  <c:v>176</c:v>
                </c:pt>
                <c:pt idx="24">
                  <c:v>329</c:v>
                </c:pt>
                <c:pt idx="25">
                  <c:v>192</c:v>
                </c:pt>
                <c:pt idx="26">
                  <c:v>495</c:v>
                </c:pt>
                <c:pt idx="27">
                  <c:v>229</c:v>
                </c:pt>
                <c:pt idx="28">
                  <c:v>441</c:v>
                </c:pt>
                <c:pt idx="29">
                  <c:v>229</c:v>
                </c:pt>
                <c:pt idx="30">
                  <c:v>402</c:v>
                </c:pt>
              </c:numCache>
            </c:numRef>
          </c:val>
          <c:smooth val="0"/>
          <c:extLst>
            <c:ext xmlns:c16="http://schemas.microsoft.com/office/drawing/2014/chart" uri="{C3380CC4-5D6E-409C-BE32-E72D297353CC}">
              <c16:uniqueId val="{00000003-2A05-481A-B588-6B3BD8C88F3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1</c:v>
                </c:pt>
                <c:pt idx="5">
                  <c:v>13</c:v>
                </c:pt>
                <c:pt idx="6">
                  <c:v>6</c:v>
                </c:pt>
                <c:pt idx="7">
                  <c:v>1</c:v>
                </c:pt>
                <c:pt idx="8">
                  <c:v>6</c:v>
                </c:pt>
                <c:pt idx="9">
                  <c:v>12</c:v>
                </c:pt>
                <c:pt idx="10">
                  <c:v>5</c:v>
                </c:pt>
                <c:pt idx="11">
                  <c:v>3</c:v>
                </c:pt>
                <c:pt idx="12">
                  <c:v>19</c:v>
                </c:pt>
                <c:pt idx="13">
                  <c:v>6</c:v>
                </c:pt>
                <c:pt idx="14">
                  <c:v>5</c:v>
                </c:pt>
                <c:pt idx="15">
                  <c:v>17</c:v>
                </c:pt>
                <c:pt idx="16">
                  <c:v>12</c:v>
                </c:pt>
                <c:pt idx="17">
                  <c:v>3</c:v>
                </c:pt>
                <c:pt idx="18">
                  <c:v>7</c:v>
                </c:pt>
                <c:pt idx="19">
                  <c:v>3</c:v>
                </c:pt>
                <c:pt idx="20">
                  <c:v>8</c:v>
                </c:pt>
                <c:pt idx="21">
                  <c:v>5</c:v>
                </c:pt>
                <c:pt idx="22">
                  <c:v>6</c:v>
                </c:pt>
                <c:pt idx="23">
                  <c:v>1</c:v>
                </c:pt>
                <c:pt idx="24">
                  <c:v>14</c:v>
                </c:pt>
                <c:pt idx="25">
                  <c:v>-1</c:v>
                </c:pt>
                <c:pt idx="26">
                  <c:v>9</c:v>
                </c:pt>
                <c:pt idx="27">
                  <c:v>3</c:v>
                </c:pt>
                <c:pt idx="28">
                  <c:v>3</c:v>
                </c:pt>
                <c:pt idx="29">
                  <c:v>10</c:v>
                </c:pt>
                <c:pt idx="30">
                  <c:v>14</c:v>
                </c:pt>
              </c:numCache>
            </c:numRef>
          </c:val>
          <c:smooth val="0"/>
          <c:extLst>
            <c:ext xmlns:c16="http://schemas.microsoft.com/office/drawing/2014/chart" uri="{C3380CC4-5D6E-409C-BE32-E72D297353CC}">
              <c16:uniqueId val="{00000004-2A05-481A-B588-6B3BD8C88F3E}"/>
            </c:ext>
          </c:extLst>
        </c:ser>
        <c:dLbls>
          <c:showLegendKey val="0"/>
          <c:showVal val="0"/>
          <c:showCatName val="0"/>
          <c:showSerName val="0"/>
          <c:showPercent val="0"/>
          <c:showBubbleSize val="0"/>
        </c:dLbls>
        <c:smooth val="0"/>
        <c:axId val="325295048"/>
        <c:axId val="325292752"/>
      </c:lineChart>
      <c:dateAx>
        <c:axId val="32529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2752"/>
        <c:crosses val="autoZero"/>
        <c:auto val="1"/>
        <c:lblOffset val="100"/>
        <c:baseTimeUnit val="days"/>
      </c:dateAx>
      <c:valAx>
        <c:axId val="32529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67</c:v>
                </c:pt>
                <c:pt idx="2">
                  <c:v>68</c:v>
                </c:pt>
                <c:pt idx="3">
                  <c:v>55</c:v>
                </c:pt>
                <c:pt idx="4">
                  <c:v>51</c:v>
                </c:pt>
                <c:pt idx="5">
                  <c:v>68</c:v>
                </c:pt>
                <c:pt idx="6">
                  <c:v>73</c:v>
                </c:pt>
              </c:numCache>
            </c:numRef>
          </c:val>
          <c:extLst>
            <c:ext xmlns:c16="http://schemas.microsoft.com/office/drawing/2014/chart" uri="{C3380CC4-5D6E-409C-BE32-E72D297353CC}">
              <c16:uniqueId val="{00000000-4C08-40D5-86BB-ED6F05AA474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2</c:v>
                </c:pt>
                <c:pt idx="2">
                  <c:v>3</c:v>
                </c:pt>
                <c:pt idx="3">
                  <c:v>4</c:v>
                </c:pt>
                <c:pt idx="4">
                  <c:v>-1</c:v>
                </c:pt>
                <c:pt idx="5">
                  <c:v>3</c:v>
                </c:pt>
                <c:pt idx="6">
                  <c:v>3</c:v>
                </c:pt>
              </c:numCache>
            </c:numRef>
          </c:val>
          <c:extLst>
            <c:ext xmlns:c16="http://schemas.microsoft.com/office/drawing/2014/chart" uri="{C3380CC4-5D6E-409C-BE32-E72D297353CC}">
              <c16:uniqueId val="{00000001-4C08-40D5-86BB-ED6F05AA474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3</c:v>
                </c:pt>
                <c:pt idx="3">
                  <c:v>1</c:v>
                </c:pt>
                <c:pt idx="4">
                  <c:v>2</c:v>
                </c:pt>
                <c:pt idx="5">
                  <c:v>1</c:v>
                </c:pt>
                <c:pt idx="6">
                  <c:v>1</c:v>
                </c:pt>
              </c:numCache>
            </c:numRef>
          </c:val>
          <c:extLst>
            <c:ext xmlns:c16="http://schemas.microsoft.com/office/drawing/2014/chart" uri="{C3380CC4-5D6E-409C-BE32-E72D297353CC}">
              <c16:uniqueId val="{00000002-4C08-40D5-86BB-ED6F05AA474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63</c:v>
                </c:pt>
                <c:pt idx="1">
                  <c:v>221</c:v>
                </c:pt>
                <c:pt idx="2">
                  <c:v>-156</c:v>
                </c:pt>
                <c:pt idx="3">
                  <c:v>337</c:v>
                </c:pt>
                <c:pt idx="4">
                  <c:v>98</c:v>
                </c:pt>
                <c:pt idx="5">
                  <c:v>305</c:v>
                </c:pt>
                <c:pt idx="6">
                  <c:v>215</c:v>
                </c:pt>
              </c:numCache>
            </c:numRef>
          </c:val>
          <c:extLst>
            <c:ext xmlns:c16="http://schemas.microsoft.com/office/drawing/2014/chart" uri="{C3380CC4-5D6E-409C-BE32-E72D297353CC}">
              <c16:uniqueId val="{00000003-4C08-40D5-86BB-ED6F05AA474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10</c:v>
                </c:pt>
                <c:pt idx="2">
                  <c:v>10</c:v>
                </c:pt>
                <c:pt idx="3">
                  <c:v>7</c:v>
                </c:pt>
                <c:pt idx="4">
                  <c:v>3</c:v>
                </c:pt>
                <c:pt idx="5">
                  <c:v>11</c:v>
                </c:pt>
                <c:pt idx="6">
                  <c:v>6</c:v>
                </c:pt>
              </c:numCache>
            </c:numRef>
          </c:val>
          <c:extLst>
            <c:ext xmlns:c16="http://schemas.microsoft.com/office/drawing/2014/chart" uri="{C3380CC4-5D6E-409C-BE32-E72D297353CC}">
              <c16:uniqueId val="{00000004-4C08-40D5-86BB-ED6F05AA474A}"/>
            </c:ext>
          </c:extLst>
        </c:ser>
        <c:dLbls>
          <c:showLegendKey val="0"/>
          <c:showVal val="0"/>
          <c:showCatName val="0"/>
          <c:showSerName val="0"/>
          <c:showPercent val="0"/>
          <c:showBubbleSize val="0"/>
        </c:dLbls>
        <c:gapWidth val="219"/>
        <c:overlap val="-27"/>
        <c:axId val="325293080"/>
        <c:axId val="269899040"/>
      </c:barChart>
      <c:catAx>
        <c:axId val="32529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899040"/>
        <c:crosses val="autoZero"/>
        <c:auto val="1"/>
        <c:lblAlgn val="ctr"/>
        <c:lblOffset val="100"/>
        <c:noMultiLvlLbl val="0"/>
      </c:catAx>
      <c:valAx>
        <c:axId val="26989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6.0728437609121402E-2</c:v>
                </c:pt>
                <c:pt idx="1">
                  <c:v>0.118348582092949</c:v>
                </c:pt>
                <c:pt idx="2">
                  <c:v>0.107600212169432</c:v>
                </c:pt>
                <c:pt idx="3">
                  <c:v>0.119595494731743</c:v>
                </c:pt>
                <c:pt idx="4">
                  <c:v>9.6771754744084101E-2</c:v>
                </c:pt>
                <c:pt idx="5">
                  <c:v>0.12840073112886899</c:v>
                </c:pt>
                <c:pt idx="6">
                  <c:v>0.14633999155150601</c:v>
                </c:pt>
                <c:pt idx="7">
                  <c:v>0.117503502508248</c:v>
                </c:pt>
                <c:pt idx="8">
                  <c:v>0.112851532523812</c:v>
                </c:pt>
                <c:pt idx="9">
                  <c:v>8.4167493311690295E-2</c:v>
                </c:pt>
                <c:pt idx="10">
                  <c:v>7.65880762877309E-2</c:v>
                </c:pt>
                <c:pt idx="11">
                  <c:v>9.1535241067811093E-2</c:v>
                </c:pt>
                <c:pt idx="12">
                  <c:v>0.113939612005637</c:v>
                </c:pt>
                <c:pt idx="13">
                  <c:v>0.10482494234628199</c:v>
                </c:pt>
                <c:pt idx="14">
                  <c:v>0.101723312589756</c:v>
                </c:pt>
                <c:pt idx="15">
                  <c:v>0.10759758503198</c:v>
                </c:pt>
                <c:pt idx="16">
                  <c:v>0.120917179196274</c:v>
                </c:pt>
                <c:pt idx="17">
                  <c:v>4.3239052319253297E-2</c:v>
                </c:pt>
                <c:pt idx="18">
                  <c:v>6.8556439834272301E-2</c:v>
                </c:pt>
                <c:pt idx="19">
                  <c:v>9.5317526510187101E-2</c:v>
                </c:pt>
                <c:pt idx="20">
                  <c:v>9.8202594929175102E-2</c:v>
                </c:pt>
                <c:pt idx="21">
                  <c:v>9.06739602223742E-2</c:v>
                </c:pt>
                <c:pt idx="22">
                  <c:v>7.1285364223657804E-2</c:v>
                </c:pt>
                <c:pt idx="23">
                  <c:v>9.0527284329875501E-2</c:v>
                </c:pt>
                <c:pt idx="24">
                  <c:v>8.8962694976573206E-2</c:v>
                </c:pt>
                <c:pt idx="25">
                  <c:v>4.7404598246029897E-2</c:v>
                </c:pt>
                <c:pt idx="26">
                  <c:v>7.1073205401563602E-2</c:v>
                </c:pt>
                <c:pt idx="27">
                  <c:v>8.7298768939393895E-2</c:v>
                </c:pt>
                <c:pt idx="28">
                  <c:v>7.0960779385893596E-2</c:v>
                </c:pt>
                <c:pt idx="29">
                  <c:v>9.0115377228878302E-2</c:v>
                </c:pt>
                <c:pt idx="30">
                  <c:v>0.101842012043925</c:v>
                </c:pt>
              </c:numCache>
            </c:numRef>
          </c:val>
          <c:smooth val="0"/>
          <c:extLst>
            <c:ext xmlns:c16="http://schemas.microsoft.com/office/drawing/2014/chart" uri="{C3380CC4-5D6E-409C-BE32-E72D297353CC}">
              <c16:uniqueId val="{00000000-AE3D-4EB8-8154-F2C19D78EC5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2.5601638504864299E-2</c:v>
                </c:pt>
                <c:pt idx="1">
                  <c:v>2.04760685948298E-2</c:v>
                </c:pt>
                <c:pt idx="2">
                  <c:v>-5.11796918982548E-3</c:v>
                </c:pt>
                <c:pt idx="3">
                  <c:v>3.07093868359095E-2</c:v>
                </c:pt>
                <c:pt idx="4">
                  <c:v>-1.53499795333606E-2</c:v>
                </c:pt>
                <c:pt idx="5">
                  <c:v>1.0234890742541299E-2</c:v>
                </c:pt>
                <c:pt idx="6">
                  <c:v>2.04676866397175E-2</c:v>
                </c:pt>
                <c:pt idx="7">
                  <c:v>2.04634982350233E-2</c:v>
                </c:pt>
                <c:pt idx="8">
                  <c:v>1.5344483658124901E-2</c:v>
                </c:pt>
                <c:pt idx="9">
                  <c:v>1.02280863250486E-2</c:v>
                </c:pt>
                <c:pt idx="10">
                  <c:v>1.0227040294538799E-2</c:v>
                </c:pt>
                <c:pt idx="11">
                  <c:v>0</c:v>
                </c:pt>
                <c:pt idx="12">
                  <c:v>3.0677983433888899E-2</c:v>
                </c:pt>
                <c:pt idx="13">
                  <c:v>0</c:v>
                </c:pt>
                <c:pt idx="14">
                  <c:v>0</c:v>
                </c:pt>
                <c:pt idx="15">
                  <c:v>0</c:v>
                </c:pt>
                <c:pt idx="16">
                  <c:v>1.0222858311183801E-2</c:v>
                </c:pt>
                <c:pt idx="17">
                  <c:v>0</c:v>
                </c:pt>
                <c:pt idx="18">
                  <c:v>1.53327200245324E-2</c:v>
                </c:pt>
                <c:pt idx="19">
                  <c:v>5.1101231539680096E-3</c:v>
                </c:pt>
                <c:pt idx="20">
                  <c:v>5.1098620337250902E-3</c:v>
                </c:pt>
                <c:pt idx="21">
                  <c:v>4.0876807521332603E-2</c:v>
                </c:pt>
                <c:pt idx="22">
                  <c:v>1.5322539455539101E-2</c:v>
                </c:pt>
                <c:pt idx="23">
                  <c:v>2.0426922684097602E-2</c:v>
                </c:pt>
                <c:pt idx="24">
                  <c:v>4.0845501889104498E-2</c:v>
                </c:pt>
                <c:pt idx="25">
                  <c:v>-1.53108094314586E-2</c:v>
                </c:pt>
                <c:pt idx="26">
                  <c:v>1.53131539992854E-2</c:v>
                </c:pt>
                <c:pt idx="27">
                  <c:v>2.55180157190977E-2</c:v>
                </c:pt>
                <c:pt idx="28">
                  <c:v>-5.1023011378131498E-3</c:v>
                </c:pt>
                <c:pt idx="29">
                  <c:v>1.02051229717318E-2</c:v>
                </c:pt>
                <c:pt idx="30">
                  <c:v>3.5714285714285698E-2</c:v>
                </c:pt>
              </c:numCache>
            </c:numRef>
          </c:val>
          <c:smooth val="0"/>
          <c:extLst>
            <c:ext xmlns:c16="http://schemas.microsoft.com/office/drawing/2014/chart" uri="{C3380CC4-5D6E-409C-BE32-E72D297353CC}">
              <c16:uniqueId val="{00000001-AE3D-4EB8-8154-F2C19D78EC5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1.9613611846621599E-2</c:v>
                </c:pt>
                <c:pt idx="1">
                  <c:v>9.8048828316501593E-3</c:v>
                </c:pt>
                <c:pt idx="2">
                  <c:v>4.9019607843137303E-2</c:v>
                </c:pt>
                <c:pt idx="3">
                  <c:v>9.7991180793728597E-3</c:v>
                </c:pt>
                <c:pt idx="4">
                  <c:v>1.9596315892612199E-2</c:v>
                </c:pt>
                <c:pt idx="5">
                  <c:v>9.7962382445141109E-3</c:v>
                </c:pt>
                <c:pt idx="6">
                  <c:v>0</c:v>
                </c:pt>
                <c:pt idx="7">
                  <c:v>-9.7952786756783199E-3</c:v>
                </c:pt>
                <c:pt idx="8">
                  <c:v>9.7962382445141109E-3</c:v>
                </c:pt>
                <c:pt idx="9">
                  <c:v>9.7952786756783199E-3</c:v>
                </c:pt>
                <c:pt idx="10">
                  <c:v>1.9588638589617999E-2</c:v>
                </c:pt>
                <c:pt idx="11">
                  <c:v>1.9584802193497799E-2</c:v>
                </c:pt>
                <c:pt idx="12">
                  <c:v>0</c:v>
                </c:pt>
                <c:pt idx="13">
                  <c:v>9.7904836498923006E-3</c:v>
                </c:pt>
                <c:pt idx="14">
                  <c:v>0</c:v>
                </c:pt>
                <c:pt idx="15">
                  <c:v>0</c:v>
                </c:pt>
                <c:pt idx="16">
                  <c:v>2.93685756240822E-2</c:v>
                </c:pt>
                <c:pt idx="17">
                  <c:v>-9.7866510080250498E-3</c:v>
                </c:pt>
                <c:pt idx="18">
                  <c:v>3.91504355485955E-2</c:v>
                </c:pt>
                <c:pt idx="19">
                  <c:v>0</c:v>
                </c:pt>
                <c:pt idx="20">
                  <c:v>1.9567556990509698E-2</c:v>
                </c:pt>
                <c:pt idx="21">
                  <c:v>2.93455932700773E-2</c:v>
                </c:pt>
                <c:pt idx="22">
                  <c:v>1.95579894386857E-2</c:v>
                </c:pt>
                <c:pt idx="23">
                  <c:v>1.9554165037152901E-2</c:v>
                </c:pt>
                <c:pt idx="24">
                  <c:v>2.9325513196480898E-2</c:v>
                </c:pt>
                <c:pt idx="25">
                  <c:v>0</c:v>
                </c:pt>
                <c:pt idx="26">
                  <c:v>2.9316915860451501E-2</c:v>
                </c:pt>
                <c:pt idx="27">
                  <c:v>0</c:v>
                </c:pt>
                <c:pt idx="28">
                  <c:v>0</c:v>
                </c:pt>
                <c:pt idx="29">
                  <c:v>-9.7694411879640508E-3</c:v>
                </c:pt>
                <c:pt idx="30">
                  <c:v>1.95407914020518E-2</c:v>
                </c:pt>
              </c:numCache>
            </c:numRef>
          </c:val>
          <c:smooth val="0"/>
          <c:extLst>
            <c:ext xmlns:c16="http://schemas.microsoft.com/office/drawing/2014/chart" uri="{C3380CC4-5D6E-409C-BE32-E72D297353CC}">
              <c16:uniqueId val="{00000002-AE3D-4EB8-8154-F2C19D78EC5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1.8479070410873499E-2</c:v>
                </c:pt>
                <c:pt idx="1">
                  <c:v>1.55154682583632E-2</c:v>
                </c:pt>
                <c:pt idx="2">
                  <c:v>1.21450940708978E-2</c:v>
                </c:pt>
                <c:pt idx="3">
                  <c:v>5.0513374053575803E-3</c:v>
                </c:pt>
                <c:pt idx="4">
                  <c:v>1.19389217010821E-2</c:v>
                </c:pt>
                <c:pt idx="5">
                  <c:v>7.8052861683186999E-3</c:v>
                </c:pt>
                <c:pt idx="6">
                  <c:v>5.5091837583141502E-3</c:v>
                </c:pt>
                <c:pt idx="7">
                  <c:v>1.48943799729759E-2</c:v>
                </c:pt>
                <c:pt idx="8">
                  <c:v>1.4433156888415399E-2</c:v>
                </c:pt>
                <c:pt idx="9">
                  <c:v>-9.3827477784814803E-2</c:v>
                </c:pt>
                <c:pt idx="10">
                  <c:v>2.9399664966318E-2</c:v>
                </c:pt>
                <c:pt idx="11">
                  <c:v>-2.7401006846679898E-2</c:v>
                </c:pt>
                <c:pt idx="12">
                  <c:v>1.36787384936544E-2</c:v>
                </c:pt>
                <c:pt idx="13">
                  <c:v>9.3390551631961603E-3</c:v>
                </c:pt>
                <c:pt idx="14">
                  <c:v>2.32689151786808E-2</c:v>
                </c:pt>
                <c:pt idx="15">
                  <c:v>7.9075500267326206E-3</c:v>
                </c:pt>
                <c:pt idx="16">
                  <c:v>1.2447029980508201E-2</c:v>
                </c:pt>
                <c:pt idx="17">
                  <c:v>1.7546087808988399E-2</c:v>
                </c:pt>
                <c:pt idx="18">
                  <c:v>2.57025490911038E-2</c:v>
                </c:pt>
                <c:pt idx="19">
                  <c:v>1.5499141174233301E-2</c:v>
                </c:pt>
                <c:pt idx="20">
                  <c:v>1.7280903378340099E-2</c:v>
                </c:pt>
                <c:pt idx="21">
                  <c:v>-6.29955933665029E-2</c:v>
                </c:pt>
                <c:pt idx="22">
                  <c:v>6.7829249808497097E-3</c:v>
                </c:pt>
                <c:pt idx="23">
                  <c:v>8.9752919392189108E-3</c:v>
                </c:pt>
                <c:pt idx="24">
                  <c:v>1.6776170698811599E-2</c:v>
                </c:pt>
                <c:pt idx="25">
                  <c:v>9.7887066875220492E-3</c:v>
                </c:pt>
                <c:pt idx="26">
                  <c:v>2.52340393426711E-2</c:v>
                </c:pt>
                <c:pt idx="27">
                  <c:v>1.16709842513064E-2</c:v>
                </c:pt>
                <c:pt idx="28">
                  <c:v>2.24729407448175E-2</c:v>
                </c:pt>
                <c:pt idx="29">
                  <c:v>1.1667000373445899E-2</c:v>
                </c:pt>
                <c:pt idx="30">
                  <c:v>2.0478545921356301E-2</c:v>
                </c:pt>
              </c:numCache>
            </c:numRef>
          </c:val>
          <c:smooth val="0"/>
          <c:extLst>
            <c:ext xmlns:c16="http://schemas.microsoft.com/office/drawing/2014/chart" uri="{C3380CC4-5D6E-409C-BE32-E72D297353CC}">
              <c16:uniqueId val="{00000003-AE3D-4EB8-8154-F2C19D78EC5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4">
                  <c:v>3.2465424323095899E-3</c:v>
                </c:pt>
                <c:pt idx="5">
                  <c:v>4.2203681459598102E-2</c:v>
                </c:pt>
                <c:pt idx="6">
                  <c:v>1.9470404984423699E-2</c:v>
                </c:pt>
                <c:pt idx="7">
                  <c:v>3.2444357926156601E-3</c:v>
                </c:pt>
                <c:pt idx="8">
                  <c:v>1.9465983194367799E-2</c:v>
                </c:pt>
                <c:pt idx="9">
                  <c:v>3.8924389373641698E-2</c:v>
                </c:pt>
                <c:pt idx="10">
                  <c:v>1.6212185078304901E-2</c:v>
                </c:pt>
                <c:pt idx="11">
                  <c:v>9.7257342929391206E-3</c:v>
                </c:pt>
                <c:pt idx="12">
                  <c:v>6.1590327077052698E-2</c:v>
                </c:pt>
                <c:pt idx="13">
                  <c:v>1.9437605287028599E-2</c:v>
                </c:pt>
                <c:pt idx="14">
                  <c:v>1.6194856513571301E-2</c:v>
                </c:pt>
                <c:pt idx="15">
                  <c:v>5.5053596295216799E-2</c:v>
                </c:pt>
                <c:pt idx="16">
                  <c:v>3.8839979285344398E-2</c:v>
                </c:pt>
                <c:pt idx="17">
                  <c:v>9.7062249255856093E-3</c:v>
                </c:pt>
                <c:pt idx="18">
                  <c:v>2.2645660120992499E-2</c:v>
                </c:pt>
                <c:pt idx="19">
                  <c:v>9.7030855812148299E-3</c:v>
                </c:pt>
                <c:pt idx="20">
                  <c:v>2.5872384463633099E-2</c:v>
                </c:pt>
                <c:pt idx="21">
                  <c:v>1.6166057745158301E-2</c:v>
                </c:pt>
                <c:pt idx="22">
                  <c:v>1.9396133704014999E-2</c:v>
                </c:pt>
                <c:pt idx="23">
                  <c:v>3.2320620555914702E-3</c:v>
                </c:pt>
                <c:pt idx="24">
                  <c:v>4.5247406354028602E-2</c:v>
                </c:pt>
                <c:pt idx="25">
                  <c:v>-3.2304958811177498E-3</c:v>
                </c:pt>
                <c:pt idx="26">
                  <c:v>2.9075402209730601E-2</c:v>
                </c:pt>
                <c:pt idx="27">
                  <c:v>9.6889836256176705E-3</c:v>
                </c:pt>
                <c:pt idx="28">
                  <c:v>9.6880449525285801E-3</c:v>
                </c:pt>
                <c:pt idx="29">
                  <c:v>3.2290354871000002E-2</c:v>
                </c:pt>
                <c:pt idx="30">
                  <c:v>4.5191904193163102E-2</c:v>
                </c:pt>
              </c:numCache>
            </c:numRef>
          </c:val>
          <c:smooth val="0"/>
          <c:extLst>
            <c:ext xmlns:c16="http://schemas.microsoft.com/office/drawing/2014/chart" uri="{C3380CC4-5D6E-409C-BE32-E72D297353CC}">
              <c16:uniqueId val="{00000004-AE3D-4EB8-8154-F2C19D78EC56}"/>
            </c:ext>
          </c:extLst>
        </c:ser>
        <c:dLbls>
          <c:showLegendKey val="0"/>
          <c:showVal val="0"/>
          <c:showCatName val="0"/>
          <c:showSerName val="0"/>
          <c:showPercent val="0"/>
          <c:showBubbleSize val="0"/>
        </c:dLbls>
        <c:smooth val="0"/>
        <c:axId val="326622600"/>
        <c:axId val="326617024"/>
      </c:lineChart>
      <c:dateAx>
        <c:axId val="326622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7024"/>
        <c:crosses val="autoZero"/>
        <c:auto val="1"/>
        <c:lblOffset val="100"/>
        <c:baseTimeUnit val="days"/>
      </c:dateAx>
      <c:valAx>
        <c:axId val="32661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2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1</c:v>
                </c:pt>
                <c:pt idx="1">
                  <c:v>1</c:v>
                </c:pt>
                <c:pt idx="2">
                  <c:v>1</c:v>
                </c:pt>
                <c:pt idx="3">
                  <c:v>1</c:v>
                </c:pt>
                <c:pt idx="4">
                  <c:v>1</c:v>
                </c:pt>
                <c:pt idx="5">
                  <c:v>1</c:v>
                </c:pt>
                <c:pt idx="6">
                  <c:v>0</c:v>
                </c:pt>
                <c:pt idx="7">
                  <c:v>1</c:v>
                </c:pt>
                <c:pt idx="8">
                  <c:v>0</c:v>
                </c:pt>
                <c:pt idx="9">
                  <c:v>1</c:v>
                </c:pt>
                <c:pt idx="10">
                  <c:v>1</c:v>
                </c:pt>
                <c:pt idx="11">
                  <c:v>1</c:v>
                </c:pt>
                <c:pt idx="12">
                  <c:v>1</c:v>
                </c:pt>
                <c:pt idx="13">
                  <c:v>1</c:v>
                </c:pt>
                <c:pt idx="14">
                  <c:v>1</c:v>
                </c:pt>
                <c:pt idx="15">
                  <c:v>0</c:v>
                </c:pt>
                <c:pt idx="16">
                  <c:v>1</c:v>
                </c:pt>
                <c:pt idx="17">
                  <c:v>1</c:v>
                </c:pt>
                <c:pt idx="18">
                  <c:v>2</c:v>
                </c:pt>
                <c:pt idx="19">
                  <c:v>1</c:v>
                </c:pt>
                <c:pt idx="20">
                  <c:v>1</c:v>
                </c:pt>
                <c:pt idx="21">
                  <c:v>1</c:v>
                </c:pt>
                <c:pt idx="22">
                  <c:v>0</c:v>
                </c:pt>
                <c:pt idx="23">
                  <c:v>1</c:v>
                </c:pt>
                <c:pt idx="24">
                  <c:v>1</c:v>
                </c:pt>
                <c:pt idx="25">
                  <c:v>0</c:v>
                </c:pt>
                <c:pt idx="26">
                  <c:v>1</c:v>
                </c:pt>
                <c:pt idx="27">
                  <c:v>1</c:v>
                </c:pt>
                <c:pt idx="28">
                  <c:v>1</c:v>
                </c:pt>
                <c:pt idx="29">
                  <c:v>1</c:v>
                </c:pt>
                <c:pt idx="30">
                  <c:v>1</c:v>
                </c:pt>
              </c:numCache>
            </c:numRef>
          </c:val>
          <c:smooth val="0"/>
          <c:extLst>
            <c:ext xmlns:c16="http://schemas.microsoft.com/office/drawing/2014/chart" uri="{C3380CC4-5D6E-409C-BE32-E72D297353CC}">
              <c16:uniqueId val="{00000000-D63F-4D8C-B424-70DC78932B1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63F-4D8C-B424-70DC78932B1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2-D63F-4D8C-B424-70DC78932B1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c:v>
                </c:pt>
                <c:pt idx="1">
                  <c:v>0</c:v>
                </c:pt>
                <c:pt idx="2">
                  <c:v>1</c:v>
                </c:pt>
                <c:pt idx="3">
                  <c:v>0</c:v>
                </c:pt>
                <c:pt idx="4">
                  <c:v>1</c:v>
                </c:pt>
                <c:pt idx="5">
                  <c:v>0</c:v>
                </c:pt>
                <c:pt idx="6">
                  <c:v>0</c:v>
                </c:pt>
                <c:pt idx="7">
                  <c:v>1</c:v>
                </c:pt>
                <c:pt idx="8">
                  <c:v>0</c:v>
                </c:pt>
                <c:pt idx="9">
                  <c:v>1</c:v>
                </c:pt>
                <c:pt idx="10">
                  <c:v>0</c:v>
                </c:pt>
                <c:pt idx="11">
                  <c:v>1</c:v>
                </c:pt>
                <c:pt idx="12">
                  <c:v>0</c:v>
                </c:pt>
                <c:pt idx="13">
                  <c:v>0</c:v>
                </c:pt>
                <c:pt idx="14">
                  <c:v>1</c:v>
                </c:pt>
                <c:pt idx="15">
                  <c:v>1</c:v>
                </c:pt>
                <c:pt idx="16">
                  <c:v>1</c:v>
                </c:pt>
                <c:pt idx="17">
                  <c:v>0</c:v>
                </c:pt>
                <c:pt idx="18">
                  <c:v>1</c:v>
                </c:pt>
                <c:pt idx="19">
                  <c:v>0</c:v>
                </c:pt>
                <c:pt idx="20">
                  <c:v>0</c:v>
                </c:pt>
                <c:pt idx="21">
                  <c:v>1</c:v>
                </c:pt>
                <c:pt idx="22">
                  <c:v>0</c:v>
                </c:pt>
                <c:pt idx="23">
                  <c:v>1</c:v>
                </c:pt>
                <c:pt idx="24">
                  <c:v>0</c:v>
                </c:pt>
                <c:pt idx="25">
                  <c:v>1</c:v>
                </c:pt>
                <c:pt idx="26">
                  <c:v>0</c:v>
                </c:pt>
                <c:pt idx="27">
                  <c:v>0</c:v>
                </c:pt>
                <c:pt idx="28">
                  <c:v>1</c:v>
                </c:pt>
                <c:pt idx="29">
                  <c:v>0</c:v>
                </c:pt>
                <c:pt idx="30">
                  <c:v>1</c:v>
                </c:pt>
              </c:numCache>
            </c:numRef>
          </c:val>
          <c:smooth val="0"/>
          <c:extLst>
            <c:ext xmlns:c16="http://schemas.microsoft.com/office/drawing/2014/chart" uri="{C3380CC4-5D6E-409C-BE32-E72D297353CC}">
              <c16:uniqueId val="{00000003-D63F-4D8C-B424-70DC78932B1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1</c:v>
                </c:pt>
                <c:pt idx="1">
                  <c:v>1</c:v>
                </c:pt>
                <c:pt idx="2">
                  <c:v>1</c:v>
                </c:pt>
                <c:pt idx="3">
                  <c:v>0</c:v>
                </c:pt>
                <c:pt idx="4">
                  <c:v>0</c:v>
                </c:pt>
                <c:pt idx="5">
                  <c:v>1</c:v>
                </c:pt>
                <c:pt idx="6">
                  <c:v>0</c:v>
                </c:pt>
                <c:pt idx="7">
                  <c:v>1</c:v>
                </c:pt>
                <c:pt idx="8">
                  <c:v>0</c:v>
                </c:pt>
                <c:pt idx="9">
                  <c:v>1</c:v>
                </c:pt>
                <c:pt idx="10">
                  <c:v>0</c:v>
                </c:pt>
                <c:pt idx="11">
                  <c:v>1</c:v>
                </c:pt>
                <c:pt idx="12">
                  <c:v>0</c:v>
                </c:pt>
                <c:pt idx="13">
                  <c:v>0</c:v>
                </c:pt>
                <c:pt idx="14">
                  <c:v>1</c:v>
                </c:pt>
                <c:pt idx="15">
                  <c:v>3</c:v>
                </c:pt>
                <c:pt idx="16">
                  <c:v>0</c:v>
                </c:pt>
                <c:pt idx="17">
                  <c:v>0</c:v>
                </c:pt>
                <c:pt idx="18">
                  <c:v>1</c:v>
                </c:pt>
                <c:pt idx="19">
                  <c:v>1</c:v>
                </c:pt>
                <c:pt idx="20">
                  <c:v>1</c:v>
                </c:pt>
                <c:pt idx="21">
                  <c:v>0</c:v>
                </c:pt>
                <c:pt idx="22">
                  <c:v>1</c:v>
                </c:pt>
                <c:pt idx="23">
                  <c:v>1</c:v>
                </c:pt>
                <c:pt idx="24">
                  <c:v>0</c:v>
                </c:pt>
                <c:pt idx="25">
                  <c:v>2</c:v>
                </c:pt>
                <c:pt idx="26">
                  <c:v>0</c:v>
                </c:pt>
                <c:pt idx="27">
                  <c:v>1</c:v>
                </c:pt>
                <c:pt idx="28">
                  <c:v>0</c:v>
                </c:pt>
                <c:pt idx="29">
                  <c:v>1</c:v>
                </c:pt>
                <c:pt idx="30">
                  <c:v>0</c:v>
                </c:pt>
              </c:numCache>
            </c:numRef>
          </c:val>
          <c:smooth val="0"/>
          <c:extLst>
            <c:ext xmlns:c16="http://schemas.microsoft.com/office/drawing/2014/chart" uri="{C3380CC4-5D6E-409C-BE32-E72D297353CC}">
              <c16:uniqueId val="{00000004-D63F-4D8C-B424-70DC78932B19}"/>
            </c:ext>
          </c:extLst>
        </c:ser>
        <c:dLbls>
          <c:showLegendKey val="0"/>
          <c:showVal val="0"/>
          <c:showCatName val="0"/>
          <c:showSerName val="0"/>
          <c:showPercent val="0"/>
          <c:showBubbleSize val="0"/>
        </c:dLbls>
        <c:smooth val="0"/>
        <c:axId val="326619320"/>
        <c:axId val="326621944"/>
      </c:lineChart>
      <c:dateAx>
        <c:axId val="326619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21944"/>
        <c:crosses val="autoZero"/>
        <c:auto val="1"/>
        <c:lblOffset val="100"/>
        <c:baseTimeUnit val="days"/>
      </c:dateAx>
      <c:valAx>
        <c:axId val="32662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1</c:v>
                </c:pt>
                <c:pt idx="16">
                  <c:v>2</c:v>
                </c:pt>
                <c:pt idx="17">
                  <c:v>4</c:v>
                </c:pt>
                <c:pt idx="18">
                  <c:v>10</c:v>
                </c:pt>
                <c:pt idx="19">
                  <c:v>5</c:v>
                </c:pt>
                <c:pt idx="20">
                  <c:v>3</c:v>
                </c:pt>
                <c:pt idx="21">
                  <c:v>0</c:v>
                </c:pt>
                <c:pt idx="22">
                  <c:v>0</c:v>
                </c:pt>
                <c:pt idx="23">
                  <c:v>0</c:v>
                </c:pt>
              </c:numCache>
            </c:numRef>
          </c:val>
          <c:smooth val="0"/>
          <c:extLst>
            <c:ext xmlns:c16="http://schemas.microsoft.com/office/drawing/2014/chart" uri="{C3380CC4-5D6E-409C-BE32-E72D297353CC}">
              <c16:uniqueId val="{00000000-F925-45A5-9AEE-E36271AB5F1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925-45A5-9AEE-E36271AB5F1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1</c:v>
                </c:pt>
                <c:pt idx="9">
                  <c:v>1</c:v>
                </c:pt>
                <c:pt idx="10">
                  <c:v>1</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925-45A5-9AEE-E36271AB5F1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1</c:v>
                </c:pt>
                <c:pt idx="14">
                  <c:v>2</c:v>
                </c:pt>
                <c:pt idx="15">
                  <c:v>7</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925-45A5-9AEE-E36271AB5F1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1</c:v>
                </c:pt>
                <c:pt idx="8">
                  <c:v>1</c:v>
                </c:pt>
                <c:pt idx="9">
                  <c:v>0</c:v>
                </c:pt>
                <c:pt idx="10">
                  <c:v>0</c:v>
                </c:pt>
                <c:pt idx="11">
                  <c:v>0</c:v>
                </c:pt>
                <c:pt idx="12">
                  <c:v>0</c:v>
                </c:pt>
                <c:pt idx="13">
                  <c:v>0</c:v>
                </c:pt>
                <c:pt idx="14">
                  <c:v>0</c:v>
                </c:pt>
                <c:pt idx="15">
                  <c:v>1</c:v>
                </c:pt>
                <c:pt idx="16">
                  <c:v>0</c:v>
                </c:pt>
                <c:pt idx="17">
                  <c:v>4</c:v>
                </c:pt>
                <c:pt idx="18">
                  <c:v>5</c:v>
                </c:pt>
                <c:pt idx="19">
                  <c:v>4</c:v>
                </c:pt>
                <c:pt idx="20">
                  <c:v>2</c:v>
                </c:pt>
                <c:pt idx="21">
                  <c:v>1</c:v>
                </c:pt>
                <c:pt idx="22">
                  <c:v>1</c:v>
                </c:pt>
                <c:pt idx="23">
                  <c:v>0</c:v>
                </c:pt>
              </c:numCache>
            </c:numRef>
          </c:val>
          <c:smooth val="0"/>
          <c:extLst>
            <c:ext xmlns:c16="http://schemas.microsoft.com/office/drawing/2014/chart" uri="{C3380CC4-5D6E-409C-BE32-E72D297353CC}">
              <c16:uniqueId val="{00000004-F925-45A5-9AEE-E36271AB5F16}"/>
            </c:ext>
          </c:extLst>
        </c:ser>
        <c:dLbls>
          <c:showLegendKey val="0"/>
          <c:showVal val="0"/>
          <c:showCatName val="0"/>
          <c:showSerName val="0"/>
          <c:showPercent val="0"/>
          <c:showBubbleSize val="0"/>
        </c:dLbls>
        <c:smooth val="0"/>
        <c:axId val="326619976"/>
        <c:axId val="326614400"/>
      </c:lineChart>
      <c:catAx>
        <c:axId val="32661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4400"/>
        <c:crosses val="autoZero"/>
        <c:auto val="1"/>
        <c:lblAlgn val="ctr"/>
        <c:lblOffset val="100"/>
        <c:noMultiLvlLbl val="0"/>
      </c:catAx>
      <c:valAx>
        <c:axId val="32661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2</c:v>
                </c:pt>
                <c:pt idx="2">
                  <c:v>5</c:v>
                </c:pt>
                <c:pt idx="3">
                  <c:v>4</c:v>
                </c:pt>
                <c:pt idx="4">
                  <c:v>4</c:v>
                </c:pt>
                <c:pt idx="5">
                  <c:v>4</c:v>
                </c:pt>
                <c:pt idx="6">
                  <c:v>3</c:v>
                </c:pt>
              </c:numCache>
            </c:numRef>
          </c:val>
          <c:extLst>
            <c:ext xmlns:c16="http://schemas.microsoft.com/office/drawing/2014/chart" uri="{C3380CC4-5D6E-409C-BE32-E72D297353CC}">
              <c16:uniqueId val="{00000000-2B49-402E-97CD-3510AFE0EFDA}"/>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2B49-402E-97CD-3510AFE0EFDA}"/>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0</c:v>
                </c:pt>
                <c:pt idx="2">
                  <c:v>0</c:v>
                </c:pt>
                <c:pt idx="3">
                  <c:v>1</c:v>
                </c:pt>
                <c:pt idx="4">
                  <c:v>0</c:v>
                </c:pt>
                <c:pt idx="5">
                  <c:v>0</c:v>
                </c:pt>
                <c:pt idx="6">
                  <c:v>0</c:v>
                </c:pt>
              </c:numCache>
            </c:numRef>
          </c:val>
          <c:extLst>
            <c:ext xmlns:c16="http://schemas.microsoft.com/office/drawing/2014/chart" uri="{C3380CC4-5D6E-409C-BE32-E72D297353CC}">
              <c16:uniqueId val="{00000002-2B49-402E-97CD-3510AFE0EFDA}"/>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c:v>
                </c:pt>
                <c:pt idx="1">
                  <c:v>1</c:v>
                </c:pt>
                <c:pt idx="2">
                  <c:v>5</c:v>
                </c:pt>
                <c:pt idx="3">
                  <c:v>0</c:v>
                </c:pt>
                <c:pt idx="4">
                  <c:v>4</c:v>
                </c:pt>
                <c:pt idx="5">
                  <c:v>0</c:v>
                </c:pt>
                <c:pt idx="6">
                  <c:v>0</c:v>
                </c:pt>
              </c:numCache>
            </c:numRef>
          </c:val>
          <c:extLst>
            <c:ext xmlns:c16="http://schemas.microsoft.com/office/drawing/2014/chart" uri="{C3380CC4-5D6E-409C-BE32-E72D297353CC}">
              <c16:uniqueId val="{00000003-2B49-402E-97CD-3510AFE0EFDA}"/>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3</c:v>
                </c:pt>
                <c:pt idx="3">
                  <c:v>0</c:v>
                </c:pt>
                <c:pt idx="4">
                  <c:v>4</c:v>
                </c:pt>
                <c:pt idx="5">
                  <c:v>2</c:v>
                </c:pt>
                <c:pt idx="6">
                  <c:v>2</c:v>
                </c:pt>
              </c:numCache>
            </c:numRef>
          </c:val>
          <c:extLst>
            <c:ext xmlns:c16="http://schemas.microsoft.com/office/drawing/2014/chart" uri="{C3380CC4-5D6E-409C-BE32-E72D297353CC}">
              <c16:uniqueId val="{00000004-2B49-402E-97CD-3510AFE0EFDA}"/>
            </c:ext>
          </c:extLst>
        </c:ser>
        <c:dLbls>
          <c:showLegendKey val="0"/>
          <c:showVal val="0"/>
          <c:showCatName val="0"/>
          <c:showSerName val="0"/>
          <c:showPercent val="0"/>
          <c:showBubbleSize val="0"/>
        </c:dLbls>
        <c:gapWidth val="219"/>
        <c:overlap val="-27"/>
        <c:axId val="326625880"/>
        <c:axId val="326624568"/>
      </c:barChart>
      <c:catAx>
        <c:axId val="32662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24568"/>
        <c:crosses val="autoZero"/>
        <c:auto val="1"/>
        <c:lblAlgn val="ctr"/>
        <c:lblOffset val="100"/>
        <c:noMultiLvlLbl val="0"/>
      </c:catAx>
      <c:valAx>
        <c:axId val="32662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2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866</c:v>
                </c:pt>
                <c:pt idx="1">
                  <c:v>0</c:v>
                </c:pt>
                <c:pt idx="2">
                  <c:v>93</c:v>
                </c:pt>
                <c:pt idx="3">
                  <c:v>128</c:v>
                </c:pt>
                <c:pt idx="4">
                  <c:v>1570</c:v>
                </c:pt>
              </c:numCache>
            </c:numRef>
          </c:val>
          <c:extLst>
            <c:ext xmlns:c16="http://schemas.microsoft.com/office/drawing/2014/chart" uri="{C3380CC4-5D6E-409C-BE32-E72D297353CC}">
              <c16:uniqueId val="{00000000-8E6F-4881-A067-306A76DFC064}"/>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116</c:v>
                </c:pt>
                <c:pt idx="1">
                  <c:v>0</c:v>
                </c:pt>
                <c:pt idx="2">
                  <c:v>17</c:v>
                </c:pt>
                <c:pt idx="3">
                  <c:v>7</c:v>
                </c:pt>
                <c:pt idx="4">
                  <c:v>173</c:v>
                </c:pt>
              </c:numCache>
            </c:numRef>
          </c:val>
          <c:extLst>
            <c:ext xmlns:c16="http://schemas.microsoft.com/office/drawing/2014/chart" uri="{C3380CC4-5D6E-409C-BE32-E72D297353CC}">
              <c16:uniqueId val="{00000001-8E6F-4881-A067-306A76DFC064}"/>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8E6F-4881-A067-306A76DFC064}"/>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0</c:v>
                </c:pt>
                <c:pt idx="3">
                  <c:v>0</c:v>
                </c:pt>
                <c:pt idx="4">
                  <c:v>5</c:v>
                </c:pt>
              </c:numCache>
            </c:numRef>
          </c:val>
          <c:extLst>
            <c:ext xmlns:c16="http://schemas.microsoft.com/office/drawing/2014/chart" uri="{C3380CC4-5D6E-409C-BE32-E72D297353CC}">
              <c16:uniqueId val="{00000003-8E6F-4881-A067-306A76DFC064}"/>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8E6F-4881-A067-306A76DFC064}"/>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8E6F-4881-A067-306A76DFC06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74</c:v>
                </c:pt>
                <c:pt idx="1">
                  <c:v>0</c:v>
                </c:pt>
                <c:pt idx="2">
                  <c:v>1</c:v>
                </c:pt>
                <c:pt idx="3">
                  <c:v>2</c:v>
                </c:pt>
                <c:pt idx="4">
                  <c:v>105</c:v>
                </c:pt>
              </c:numCache>
            </c:numRef>
          </c:val>
          <c:extLst>
            <c:ext xmlns:c16="http://schemas.microsoft.com/office/drawing/2014/chart" uri="{C3380CC4-5D6E-409C-BE32-E72D297353CC}">
              <c16:uniqueId val="{00000006-8E6F-4881-A067-306A76DFC06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17</c:v>
                </c:pt>
                <c:pt idx="1">
                  <c:v>0</c:v>
                </c:pt>
                <c:pt idx="2">
                  <c:v>1</c:v>
                </c:pt>
                <c:pt idx="3">
                  <c:v>34</c:v>
                </c:pt>
                <c:pt idx="4">
                  <c:v>84</c:v>
                </c:pt>
              </c:numCache>
            </c:numRef>
          </c:val>
          <c:extLst>
            <c:ext xmlns:c16="http://schemas.microsoft.com/office/drawing/2014/chart" uri="{C3380CC4-5D6E-409C-BE32-E72D297353CC}">
              <c16:uniqueId val="{00000007-8E6F-4881-A067-306A76DFC064}"/>
            </c:ext>
          </c:extLst>
        </c:ser>
        <c:dLbls>
          <c:showLegendKey val="0"/>
          <c:showVal val="0"/>
          <c:showCatName val="0"/>
          <c:showSerName val="0"/>
          <c:showPercent val="0"/>
          <c:showBubbleSize val="0"/>
        </c:dLbls>
        <c:gapWidth val="150"/>
        <c:overlap val="100"/>
        <c:axId val="327045168"/>
        <c:axId val="327047464"/>
      </c:barChart>
      <c:catAx>
        <c:axId val="32704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47464"/>
        <c:crosses val="autoZero"/>
        <c:auto val="1"/>
        <c:lblAlgn val="ctr"/>
        <c:lblOffset val="100"/>
        <c:noMultiLvlLbl val="0"/>
      </c:catAx>
      <c:valAx>
        <c:axId val="327047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4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6</c:v>
                </c:pt>
                <c:pt idx="1">
                  <c:v>0</c:v>
                </c:pt>
                <c:pt idx="2">
                  <c:v>0</c:v>
                </c:pt>
                <c:pt idx="3">
                  <c:v>3</c:v>
                </c:pt>
                <c:pt idx="4">
                  <c:v>7</c:v>
                </c:pt>
              </c:numCache>
            </c:numRef>
          </c:val>
          <c:extLst>
            <c:ext xmlns:c16="http://schemas.microsoft.com/office/drawing/2014/chart" uri="{C3380CC4-5D6E-409C-BE32-E72D297353CC}">
              <c16:uniqueId val="{00000000-58F6-4D97-991E-1ADB45B32420}"/>
            </c:ext>
          </c:extLst>
        </c:ser>
        <c:ser>
          <c:idx val="1"/>
          <c:order val="1"/>
          <c:tx>
            <c:strRef>
              <c:f>Sheet1!$C$1</c:f>
              <c:strCache>
                <c:ptCount val="1"/>
                <c:pt idx="0">
                  <c:v>Link</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1-58F6-4D97-991E-1ADB45B32420}"/>
            </c:ext>
          </c:extLst>
        </c:ser>
        <c:ser>
          <c:idx val="2"/>
          <c:order val="2"/>
          <c:tx>
            <c:strRef>
              <c:f>Sheet1!$D$1</c:f>
              <c:strCache>
                <c:ptCount val="1"/>
                <c:pt idx="0">
                  <c:v>Photo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19</c:v>
                </c:pt>
                <c:pt idx="1">
                  <c:v>0</c:v>
                </c:pt>
                <c:pt idx="2">
                  <c:v>2</c:v>
                </c:pt>
                <c:pt idx="3">
                  <c:v>11</c:v>
                </c:pt>
                <c:pt idx="4">
                  <c:v>12</c:v>
                </c:pt>
              </c:numCache>
            </c:numRef>
          </c:val>
          <c:extLst>
            <c:ext xmlns:c16="http://schemas.microsoft.com/office/drawing/2014/chart" uri="{C3380CC4-5D6E-409C-BE32-E72D297353CC}">
              <c16:uniqueId val="{00000002-58F6-4D97-991E-1ADB45B32420}"/>
            </c:ext>
          </c:extLst>
        </c:ser>
        <c:ser>
          <c:idx val="3"/>
          <c:order val="3"/>
          <c:tx>
            <c:strRef>
              <c:f>Sheet1!$E$1</c:f>
              <c:strCache>
                <c:ptCount val="1"/>
                <c:pt idx="0">
                  <c:v>Video</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2</c:v>
                </c:pt>
                <c:pt idx="3">
                  <c:v>1</c:v>
                </c:pt>
                <c:pt idx="4">
                  <c:v>1</c:v>
                </c:pt>
              </c:numCache>
            </c:numRef>
          </c:val>
          <c:extLst>
            <c:ext xmlns:c16="http://schemas.microsoft.com/office/drawing/2014/chart" uri="{C3380CC4-5D6E-409C-BE32-E72D297353CC}">
              <c16:uniqueId val="{00000003-58F6-4D97-991E-1ADB45B32420}"/>
            </c:ext>
          </c:extLst>
        </c:ser>
        <c:dLbls>
          <c:showLegendKey val="0"/>
          <c:showVal val="0"/>
          <c:showCatName val="0"/>
          <c:showSerName val="0"/>
          <c:showPercent val="0"/>
          <c:showBubbleSize val="0"/>
        </c:dLbls>
        <c:gapWidth val="150"/>
        <c:overlap val="100"/>
        <c:axId val="327047136"/>
        <c:axId val="327051400"/>
      </c:barChart>
      <c:catAx>
        <c:axId val="32704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51400"/>
        <c:crosses val="autoZero"/>
        <c:auto val="1"/>
        <c:lblAlgn val="ctr"/>
        <c:lblOffset val="100"/>
        <c:noMultiLvlLbl val="0"/>
      </c:catAx>
      <c:valAx>
        <c:axId val="327051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04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0.13519980856664299</c:v>
                </c:pt>
                <c:pt idx="1">
                  <c:v>2.8415888968652801E-2</c:v>
                </c:pt>
                <c:pt idx="2">
                  <c:v>4.7858339315625699E-2</c:v>
                </c:pt>
                <c:pt idx="3">
                  <c:v>5.0101698971045702E-2</c:v>
                </c:pt>
                <c:pt idx="4">
                  <c:v>5.12233787987557E-2</c:v>
                </c:pt>
                <c:pt idx="5">
                  <c:v>4.2249940177075902E-2</c:v>
                </c:pt>
                <c:pt idx="6">
                  <c:v>1.9940974714844101E-2</c:v>
                </c:pt>
              </c:numCache>
            </c:numRef>
          </c:val>
          <c:extLst>
            <c:ext xmlns:c16="http://schemas.microsoft.com/office/drawing/2014/chart" uri="{C3380CC4-5D6E-409C-BE32-E72D297353CC}">
              <c16:uniqueId val="{00000000-640A-4CAE-8A7D-12271811C3C9}"/>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640A-4CAE-8A7D-12271811C3C9}"/>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0.309910615254127</c:v>
                </c:pt>
                <c:pt idx="3">
                  <c:v>0.16637306713642599</c:v>
                </c:pt>
              </c:numCache>
            </c:numRef>
          </c:val>
          <c:extLst>
            <c:ext xmlns:c16="http://schemas.microsoft.com/office/drawing/2014/chart" uri="{C3380CC4-5D6E-409C-BE32-E72D297353CC}">
              <c16:uniqueId val="{00000002-640A-4CAE-8A7D-12271811C3C9}"/>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7.6476649384643396E-4</c:v>
                </c:pt>
                <c:pt idx="1">
                  <c:v>2.5492216461547802E-4</c:v>
                </c:pt>
                <c:pt idx="2">
                  <c:v>4.5885989630786001E-4</c:v>
                </c:pt>
                <c:pt idx="4">
                  <c:v>5.8632097861559902E-4</c:v>
                </c:pt>
              </c:numCache>
            </c:numRef>
          </c:val>
          <c:extLst>
            <c:ext xmlns:c16="http://schemas.microsoft.com/office/drawing/2014/chart" uri="{C3380CC4-5D6E-409C-BE32-E72D297353CC}">
              <c16:uniqueId val="{00000003-640A-4CAE-8A7D-12271811C3C9}"/>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0.25245169433925602</c:v>
                </c:pt>
                <c:pt idx="1">
                  <c:v>0.33120799214594698</c:v>
                </c:pt>
                <c:pt idx="2">
                  <c:v>0.33768111251362098</c:v>
                </c:pt>
                <c:pt idx="4">
                  <c:v>0.41347056348512801</c:v>
                </c:pt>
                <c:pt idx="5">
                  <c:v>5.5021523125222502E-2</c:v>
                </c:pt>
                <c:pt idx="6">
                  <c:v>0.373822701233129</c:v>
                </c:pt>
              </c:numCache>
            </c:numRef>
          </c:val>
          <c:extLst>
            <c:ext xmlns:c16="http://schemas.microsoft.com/office/drawing/2014/chart" uri="{C3380CC4-5D6E-409C-BE32-E72D297353CC}">
              <c16:uniqueId val="{00000004-640A-4CAE-8A7D-12271811C3C9}"/>
            </c:ext>
          </c:extLst>
        </c:ser>
        <c:dLbls>
          <c:showLegendKey val="0"/>
          <c:showVal val="0"/>
          <c:showCatName val="0"/>
          <c:showSerName val="0"/>
          <c:showPercent val="0"/>
          <c:showBubbleSize val="0"/>
        </c:dLbls>
        <c:gapWidth val="219"/>
        <c:overlap val="-27"/>
        <c:axId val="325297672"/>
        <c:axId val="325285864"/>
      </c:barChart>
      <c:catAx>
        <c:axId val="325297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85864"/>
        <c:crosses val="autoZero"/>
        <c:auto val="1"/>
        <c:lblAlgn val="ctr"/>
        <c:lblOffset val="100"/>
        <c:noMultiLvlLbl val="0"/>
      </c:catAx>
      <c:valAx>
        <c:axId val="32528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297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0.11838450680710901</c:v>
                </c:pt>
                <c:pt idx="1">
                  <c:v>1.51639219967852E-2</c:v>
                </c:pt>
                <c:pt idx="2">
                  <c:v>7.7249318388367197E-2</c:v>
                </c:pt>
                <c:pt idx="3">
                  <c:v>7.8674634995082801E-2</c:v>
                </c:pt>
                <c:pt idx="4">
                  <c:v>1.96472561851074E-2</c:v>
                </c:pt>
                <c:pt idx="5">
                  <c:v>2.8683141860781101E-2</c:v>
                </c:pt>
                <c:pt idx="6">
                  <c:v>0</c:v>
                </c:pt>
                <c:pt idx="7">
                  <c:v>0.10840108401084</c:v>
                </c:pt>
                <c:pt idx="8">
                  <c:v>0</c:v>
                </c:pt>
                <c:pt idx="9">
                  <c:v>7.2113217751870407E-2</c:v>
                </c:pt>
                <c:pt idx="10">
                  <c:v>2.55197778278166E-2</c:v>
                </c:pt>
                <c:pt idx="11">
                  <c:v>0.106493077949933</c:v>
                </c:pt>
                <c:pt idx="12">
                  <c:v>4.3452202577165103E-2</c:v>
                </c:pt>
                <c:pt idx="13">
                  <c:v>3.7417867780222401E-2</c:v>
                </c:pt>
                <c:pt idx="14">
                  <c:v>0.104661941927574</c:v>
                </c:pt>
                <c:pt idx="15">
                  <c:v>0</c:v>
                </c:pt>
                <c:pt idx="16">
                  <c:v>2.5362535059974899E-2</c:v>
                </c:pt>
                <c:pt idx="17">
                  <c:v>5.5155553567968002E-2</c:v>
                </c:pt>
                <c:pt idx="18">
                  <c:v>3.94809374115404E-2</c:v>
                </c:pt>
                <c:pt idx="19">
                  <c:v>2.53066571394546E-2</c:v>
                </c:pt>
                <c:pt idx="20">
                  <c:v>5.9487515057777196E-3</c:v>
                </c:pt>
                <c:pt idx="21">
                  <c:v>0.33727564483537398</c:v>
                </c:pt>
                <c:pt idx="22">
                  <c:v>0</c:v>
                </c:pt>
                <c:pt idx="23">
                  <c:v>5.9335736430658802E-3</c:v>
                </c:pt>
                <c:pt idx="24">
                  <c:v>4.1497465690488199E-2</c:v>
                </c:pt>
                <c:pt idx="25">
                  <c:v>0</c:v>
                </c:pt>
                <c:pt idx="26">
                  <c:v>7.1047957371225601E-2</c:v>
                </c:pt>
                <c:pt idx="27">
                  <c:v>1.62690606835964E-2</c:v>
                </c:pt>
                <c:pt idx="28">
                  <c:v>7.38912616194009E-3</c:v>
                </c:pt>
                <c:pt idx="29">
                  <c:v>4.13461112505722E-2</c:v>
                </c:pt>
                <c:pt idx="30">
                  <c:v>5.9009234945268899E-2</c:v>
                </c:pt>
              </c:numCache>
            </c:numRef>
          </c:val>
          <c:smooth val="0"/>
          <c:extLst>
            <c:ext xmlns:c16="http://schemas.microsoft.com/office/drawing/2014/chart" uri="{C3380CC4-5D6E-409C-BE32-E72D297353CC}">
              <c16:uniqueId val="{00000000-DD98-4039-A1D0-F5D12E78DDDE}"/>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D98-4039-A1D0-F5D12E78DDD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0.29417532849578298</c:v>
                </c:pt>
                <c:pt idx="1">
                  <c:v>0</c:v>
                </c:pt>
                <c:pt idx="2">
                  <c:v>0</c:v>
                </c:pt>
                <c:pt idx="3">
                  <c:v>0</c:v>
                </c:pt>
                <c:pt idx="4">
                  <c:v>0</c:v>
                </c:pt>
                <c:pt idx="5">
                  <c:v>0</c:v>
                </c:pt>
                <c:pt idx="6">
                  <c:v>0</c:v>
                </c:pt>
                <c:pt idx="7">
                  <c:v>0.14694357366771199</c:v>
                </c:pt>
                <c:pt idx="8">
                  <c:v>0</c:v>
                </c:pt>
                <c:pt idx="9">
                  <c:v>0</c:v>
                </c:pt>
                <c:pt idx="10">
                  <c:v>0</c:v>
                </c:pt>
                <c:pt idx="11">
                  <c:v>0</c:v>
                </c:pt>
                <c:pt idx="12">
                  <c:v>0</c:v>
                </c:pt>
                <c:pt idx="13">
                  <c:v>0</c:v>
                </c:pt>
                <c:pt idx="14">
                  <c:v>0</c:v>
                </c:pt>
                <c:pt idx="15">
                  <c:v>0</c:v>
                </c:pt>
                <c:pt idx="16">
                  <c:v>0</c:v>
                </c:pt>
                <c:pt idx="17">
                  <c:v>0.166389351081531</c:v>
                </c:pt>
                <c:pt idx="18">
                  <c:v>0</c:v>
                </c:pt>
                <c:pt idx="19">
                  <c:v>0</c:v>
                </c:pt>
                <c:pt idx="20">
                  <c:v>0</c:v>
                </c:pt>
                <c:pt idx="21">
                  <c:v>0</c:v>
                </c:pt>
                <c:pt idx="22">
                  <c:v>0</c:v>
                </c:pt>
                <c:pt idx="23">
                  <c:v>0</c:v>
                </c:pt>
                <c:pt idx="24">
                  <c:v>0</c:v>
                </c:pt>
                <c:pt idx="25">
                  <c:v>0</c:v>
                </c:pt>
                <c:pt idx="26">
                  <c:v>0</c:v>
                </c:pt>
                <c:pt idx="27">
                  <c:v>0</c:v>
                </c:pt>
                <c:pt idx="28">
                  <c:v>0.48847205939820199</c:v>
                </c:pt>
                <c:pt idx="29">
                  <c:v>0</c:v>
                </c:pt>
                <c:pt idx="30">
                  <c:v>0</c:v>
                </c:pt>
              </c:numCache>
            </c:numRef>
          </c:val>
          <c:smooth val="0"/>
          <c:extLst>
            <c:ext xmlns:c16="http://schemas.microsoft.com/office/drawing/2014/chart" uri="{C3380CC4-5D6E-409C-BE32-E72D297353CC}">
              <c16:uniqueId val="{00000002-DD98-4039-A1D0-F5D12E78DDD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7.1459415645732803E-4</c:v>
                </c:pt>
                <c:pt idx="1">
                  <c:v>0</c:v>
                </c:pt>
                <c:pt idx="2">
                  <c:v>4.5924037559739501E-4</c:v>
                </c:pt>
                <c:pt idx="3">
                  <c:v>0</c:v>
                </c:pt>
                <c:pt idx="4">
                  <c:v>5.6119786153003995E-4</c:v>
                </c:pt>
                <c:pt idx="5">
                  <c:v>0</c:v>
                </c:pt>
                <c:pt idx="6">
                  <c:v>0</c:v>
                </c:pt>
                <c:pt idx="7">
                  <c:v>9.6908269182609404E-4</c:v>
                </c:pt>
                <c:pt idx="8">
                  <c:v>0</c:v>
                </c:pt>
                <c:pt idx="9">
                  <c:v>7.1423979887007304E-4</c:v>
                </c:pt>
                <c:pt idx="10">
                  <c:v>0</c:v>
                </c:pt>
                <c:pt idx="11">
                  <c:v>5.6136397155823897E-4</c:v>
                </c:pt>
                <c:pt idx="12">
                  <c:v>0</c:v>
                </c:pt>
                <c:pt idx="13">
                  <c:v>0</c:v>
                </c:pt>
                <c:pt idx="14">
                  <c:v>8.1635818531739001E-4</c:v>
                </c:pt>
                <c:pt idx="15">
                  <c:v>2.5507223900880999E-4</c:v>
                </c:pt>
                <c:pt idx="16">
                  <c:v>3.0605546030996301E-4</c:v>
                </c:pt>
                <c:pt idx="17">
                  <c:v>0</c:v>
                </c:pt>
                <c:pt idx="18">
                  <c:v>6.6287738756962101E-4</c:v>
                </c:pt>
                <c:pt idx="19">
                  <c:v>0</c:v>
                </c:pt>
                <c:pt idx="20">
                  <c:v>0</c:v>
                </c:pt>
                <c:pt idx="21">
                  <c:v>7.6475050779433698E-4</c:v>
                </c:pt>
                <c:pt idx="22">
                  <c:v>0</c:v>
                </c:pt>
                <c:pt idx="23">
                  <c:v>4.07949508089384E-4</c:v>
                </c:pt>
                <c:pt idx="24">
                  <c:v>0</c:v>
                </c:pt>
                <c:pt idx="25">
                  <c:v>5.6078387389500099E-4</c:v>
                </c:pt>
                <c:pt idx="26">
                  <c:v>0</c:v>
                </c:pt>
                <c:pt idx="27">
                  <c:v>0</c:v>
                </c:pt>
                <c:pt idx="28">
                  <c:v>5.6048670627439402E-4</c:v>
                </c:pt>
                <c:pt idx="29">
                  <c:v>0</c:v>
                </c:pt>
                <c:pt idx="30">
                  <c:v>4.0749152799645098E-4</c:v>
                </c:pt>
              </c:numCache>
            </c:numRef>
          </c:val>
          <c:smooth val="0"/>
          <c:extLst>
            <c:ext xmlns:c16="http://schemas.microsoft.com/office/drawing/2014/chart" uri="{C3380CC4-5D6E-409C-BE32-E72D297353CC}">
              <c16:uniqueId val="{00000003-DD98-4039-A1D0-F5D12E78DDD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6.4916095945989793E-2</c:v>
                </c:pt>
                <c:pt idx="6">
                  <c:v>0</c:v>
                </c:pt>
                <c:pt idx="7">
                  <c:v>9.4088637985854304E-2</c:v>
                </c:pt>
                <c:pt idx="8">
                  <c:v>0</c:v>
                </c:pt>
                <c:pt idx="9">
                  <c:v>5.1889087076374303E-2</c:v>
                </c:pt>
                <c:pt idx="10">
                  <c:v>0</c:v>
                </c:pt>
                <c:pt idx="11">
                  <c:v>0.541381657859759</c:v>
                </c:pt>
                <c:pt idx="12">
                  <c:v>0</c:v>
                </c:pt>
                <c:pt idx="13">
                  <c:v>0</c:v>
                </c:pt>
                <c:pt idx="14">
                  <c:v>0.33683119575074499</c:v>
                </c:pt>
                <c:pt idx="15">
                  <c:v>0.29570153570542101</c:v>
                </c:pt>
                <c:pt idx="16">
                  <c:v>0</c:v>
                </c:pt>
                <c:pt idx="17">
                  <c:v>0</c:v>
                </c:pt>
                <c:pt idx="18">
                  <c:v>0.42052144659377599</c:v>
                </c:pt>
                <c:pt idx="19">
                  <c:v>4.5279601539506401E-2</c:v>
                </c:pt>
                <c:pt idx="20">
                  <c:v>0.28455941794664502</c:v>
                </c:pt>
                <c:pt idx="21">
                  <c:v>0</c:v>
                </c:pt>
                <c:pt idx="22">
                  <c:v>5.8182758509228397E-2</c:v>
                </c:pt>
                <c:pt idx="23">
                  <c:v>0.56237879767291499</c:v>
                </c:pt>
                <c:pt idx="24">
                  <c:v>0</c:v>
                </c:pt>
                <c:pt idx="25">
                  <c:v>0.345674226271241</c:v>
                </c:pt>
                <c:pt idx="26">
                  <c:v>0</c:v>
                </c:pt>
                <c:pt idx="27">
                  <c:v>0.46182663738535101</c:v>
                </c:pt>
                <c:pt idx="28">
                  <c:v>0</c:v>
                </c:pt>
                <c:pt idx="29">
                  <c:v>7.7484341705946896E-2</c:v>
                </c:pt>
                <c:pt idx="30">
                  <c:v>0</c:v>
                </c:pt>
              </c:numCache>
            </c:numRef>
          </c:val>
          <c:smooth val="0"/>
          <c:extLst>
            <c:ext xmlns:c16="http://schemas.microsoft.com/office/drawing/2014/chart" uri="{C3380CC4-5D6E-409C-BE32-E72D297353CC}">
              <c16:uniqueId val="{00000004-DD98-4039-A1D0-F5D12E78DDDE}"/>
            </c:ext>
          </c:extLst>
        </c:ser>
        <c:dLbls>
          <c:showLegendKey val="0"/>
          <c:showVal val="0"/>
          <c:showCatName val="0"/>
          <c:showSerName val="0"/>
          <c:showPercent val="0"/>
          <c:showBubbleSize val="0"/>
        </c:dLbls>
        <c:smooth val="0"/>
        <c:axId val="329788264"/>
        <c:axId val="329788592"/>
      </c:lineChart>
      <c:dateAx>
        <c:axId val="32978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88592"/>
        <c:crosses val="autoZero"/>
        <c:auto val="1"/>
        <c:lblOffset val="100"/>
        <c:baseTimeUnit val="days"/>
      </c:dateAx>
      <c:valAx>
        <c:axId val="32978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8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9.2580286790281394E-2</c:v>
                </c:pt>
                <c:pt idx="1">
                  <c:v>7.2082895329629096E-2</c:v>
                </c:pt>
                <c:pt idx="2">
                  <c:v>4.5970938301566601E-2</c:v>
                </c:pt>
                <c:pt idx="3">
                  <c:v>0.104608763225536</c:v>
                </c:pt>
              </c:numCache>
            </c:numRef>
          </c:val>
          <c:extLst>
            <c:ext xmlns:c16="http://schemas.microsoft.com/office/drawing/2014/chart" uri="{C3380CC4-5D6E-409C-BE32-E72D297353CC}">
              <c16:uniqueId val="{00000000-0167-46FD-BD82-FEEE0A2BCD8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0167-46FD-BD82-FEEE0A2BCD8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0.327430705239867</c:v>
                </c:pt>
                <c:pt idx="3">
                  <c:v>0.220545029308608</c:v>
                </c:pt>
              </c:numCache>
            </c:numRef>
          </c:val>
          <c:extLst>
            <c:ext xmlns:c16="http://schemas.microsoft.com/office/drawing/2014/chart" uri="{C3380CC4-5D6E-409C-BE32-E72D297353CC}">
              <c16:uniqueId val="{00000002-0167-46FD-BD82-FEEE0A2BCD8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3.9089957301285299E-4</c:v>
                </c:pt>
                <c:pt idx="1">
                  <c:v>0</c:v>
                </c:pt>
                <c:pt idx="2">
                  <c:v>5.9817534249965098E-4</c:v>
                </c:pt>
                <c:pt idx="3">
                  <c:v>9.6901053314449499E-4</c:v>
                </c:pt>
              </c:numCache>
            </c:numRef>
          </c:val>
          <c:extLst>
            <c:ext xmlns:c16="http://schemas.microsoft.com/office/drawing/2014/chart" uri="{C3380CC4-5D6E-409C-BE32-E72D297353CC}">
              <c16:uniqueId val="{00000003-0167-46FD-BD82-FEEE0A2BCD8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0.23939555406111901</c:v>
                </c:pt>
                <c:pt idx="1">
                  <c:v>0</c:v>
                </c:pt>
                <c:pt idx="2">
                  <c:v>0.29731809256983099</c:v>
                </c:pt>
                <c:pt idx="3">
                  <c:v>5.1878992250575497E-2</c:v>
                </c:pt>
              </c:numCache>
            </c:numRef>
          </c:val>
          <c:extLst>
            <c:ext xmlns:c16="http://schemas.microsoft.com/office/drawing/2014/chart" uri="{C3380CC4-5D6E-409C-BE32-E72D297353CC}">
              <c16:uniqueId val="{00000004-0167-46FD-BD82-FEEE0A2BCD87}"/>
            </c:ext>
          </c:extLst>
        </c:ser>
        <c:dLbls>
          <c:showLegendKey val="0"/>
          <c:showVal val="0"/>
          <c:showCatName val="0"/>
          <c:showSerName val="0"/>
          <c:showPercent val="0"/>
          <c:showBubbleSize val="0"/>
        </c:dLbls>
        <c:gapWidth val="219"/>
        <c:overlap val="-27"/>
        <c:axId val="329786296"/>
        <c:axId val="329792528"/>
      </c:barChart>
      <c:catAx>
        <c:axId val="329786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92528"/>
        <c:crosses val="autoZero"/>
        <c:auto val="1"/>
        <c:lblAlgn val="ctr"/>
        <c:lblOffset val="100"/>
        <c:noMultiLvlLbl val="0"/>
      </c:catAx>
      <c:valAx>
        <c:axId val="32979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8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1.72042367302974E-2</c:v>
                </c:pt>
                <c:pt idx="15">
                  <c:v>0.107713482137514</c:v>
                </c:pt>
                <c:pt idx="16">
                  <c:v>1.12201543893244E-2</c:v>
                </c:pt>
                <c:pt idx="17">
                  <c:v>6.0962838848662597E-2</c:v>
                </c:pt>
                <c:pt idx="18">
                  <c:v>7.7045060140027502E-2</c:v>
                </c:pt>
                <c:pt idx="19">
                  <c:v>4.6077434025492199E-2</c:v>
                </c:pt>
                <c:pt idx="20">
                  <c:v>6.58249057507031E-2</c:v>
                </c:pt>
                <c:pt idx="21">
                  <c:v>0</c:v>
                </c:pt>
                <c:pt idx="22">
                  <c:v>0</c:v>
                </c:pt>
                <c:pt idx="23">
                  <c:v>0</c:v>
                </c:pt>
              </c:numCache>
            </c:numRef>
          </c:val>
          <c:smooth val="0"/>
          <c:extLst>
            <c:ext xmlns:c16="http://schemas.microsoft.com/office/drawing/2014/chart" uri="{C3380CC4-5D6E-409C-BE32-E72D297353CC}">
              <c16:uniqueId val="{00000000-2A29-4689-8752-7A4BAE1340D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A29-4689-8752-7A4BAE1340D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0.146814133307233</c:v>
                </c:pt>
                <c:pt idx="9">
                  <c:v>0.293628266614466</c:v>
                </c:pt>
                <c:pt idx="10">
                  <c:v>0.48938044435744299</c:v>
                </c:pt>
                <c:pt idx="11">
                  <c:v>0.166389351081531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2A29-4689-8752-7A4BAE1340D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9.6877189297008102E-4</c:v>
                </c:pt>
                <c:pt idx="10">
                  <c:v>0</c:v>
                </c:pt>
                <c:pt idx="11">
                  <c:v>6.6284392676900299E-4</c:v>
                </c:pt>
                <c:pt idx="12">
                  <c:v>5.6086793803530996E-4</c:v>
                </c:pt>
                <c:pt idx="13">
                  <c:v>4.07903954934771E-4</c:v>
                </c:pt>
                <c:pt idx="14">
                  <c:v>4.84385946485041E-4</c:v>
                </c:pt>
                <c:pt idx="15">
                  <c:v>5.2444794205899097E-4</c:v>
                </c:pt>
                <c:pt idx="16">
                  <c:v>7.3932591831927304E-4</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A29-4689-8752-7A4BAE1340D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6.4733298808907297E-2</c:v>
                </c:pt>
                <c:pt idx="8">
                  <c:v>9.3863283272915599E-2</c:v>
                </c:pt>
                <c:pt idx="9">
                  <c:v>0</c:v>
                </c:pt>
                <c:pt idx="10">
                  <c:v>0</c:v>
                </c:pt>
                <c:pt idx="11">
                  <c:v>0</c:v>
                </c:pt>
                <c:pt idx="12">
                  <c:v>0</c:v>
                </c:pt>
                <c:pt idx="13">
                  <c:v>0</c:v>
                </c:pt>
                <c:pt idx="14">
                  <c:v>0</c:v>
                </c:pt>
                <c:pt idx="15">
                  <c:v>0.56317969963749404</c:v>
                </c:pt>
                <c:pt idx="16">
                  <c:v>0</c:v>
                </c:pt>
                <c:pt idx="17">
                  <c:v>0.36331563956499202</c:v>
                </c:pt>
                <c:pt idx="18">
                  <c:v>0.29842050750906302</c:v>
                </c:pt>
                <c:pt idx="19">
                  <c:v>0.22737571206628701</c:v>
                </c:pt>
                <c:pt idx="20">
                  <c:v>0.16506991196271401</c:v>
                </c:pt>
                <c:pt idx="21">
                  <c:v>0.39810978767478</c:v>
                </c:pt>
                <c:pt idx="22">
                  <c:v>0.96452615225271898</c:v>
                </c:pt>
                <c:pt idx="23">
                  <c:v>0</c:v>
                </c:pt>
              </c:numCache>
            </c:numRef>
          </c:val>
          <c:smooth val="0"/>
          <c:extLst>
            <c:ext xmlns:c16="http://schemas.microsoft.com/office/drawing/2014/chart" uri="{C3380CC4-5D6E-409C-BE32-E72D297353CC}">
              <c16:uniqueId val="{00000004-2A29-4689-8752-7A4BAE1340DA}"/>
            </c:ext>
          </c:extLst>
        </c:ser>
        <c:dLbls>
          <c:showLegendKey val="0"/>
          <c:showVal val="0"/>
          <c:showCatName val="0"/>
          <c:showSerName val="0"/>
          <c:showPercent val="0"/>
          <c:showBubbleSize val="0"/>
        </c:dLbls>
        <c:smooth val="0"/>
        <c:axId val="329796464"/>
        <c:axId val="329798760"/>
      </c:lineChart>
      <c:catAx>
        <c:axId val="329796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98760"/>
        <c:crosses val="autoZero"/>
        <c:auto val="1"/>
        <c:lblAlgn val="ctr"/>
        <c:lblOffset val="100"/>
        <c:noMultiLvlLbl val="0"/>
      </c:catAx>
      <c:valAx>
        <c:axId val="32979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79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EF86-404F-870E-46BE4F6AC73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F86-404F-870E-46BE4F6AC73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EF86-404F-870E-46BE4F6AC73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EF86-404F-870E-46BE4F6AC73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4-EF86-404F-870E-46BE4F6AC73B}"/>
            </c:ext>
          </c:extLst>
        </c:ser>
        <c:dLbls>
          <c:showLegendKey val="0"/>
          <c:showVal val="0"/>
          <c:showCatName val="0"/>
          <c:showSerName val="0"/>
          <c:showPercent val="0"/>
          <c:showBubbleSize val="0"/>
        </c:dLbls>
        <c:smooth val="0"/>
        <c:axId val="538510152"/>
        <c:axId val="538511464"/>
      </c:lineChart>
      <c:dateAx>
        <c:axId val="53851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11464"/>
        <c:crosses val="autoZero"/>
        <c:auto val="1"/>
        <c:lblOffset val="100"/>
        <c:baseTimeUnit val="days"/>
      </c:dateAx>
      <c:valAx>
        <c:axId val="53851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51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E7D2-79C8-4633-A0A1-1454F38ADD4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E913B808-91BF-45E3-91F1-19A5EDD8C56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1973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F8948-ED43-4376-AECD-D992E23EEFFA}"/>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483EE264-D1C0-4DB7-87E2-FF3F33749669}"/>
              </a:ext>
            </a:extLst>
          </p:cNvPr>
          <p:cNvGraphicFramePr>
            <a:graphicFrameLocks noGrp="1"/>
          </p:cNvGraphicFramePr>
          <p:nvPr>
            <p:ph type="tbl" sz="quarter" idx="13"/>
            <p:extLst>
              <p:ext uri="{D42A27DB-BD31-4B8C-83A1-F6EECF244321}">
                <p14:modId xmlns:p14="http://schemas.microsoft.com/office/powerpoint/2010/main" val="304508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6291442"/>
                    </a:ext>
                  </a:extLst>
                </a:gridCol>
                <a:gridCol w="740664">
                  <a:extLst>
                    <a:ext uri="{9D8B030D-6E8A-4147-A177-3AD203B41FA5}">
                      <a16:colId xmlns:a16="http://schemas.microsoft.com/office/drawing/2014/main" val="3063664328"/>
                    </a:ext>
                  </a:extLst>
                </a:gridCol>
                <a:gridCol w="740664">
                  <a:extLst>
                    <a:ext uri="{9D8B030D-6E8A-4147-A177-3AD203B41FA5}">
                      <a16:colId xmlns:a16="http://schemas.microsoft.com/office/drawing/2014/main" val="593448392"/>
                    </a:ext>
                  </a:extLst>
                </a:gridCol>
                <a:gridCol w="740664">
                  <a:extLst>
                    <a:ext uri="{9D8B030D-6E8A-4147-A177-3AD203B41FA5}">
                      <a16:colId xmlns:a16="http://schemas.microsoft.com/office/drawing/2014/main" val="3342133825"/>
                    </a:ext>
                  </a:extLst>
                </a:gridCol>
                <a:gridCol w="740664">
                  <a:extLst>
                    <a:ext uri="{9D8B030D-6E8A-4147-A177-3AD203B41FA5}">
                      <a16:colId xmlns:a16="http://schemas.microsoft.com/office/drawing/2014/main" val="190827530"/>
                    </a:ext>
                  </a:extLst>
                </a:gridCol>
                <a:gridCol w="740664">
                  <a:extLst>
                    <a:ext uri="{9D8B030D-6E8A-4147-A177-3AD203B41FA5}">
                      <a16:colId xmlns:a16="http://schemas.microsoft.com/office/drawing/2014/main" val="3491149774"/>
                    </a:ext>
                  </a:extLst>
                </a:gridCol>
                <a:gridCol w="740664">
                  <a:extLst>
                    <a:ext uri="{9D8B030D-6E8A-4147-A177-3AD203B41FA5}">
                      <a16:colId xmlns:a16="http://schemas.microsoft.com/office/drawing/2014/main" val="3863384992"/>
                    </a:ext>
                  </a:extLst>
                </a:gridCol>
                <a:gridCol w="740664">
                  <a:extLst>
                    <a:ext uri="{9D8B030D-6E8A-4147-A177-3AD203B41FA5}">
                      <a16:colId xmlns:a16="http://schemas.microsoft.com/office/drawing/2014/main" val="2209506111"/>
                    </a:ext>
                  </a:extLst>
                </a:gridCol>
                <a:gridCol w="740664">
                  <a:extLst>
                    <a:ext uri="{9D8B030D-6E8A-4147-A177-3AD203B41FA5}">
                      <a16:colId xmlns:a16="http://schemas.microsoft.com/office/drawing/2014/main" val="515469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25312163"/>
                  </a:ext>
                </a:extLst>
              </a:tr>
              <a:tr h="370840">
                <a:tc>
                  <a:txBody>
                    <a:bodyPr/>
                    <a:lstStyle/>
                    <a:p>
                      <a:r>
                        <a:rPr lang="en-US" sz="1000"/>
                        <a:t>Specialized Bicycles</a:t>
                      </a:r>
                    </a:p>
                  </a:txBody>
                  <a:tcPr/>
                </a:tc>
                <a:tc>
                  <a:txBody>
                    <a:bodyPr/>
                    <a:lstStyle/>
                    <a:p>
                      <a:r>
                        <a:rPr lang="en-US" sz="1000"/>
                        <a:t>1963432</a:t>
                      </a:r>
                    </a:p>
                  </a:txBody>
                  <a:tcPr/>
                </a:tc>
                <a:tc>
                  <a:txBody>
                    <a:bodyPr/>
                    <a:lstStyle/>
                    <a:p>
                      <a:r>
                        <a:rPr lang="en-US" sz="1000"/>
                        <a:t>4459</a:t>
                      </a:r>
                    </a:p>
                  </a:txBody>
                  <a:tcPr/>
                </a:tc>
                <a:tc>
                  <a:txBody>
                    <a:bodyPr/>
                    <a:lstStyle/>
                    <a:p>
                      <a:r>
                        <a:rPr lang="en-US" sz="1000"/>
                        <a:t>15</a:t>
                      </a:r>
                    </a:p>
                  </a:txBody>
                  <a:tcPr/>
                </a:tc>
                <a:tc>
                  <a:txBody>
                    <a:bodyPr/>
                    <a:lstStyle/>
                    <a:p>
                      <a:r>
                        <a:rPr lang="en-US" sz="1000"/>
                        <a:t>135</a:t>
                      </a:r>
                    </a:p>
                  </a:txBody>
                  <a:tcPr/>
                </a:tc>
                <a:tc>
                  <a:txBody>
                    <a:bodyPr/>
                    <a:lstStyle/>
                    <a:p>
                      <a:r>
                        <a:rPr lang="en-US" sz="1000"/>
                        <a:t>2</a:t>
                      </a:r>
                    </a:p>
                  </a:txBody>
                  <a:tcPr/>
                </a:tc>
                <a:tc>
                  <a:txBody>
                    <a:bodyPr/>
                    <a:lstStyle/>
                    <a:p>
                      <a:r>
                        <a:rPr lang="en-US" sz="1000"/>
                        <a:t>34</a:t>
                      </a:r>
                    </a:p>
                  </a:txBody>
                  <a:tcPr/>
                </a:tc>
                <a:tc>
                  <a:txBody>
                    <a:bodyPr/>
                    <a:lstStyle/>
                    <a:p>
                      <a:r>
                        <a:rPr lang="en-US" sz="1000"/>
                        <a:t>0</a:t>
                      </a:r>
                    </a:p>
                  </a:txBody>
                  <a:tcPr/>
                </a:tc>
                <a:tc>
                  <a:txBody>
                    <a:bodyPr/>
                    <a:lstStyle/>
                    <a:p>
                      <a:r>
                        <a:rPr lang="en-US" sz="1000"/>
                        <a:t>0.0006 %</a:t>
                      </a:r>
                    </a:p>
                  </a:txBody>
                  <a:tcPr/>
                </a:tc>
                <a:extLst>
                  <a:ext uri="{0D108BD9-81ED-4DB2-BD59-A6C34878D82A}">
                    <a16:rowId xmlns:a16="http://schemas.microsoft.com/office/drawing/2014/main" val="313212131"/>
                  </a:ext>
                </a:extLst>
              </a:tr>
              <a:tr h="370840">
                <a:tc>
                  <a:txBody>
                    <a:bodyPr/>
                    <a:lstStyle/>
                    <a:p>
                      <a:r>
                        <a:rPr lang="en-US" sz="1000"/>
                        <a:t>Scott Sports Argentina</a:t>
                      </a:r>
                    </a:p>
                  </a:txBody>
                  <a:tcPr/>
                </a:tc>
                <a:tc>
                  <a:txBody>
                    <a:bodyPr/>
                    <a:lstStyle/>
                    <a:p>
                      <a:r>
                        <a:rPr lang="en-US" sz="1000"/>
                        <a:t>67821</a:t>
                      </a:r>
                    </a:p>
                  </a:txBody>
                  <a:tcPr/>
                </a:tc>
                <a:tc>
                  <a:txBody>
                    <a:bodyPr/>
                    <a:lstStyle/>
                    <a:p>
                      <a:r>
                        <a:rPr lang="en-US" sz="1000"/>
                        <a:t>1954</a:t>
                      </a:r>
                    </a:p>
                  </a:txBody>
                  <a:tcPr/>
                </a:tc>
                <a:tc>
                  <a:txBody>
                    <a:bodyPr/>
                    <a:lstStyle/>
                    <a:p>
                      <a:r>
                        <a:rPr lang="en-US" sz="1000"/>
                        <a:t>27</a:t>
                      </a:r>
                    </a:p>
                  </a:txBody>
                  <a:tcPr/>
                </a:tc>
                <a:tc>
                  <a:txBody>
                    <a:bodyPr/>
                    <a:lstStyle/>
                    <a:p>
                      <a:r>
                        <a:rPr lang="en-US" sz="1000"/>
                        <a:t>983</a:t>
                      </a:r>
                    </a:p>
                  </a:txBody>
                  <a:tcPr/>
                </a:tc>
                <a:tc>
                  <a:txBody>
                    <a:bodyPr/>
                    <a:lstStyle/>
                    <a:p>
                      <a:r>
                        <a:rPr lang="en-US" sz="1000"/>
                        <a:t>74</a:t>
                      </a:r>
                    </a:p>
                  </a:txBody>
                  <a:tcPr/>
                </a:tc>
                <a:tc>
                  <a:txBody>
                    <a:bodyPr/>
                    <a:lstStyle/>
                    <a:p>
                      <a:r>
                        <a:rPr lang="en-US" sz="1000"/>
                        <a:t>17</a:t>
                      </a:r>
                    </a:p>
                  </a:txBody>
                  <a:tcPr/>
                </a:tc>
                <a:tc>
                  <a:txBody>
                    <a:bodyPr/>
                    <a:lstStyle/>
                    <a:p>
                      <a:r>
                        <a:rPr lang="en-US" sz="1000"/>
                        <a:t>1</a:t>
                      </a:r>
                    </a:p>
                  </a:txBody>
                  <a:tcPr/>
                </a:tc>
                <a:tc>
                  <a:txBody>
                    <a:bodyPr/>
                    <a:lstStyle/>
                    <a:p>
                      <a:r>
                        <a:rPr lang="en-US" sz="1000"/>
                        <a:t>0.0595 %</a:t>
                      </a:r>
                    </a:p>
                  </a:txBody>
                  <a:tcPr/>
                </a:tc>
                <a:extLst>
                  <a:ext uri="{0D108BD9-81ED-4DB2-BD59-A6C34878D82A}">
                    <a16:rowId xmlns:a16="http://schemas.microsoft.com/office/drawing/2014/main" val="603511956"/>
                  </a:ext>
                </a:extLst>
              </a:tr>
              <a:tr h="370840">
                <a:tc>
                  <a:txBody>
                    <a:bodyPr/>
                    <a:lstStyle/>
                    <a:p>
                      <a:r>
                        <a:rPr lang="en-US" sz="1000"/>
                        <a:t>Trek Bicycle Argentina</a:t>
                      </a:r>
                    </a:p>
                  </a:txBody>
                  <a:tcPr/>
                </a:tc>
                <a:tc>
                  <a:txBody>
                    <a:bodyPr/>
                    <a:lstStyle/>
                    <a:p>
                      <a:r>
                        <a:rPr lang="en-US" sz="1000"/>
                        <a:t>30993</a:t>
                      </a:r>
                    </a:p>
                  </a:txBody>
                  <a:tcPr/>
                </a:tc>
                <a:tc>
                  <a:txBody>
                    <a:bodyPr/>
                    <a:lstStyle/>
                    <a:p>
                      <a:r>
                        <a:rPr lang="en-US" sz="1000"/>
                        <a:t>n/a</a:t>
                      </a:r>
                    </a:p>
                  </a:txBody>
                  <a:tcPr/>
                </a:tc>
                <a:tc>
                  <a:txBody>
                    <a:bodyPr/>
                    <a:lstStyle/>
                    <a:p>
                      <a:r>
                        <a:rPr lang="en-US" sz="1000"/>
                        <a:t>20</a:t>
                      </a:r>
                    </a:p>
                  </a:txBody>
                  <a:tcPr/>
                </a:tc>
                <a:tc>
                  <a:txBody>
                    <a:bodyPr/>
                    <a:lstStyle/>
                    <a:p>
                      <a:r>
                        <a:rPr lang="en-US" sz="1000"/>
                        <a:t>1748</a:t>
                      </a:r>
                    </a:p>
                  </a:txBody>
                  <a:tcPr/>
                </a:tc>
                <a:tc>
                  <a:txBody>
                    <a:bodyPr/>
                    <a:lstStyle/>
                    <a:p>
                      <a:r>
                        <a:rPr lang="en-US" sz="1000"/>
                        <a:t>105</a:t>
                      </a:r>
                    </a:p>
                  </a:txBody>
                  <a:tcPr/>
                </a:tc>
                <a:tc>
                  <a:txBody>
                    <a:bodyPr/>
                    <a:lstStyle/>
                    <a:p>
                      <a:r>
                        <a:rPr lang="en-US" sz="1000"/>
                        <a:t>84</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115967554"/>
                  </a:ext>
                </a:extLst>
              </a:tr>
              <a:tr h="370840">
                <a:tc>
                  <a:txBody>
                    <a:bodyPr/>
                    <a:lstStyle/>
                    <a:p>
                      <a:r>
                        <a:rPr lang="en-US" sz="1000"/>
                        <a:t>Giant Bicycles Argentina</a:t>
                      </a:r>
                    </a:p>
                  </a:txBody>
                  <a:tcPr/>
                </a:tc>
                <a:tc>
                  <a:txBody>
                    <a:bodyPr/>
                    <a:lstStyle/>
                    <a:p>
                      <a:r>
                        <a:rPr lang="en-US" sz="1000"/>
                        <a:t>19607</a:t>
                      </a:r>
                    </a:p>
                  </a:txBody>
                  <a:tcPr/>
                </a:tc>
                <a:tc>
                  <a:txBody>
                    <a:bodyPr/>
                    <a:lstStyle/>
                    <a:p>
                      <a:r>
                        <a:rPr lang="en-US" sz="1000"/>
                        <a:t>77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765570525"/>
                  </a:ext>
                </a:extLst>
              </a:tr>
              <a:tr h="370840">
                <a:tc>
                  <a:txBody>
                    <a:bodyPr/>
                    <a:lstStyle/>
                    <a:p>
                      <a:r>
                        <a:rPr lang="en-US" sz="1000"/>
                        <a:t>Cannondale Argentina</a:t>
                      </a:r>
                    </a:p>
                  </a:txBody>
                  <a:tcPr/>
                </a:tc>
                <a:tc>
                  <a:txBody>
                    <a:bodyPr/>
                    <a:lstStyle/>
                    <a:p>
                      <a:r>
                        <a:rPr lang="en-US" sz="1000"/>
                        <a:t>10237</a:t>
                      </a:r>
                    </a:p>
                  </a:txBody>
                  <a:tcPr/>
                </a:tc>
                <a:tc>
                  <a:txBody>
                    <a:bodyPr/>
                    <a:lstStyle/>
                    <a:p>
                      <a:r>
                        <a:rPr lang="en-US" sz="1000"/>
                        <a:t>40</a:t>
                      </a:r>
                    </a:p>
                  </a:txBody>
                  <a:tcPr/>
                </a:tc>
                <a:tc>
                  <a:txBody>
                    <a:bodyPr/>
                    <a:lstStyle/>
                    <a:p>
                      <a:r>
                        <a:rPr lang="en-US" sz="1000"/>
                        <a:t>4</a:t>
                      </a:r>
                    </a:p>
                  </a:txBody>
                  <a:tcPr/>
                </a:tc>
                <a:tc>
                  <a:txBody>
                    <a:bodyPr/>
                    <a:lstStyle/>
                    <a:p>
                      <a:r>
                        <a:rPr lang="en-US" sz="1000"/>
                        <a:t>110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0.2741 %</a:t>
                      </a:r>
                    </a:p>
                  </a:txBody>
                  <a:tcPr/>
                </a:tc>
                <a:extLst>
                  <a:ext uri="{0D108BD9-81ED-4DB2-BD59-A6C34878D82A}">
                    <a16:rowId xmlns:a16="http://schemas.microsoft.com/office/drawing/2014/main" val="3776391538"/>
                  </a:ext>
                </a:extLst>
              </a:tr>
            </a:tbl>
          </a:graphicData>
        </a:graphic>
      </p:graphicFrame>
      <p:sp>
        <p:nvSpPr>
          <p:cNvPr id="4" name="Text Placeholder 3">
            <a:extLst>
              <a:ext uri="{FF2B5EF4-FFF2-40B4-BE49-F238E27FC236}">
                <a16:creationId xmlns:a16="http://schemas.microsoft.com/office/drawing/2014/main" id="{A926A476-57B5-45FB-B35E-DC910576D2F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37872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25A79-E0B8-4C9A-90F8-7224C895B2DF}"/>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F7617439-8F06-4CEC-92C1-2F9849A99520}"/>
              </a:ext>
            </a:extLst>
          </p:cNvPr>
          <p:cNvGraphicFramePr>
            <a:graphicFrameLocks noGrp="1"/>
          </p:cNvGraphicFramePr>
          <p:nvPr>
            <p:ph type="chart" sz="quarter" idx="13"/>
            <p:extLst>
              <p:ext uri="{D42A27DB-BD31-4B8C-83A1-F6EECF244321}">
                <p14:modId xmlns:p14="http://schemas.microsoft.com/office/powerpoint/2010/main" val="3458771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AB54D6-CA55-44DE-8F56-7F20219F9A6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C22519B-A884-4CA5-9CCA-DA65F85DC3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776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CDB3E-3E7C-489E-AACB-EA7A158769B1}"/>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73EF554F-C4E1-4273-A067-04155C315B90}"/>
              </a:ext>
            </a:extLst>
          </p:cNvPr>
          <p:cNvGraphicFramePr>
            <a:graphicFrameLocks noGrp="1"/>
          </p:cNvGraphicFramePr>
          <p:nvPr>
            <p:ph type="chart" sz="quarter" idx="13"/>
            <p:extLst>
              <p:ext uri="{D42A27DB-BD31-4B8C-83A1-F6EECF244321}">
                <p14:modId xmlns:p14="http://schemas.microsoft.com/office/powerpoint/2010/main" val="27219548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D035FB-0D96-48D9-AFE9-E86010C09623}"/>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ABCD691-88D6-4EC9-B20E-CCDDC9CE1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371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D154-27DF-4E08-B888-962E6B15DFAB}"/>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B75B4940-B1E8-4BD2-A8E8-CA9C3E79256A}"/>
              </a:ext>
            </a:extLst>
          </p:cNvPr>
          <p:cNvGraphicFramePr>
            <a:graphicFrameLocks noGrp="1"/>
          </p:cNvGraphicFramePr>
          <p:nvPr>
            <p:ph type="chart" sz="quarter" idx="13"/>
            <p:extLst>
              <p:ext uri="{D42A27DB-BD31-4B8C-83A1-F6EECF244321}">
                <p14:modId xmlns:p14="http://schemas.microsoft.com/office/powerpoint/2010/main" val="941830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A4E62-9221-4026-9B35-969786ED4F2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FA0F39F5-3EF8-47B0-A592-D6B49B494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3623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97143-AFE4-43AB-B45D-301917D74B9E}"/>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09E7112C-92F9-443D-BC12-CDD176144F5A}"/>
              </a:ext>
            </a:extLst>
          </p:cNvPr>
          <p:cNvGraphicFramePr>
            <a:graphicFrameLocks noGrp="1"/>
          </p:cNvGraphicFramePr>
          <p:nvPr>
            <p:ph type="chart" sz="quarter" idx="13"/>
            <p:extLst>
              <p:ext uri="{D42A27DB-BD31-4B8C-83A1-F6EECF244321}">
                <p14:modId xmlns:p14="http://schemas.microsoft.com/office/powerpoint/2010/main" val="1191311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2A6998-1638-4D3B-BFFE-37B2C585B39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E1CC42B-37F0-4591-9574-357C9815A0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5483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E810B-1386-449F-BE53-75ABA383ED48}"/>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D8722CAD-4D18-42FD-ABE7-E9858243DB64}"/>
              </a:ext>
            </a:extLst>
          </p:cNvPr>
          <p:cNvGraphicFramePr>
            <a:graphicFrameLocks noGrp="1"/>
          </p:cNvGraphicFramePr>
          <p:nvPr>
            <p:ph type="chart" sz="quarter" idx="13"/>
            <p:extLst>
              <p:ext uri="{D42A27DB-BD31-4B8C-83A1-F6EECF244321}">
                <p14:modId xmlns:p14="http://schemas.microsoft.com/office/powerpoint/2010/main" val="2284979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538D6B-D7AA-4550-9541-7AE91800054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BCEE735-797F-41E3-BEB2-37618F763D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214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DE1CB-4ACF-47B0-AED0-7519736C5AEE}"/>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CF622288-10DC-4AA0-812F-9B842005DE85}"/>
              </a:ext>
            </a:extLst>
          </p:cNvPr>
          <p:cNvGraphicFramePr>
            <a:graphicFrameLocks noGrp="1"/>
          </p:cNvGraphicFramePr>
          <p:nvPr>
            <p:ph type="chart" sz="quarter" idx="13"/>
            <p:extLst>
              <p:ext uri="{D42A27DB-BD31-4B8C-83A1-F6EECF244321}">
                <p14:modId xmlns:p14="http://schemas.microsoft.com/office/powerpoint/2010/main" val="529496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23CD77-99A4-498B-906C-BFD89DFD466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A4CE42CD-0E41-48B3-AF2A-E754F13D44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842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BCDC0-3D32-47EF-A228-5AD16504367A}"/>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7C396658-3CBC-4FDC-999C-36FCF26B3125}"/>
              </a:ext>
            </a:extLst>
          </p:cNvPr>
          <p:cNvGraphicFramePr>
            <a:graphicFrameLocks noGrp="1"/>
          </p:cNvGraphicFramePr>
          <p:nvPr>
            <p:ph type="chart" sz="quarter" idx="13"/>
            <p:extLst>
              <p:ext uri="{D42A27DB-BD31-4B8C-83A1-F6EECF244321}">
                <p14:modId xmlns:p14="http://schemas.microsoft.com/office/powerpoint/2010/main" val="1686509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A0AE44-8976-4E7A-B382-628AC2503784}"/>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5D20DF0-AA47-4931-B515-4F041CB0A8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0333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6F27D-2735-4FC8-9DE5-14BC182D8978}"/>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659CF21C-2B26-4E47-BB0F-3F34A4DA6CF1}"/>
              </a:ext>
            </a:extLst>
          </p:cNvPr>
          <p:cNvGraphicFramePr>
            <a:graphicFrameLocks noGrp="1"/>
          </p:cNvGraphicFramePr>
          <p:nvPr>
            <p:ph type="chart" sz="quarter" idx="13"/>
            <p:extLst>
              <p:ext uri="{D42A27DB-BD31-4B8C-83A1-F6EECF244321}">
                <p14:modId xmlns:p14="http://schemas.microsoft.com/office/powerpoint/2010/main" val="529868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9FCE84-C1E8-4010-80FA-0781F0DA8726}"/>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BC09A48-48FF-4228-AE68-BEC01B8E5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5761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45559-45CB-4708-9B71-5B1180462040}"/>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51DBD6E2-CA21-4C0D-9E92-CCF48210CCA9}"/>
              </a:ext>
            </a:extLst>
          </p:cNvPr>
          <p:cNvGraphicFramePr>
            <a:graphicFrameLocks noGrp="1"/>
          </p:cNvGraphicFramePr>
          <p:nvPr>
            <p:ph type="chart" sz="quarter" idx="13"/>
            <p:extLst>
              <p:ext uri="{D42A27DB-BD31-4B8C-83A1-F6EECF244321}">
                <p14:modId xmlns:p14="http://schemas.microsoft.com/office/powerpoint/2010/main" val="173054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2393F5-CCC8-41FF-8020-41AB3249C24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52BA20F1-D405-4E90-A572-1C07B9D462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473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64A8-E1FC-48F9-AF1D-3A4220B06B34}"/>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7E9226EB-5DAF-4F5C-98BB-469F305D2640}"/>
              </a:ext>
            </a:extLst>
          </p:cNvPr>
          <p:cNvGraphicFramePr>
            <a:graphicFrameLocks noGrp="1"/>
          </p:cNvGraphicFramePr>
          <p:nvPr>
            <p:ph type="chart" sz="quarter" idx="13"/>
            <p:extLst>
              <p:ext uri="{D42A27DB-BD31-4B8C-83A1-F6EECF244321}">
                <p14:modId xmlns:p14="http://schemas.microsoft.com/office/powerpoint/2010/main" val="558897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C25681-354F-4741-85FA-2552ED23212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C27F62F-1949-4371-ADEF-22257CB66C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409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9339-8ADE-4861-AFD7-81893236589B}"/>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CDF66AE7-79EF-491F-98EF-5983924C4409}"/>
              </a:ext>
            </a:extLst>
          </p:cNvPr>
          <p:cNvGraphicFramePr>
            <a:graphicFrameLocks noGrp="1"/>
          </p:cNvGraphicFramePr>
          <p:nvPr>
            <p:ph type="chart" sz="quarter" idx="13"/>
            <p:extLst>
              <p:ext uri="{D42A27DB-BD31-4B8C-83A1-F6EECF244321}">
                <p14:modId xmlns:p14="http://schemas.microsoft.com/office/powerpoint/2010/main" val="2165146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12256D-0194-4AE8-8206-221AA40DB09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D1D36FD8-313F-4CD4-81EF-BEC1E6A37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897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70296-120A-47E2-990C-A1489C7DDF16}"/>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DD877326-19A2-40DA-BD09-E7373BB92C45}"/>
              </a:ext>
            </a:extLst>
          </p:cNvPr>
          <p:cNvGraphicFramePr>
            <a:graphicFrameLocks noGrp="1"/>
          </p:cNvGraphicFramePr>
          <p:nvPr>
            <p:ph type="chart" sz="quarter" idx="13"/>
            <p:extLst>
              <p:ext uri="{D42A27DB-BD31-4B8C-83A1-F6EECF244321}">
                <p14:modId xmlns:p14="http://schemas.microsoft.com/office/powerpoint/2010/main" val="1091310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F7A157-2A70-4726-84B2-B58A7EFAE838}"/>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8956BC7-AF41-42CC-AF34-71B5BA52C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808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F945-6D7F-4457-AF5E-9AABD008EFBC}"/>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1930A65D-2DF0-48AF-BFC2-EB4108A467A5}"/>
              </a:ext>
            </a:extLst>
          </p:cNvPr>
          <p:cNvGraphicFramePr>
            <a:graphicFrameLocks noGrp="1"/>
          </p:cNvGraphicFramePr>
          <p:nvPr>
            <p:ph type="chart" sz="quarter" idx="13"/>
            <p:extLst>
              <p:ext uri="{D42A27DB-BD31-4B8C-83A1-F6EECF244321}">
                <p14:modId xmlns:p14="http://schemas.microsoft.com/office/powerpoint/2010/main" val="91339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09EF84-8FCA-4DFF-BC66-46D0612894B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C40F618-9C7D-4E8C-A3C7-005E91B38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529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238A9-3026-40A6-88E0-0CC9BCD23A63}"/>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03016177-0D52-4178-8C11-9F1A68DCF9EF}"/>
              </a:ext>
            </a:extLst>
          </p:cNvPr>
          <p:cNvGraphicFramePr>
            <a:graphicFrameLocks noGrp="1"/>
          </p:cNvGraphicFramePr>
          <p:nvPr>
            <p:ph type="chart" sz="quarter" idx="13"/>
            <p:extLst>
              <p:ext uri="{D42A27DB-BD31-4B8C-83A1-F6EECF244321}">
                <p14:modId xmlns:p14="http://schemas.microsoft.com/office/powerpoint/2010/main" val="3196152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BEBF3F-5782-44B9-BC97-6D41033BFD1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78ED2FC3-CF8F-4EB3-87B4-3310327067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465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B668E-C235-4DC8-AF4D-858FDD38DDA0}"/>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CE43E0E1-8262-4198-9A96-29D018804267}"/>
              </a:ext>
            </a:extLst>
          </p:cNvPr>
          <p:cNvGraphicFramePr>
            <a:graphicFrameLocks noGrp="1"/>
          </p:cNvGraphicFramePr>
          <p:nvPr>
            <p:ph type="chart" sz="quarter" idx="13"/>
            <p:extLst>
              <p:ext uri="{D42A27DB-BD31-4B8C-83A1-F6EECF244321}">
                <p14:modId xmlns:p14="http://schemas.microsoft.com/office/powerpoint/2010/main" val="987863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5F9C6F-DC68-44B9-9724-4CE8B4DD21B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4026BCC6-DBD4-4051-9865-AB18583507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0453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9FA20-62EE-4A5B-B2ED-A2FE6FEFE90E}"/>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4CBF2E32-8EAF-497E-A003-A1866895823C}"/>
              </a:ext>
            </a:extLst>
          </p:cNvPr>
          <p:cNvGraphicFramePr>
            <a:graphicFrameLocks noGrp="1"/>
          </p:cNvGraphicFramePr>
          <p:nvPr>
            <p:ph type="chart" sz="quarter" idx="13"/>
            <p:extLst>
              <p:ext uri="{D42A27DB-BD31-4B8C-83A1-F6EECF244321}">
                <p14:modId xmlns:p14="http://schemas.microsoft.com/office/powerpoint/2010/main" val="1968018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DAC9C-8102-48F2-825D-0E4A38E3E003}"/>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FF0C27F-DD66-489C-AD0C-DB4BC01E3C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7000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89B43-5974-4B42-B918-C918FCA76459}"/>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AD3A3EBD-3F14-45B1-9615-C1B045EBFB99}"/>
              </a:ext>
            </a:extLst>
          </p:cNvPr>
          <p:cNvGraphicFramePr>
            <a:graphicFrameLocks noGrp="1"/>
          </p:cNvGraphicFramePr>
          <p:nvPr>
            <p:ph type="chart" sz="quarter" idx="13"/>
            <p:extLst>
              <p:ext uri="{D42A27DB-BD31-4B8C-83A1-F6EECF244321}">
                <p14:modId xmlns:p14="http://schemas.microsoft.com/office/powerpoint/2010/main" val="242604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CE1D26-6AD2-438E-AB76-ADA15545E8C2}"/>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81E3C2E-A387-4D6F-A390-D75AE5C8C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0791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11DFB-69A8-47FD-9B2B-3EFF4BDFE7B6}"/>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5099290A-D248-44C3-9F3A-6FE3A87472D4}"/>
              </a:ext>
            </a:extLst>
          </p:cNvPr>
          <p:cNvGraphicFramePr>
            <a:graphicFrameLocks noGrp="1"/>
          </p:cNvGraphicFramePr>
          <p:nvPr>
            <p:ph type="chart" sz="quarter" idx="13"/>
            <p:extLst>
              <p:ext uri="{D42A27DB-BD31-4B8C-83A1-F6EECF244321}">
                <p14:modId xmlns:p14="http://schemas.microsoft.com/office/powerpoint/2010/main" val="3674032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90B95-576E-4AF7-BFE3-B28832296ED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61C4E103-A860-4D81-80AF-54974D2674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9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DA476-6B7C-4B37-90FB-21EAE4C70EEF}"/>
              </a:ext>
            </a:extLst>
          </p:cNvPr>
          <p:cNvSpPr>
            <a:spLocks noGrp="1"/>
          </p:cNvSpPr>
          <p:nvPr>
            <p:ph type="title"/>
          </p:nvPr>
        </p:nvSpPr>
        <p:spPr/>
        <p:txBody>
          <a:bodyPr/>
          <a:lstStyle/>
          <a:p>
            <a:r>
              <a:rPr lang="en-US"/>
              <a:t>Facebook Hashtag Detection | Scott - 1 of 3</a:t>
            </a:r>
          </a:p>
        </p:txBody>
      </p:sp>
      <p:graphicFrame>
        <p:nvGraphicFramePr>
          <p:cNvPr id="5" name="Table Placeholder 4">
            <a:extLst>
              <a:ext uri="{FF2B5EF4-FFF2-40B4-BE49-F238E27FC236}">
                <a16:creationId xmlns:a16="http://schemas.microsoft.com/office/drawing/2014/main" id="{C6AE291E-FB2D-4A26-A99A-202F8C3CDCE7}"/>
              </a:ext>
            </a:extLst>
          </p:cNvPr>
          <p:cNvGraphicFramePr>
            <a:graphicFrameLocks noGrp="1"/>
          </p:cNvGraphicFramePr>
          <p:nvPr>
            <p:ph type="tbl" sz="quarter" idx="13"/>
            <p:extLst>
              <p:ext uri="{D42A27DB-BD31-4B8C-83A1-F6EECF244321}">
                <p14:modId xmlns:p14="http://schemas.microsoft.com/office/powerpoint/2010/main" val="1188269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5516085"/>
                    </a:ext>
                  </a:extLst>
                </a:gridCol>
                <a:gridCol w="1152144">
                  <a:extLst>
                    <a:ext uri="{9D8B030D-6E8A-4147-A177-3AD203B41FA5}">
                      <a16:colId xmlns:a16="http://schemas.microsoft.com/office/drawing/2014/main" val="3083408212"/>
                    </a:ext>
                  </a:extLst>
                </a:gridCol>
                <a:gridCol w="1152144">
                  <a:extLst>
                    <a:ext uri="{9D8B030D-6E8A-4147-A177-3AD203B41FA5}">
                      <a16:colId xmlns:a16="http://schemas.microsoft.com/office/drawing/2014/main" val="336494913"/>
                    </a:ext>
                  </a:extLst>
                </a:gridCol>
                <a:gridCol w="1152144">
                  <a:extLst>
                    <a:ext uri="{9D8B030D-6E8A-4147-A177-3AD203B41FA5}">
                      <a16:colId xmlns:a16="http://schemas.microsoft.com/office/drawing/2014/main" val="762846690"/>
                    </a:ext>
                  </a:extLst>
                </a:gridCol>
                <a:gridCol w="1152144">
                  <a:extLst>
                    <a:ext uri="{9D8B030D-6E8A-4147-A177-3AD203B41FA5}">
                      <a16:colId xmlns:a16="http://schemas.microsoft.com/office/drawing/2014/main" val="2440965236"/>
                    </a:ext>
                  </a:extLst>
                </a:gridCol>
                <a:gridCol w="1152144">
                  <a:extLst>
                    <a:ext uri="{9D8B030D-6E8A-4147-A177-3AD203B41FA5}">
                      <a16:colId xmlns:a16="http://schemas.microsoft.com/office/drawing/2014/main" val="153881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6943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101.48484848485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6.2121212121212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4.7878787878788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112.48484848485</a:t>
                      </a:r>
                    </a:p>
                  </a:txBody>
                  <a:tcPr/>
                </a:tc>
                <a:extLst>
                  <a:ext uri="{0D108BD9-81ED-4DB2-BD59-A6C34878D82A}">
                    <a16:rowId xmlns:a16="http://schemas.microsoft.com/office/drawing/2014/main" val="287793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42.590909090909</a:t>
                      </a:r>
                    </a:p>
                  </a:txBody>
                  <a:tcPr/>
                </a:tc>
                <a:extLst>
                  <a:ext uri="{0D108BD9-81ED-4DB2-BD59-A6C34878D82A}">
                    <a16:rowId xmlns:a16="http://schemas.microsoft.com/office/drawing/2014/main" val="370347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44.142857142857</a:t>
                      </a:r>
                    </a:p>
                  </a:txBody>
                  <a:tcPr/>
                </a:tc>
                <a:extLst>
                  <a:ext uri="{0D108BD9-81ED-4DB2-BD59-A6C34878D82A}">
                    <a16:rowId xmlns:a16="http://schemas.microsoft.com/office/drawing/2014/main" val="2228730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233732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extLst>
                  <a:ext uri="{0D108BD9-81ED-4DB2-BD59-A6C34878D82A}">
                    <a16:rowId xmlns:a16="http://schemas.microsoft.com/office/drawing/2014/main" val="141023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104.88888888889</a:t>
                      </a:r>
                    </a:p>
                  </a:txBody>
                  <a:tcPr/>
                </a:tc>
                <a:extLst>
                  <a:ext uri="{0D108BD9-81ED-4DB2-BD59-A6C34878D82A}">
                    <a16:rowId xmlns:a16="http://schemas.microsoft.com/office/drawing/2014/main" val="399327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357441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4.7058823529412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109.64705882353</a:t>
                      </a:r>
                    </a:p>
                  </a:txBody>
                  <a:tcPr/>
                </a:tc>
                <a:extLst>
                  <a:ext uri="{0D108BD9-81ED-4DB2-BD59-A6C34878D82A}">
                    <a16:rowId xmlns:a16="http://schemas.microsoft.com/office/drawing/2014/main" val="270516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11.857142857143</a:t>
                      </a:r>
                    </a:p>
                  </a:txBody>
                  <a:tcPr/>
                </a:tc>
                <a:extLst>
                  <a:ext uri="{0D108BD9-81ED-4DB2-BD59-A6C34878D82A}">
                    <a16:rowId xmlns:a16="http://schemas.microsoft.com/office/drawing/2014/main" val="289063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12.333333333333</a:t>
                      </a:r>
                    </a:p>
                  </a:txBody>
                  <a:tcPr/>
                </a:tc>
                <a:extLst>
                  <a:ext uri="{0D108BD9-81ED-4DB2-BD59-A6C34878D82A}">
                    <a16:rowId xmlns:a16="http://schemas.microsoft.com/office/drawing/2014/main" val="368182519"/>
                  </a:ext>
                </a:extLst>
              </a:tr>
            </a:tbl>
          </a:graphicData>
        </a:graphic>
      </p:graphicFrame>
      <p:sp>
        <p:nvSpPr>
          <p:cNvPr id="4" name="Text Placeholder 3">
            <a:extLst>
              <a:ext uri="{FF2B5EF4-FFF2-40B4-BE49-F238E27FC236}">
                <a16:creationId xmlns:a16="http://schemas.microsoft.com/office/drawing/2014/main" id="{A344CB76-E9BB-4954-9B0A-64CB7B6C41D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36684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811A1-4347-4B79-9A63-62145484BF65}"/>
              </a:ext>
            </a:extLst>
          </p:cNvPr>
          <p:cNvSpPr>
            <a:spLocks noGrp="1"/>
          </p:cNvSpPr>
          <p:nvPr>
            <p:ph type="title"/>
          </p:nvPr>
        </p:nvSpPr>
        <p:spPr/>
        <p:txBody>
          <a:bodyPr/>
          <a:lstStyle/>
          <a:p>
            <a:r>
              <a:rPr lang="en-US"/>
              <a:t>Facebook Hashtag Detection | Scott - 2 of 3</a:t>
            </a:r>
          </a:p>
        </p:txBody>
      </p:sp>
      <p:graphicFrame>
        <p:nvGraphicFramePr>
          <p:cNvPr id="5" name="Table Placeholder 4">
            <a:extLst>
              <a:ext uri="{FF2B5EF4-FFF2-40B4-BE49-F238E27FC236}">
                <a16:creationId xmlns:a16="http://schemas.microsoft.com/office/drawing/2014/main" id="{081B08DD-C937-4F0C-8137-F044896D7C44}"/>
              </a:ext>
            </a:extLst>
          </p:cNvPr>
          <p:cNvGraphicFramePr>
            <a:graphicFrameLocks noGrp="1"/>
          </p:cNvGraphicFramePr>
          <p:nvPr>
            <p:ph type="tbl" sz="quarter" idx="13"/>
            <p:extLst>
              <p:ext uri="{D42A27DB-BD31-4B8C-83A1-F6EECF244321}">
                <p14:modId xmlns:p14="http://schemas.microsoft.com/office/powerpoint/2010/main" val="201681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0196850"/>
                    </a:ext>
                  </a:extLst>
                </a:gridCol>
                <a:gridCol w="1152144">
                  <a:extLst>
                    <a:ext uri="{9D8B030D-6E8A-4147-A177-3AD203B41FA5}">
                      <a16:colId xmlns:a16="http://schemas.microsoft.com/office/drawing/2014/main" val="2105432352"/>
                    </a:ext>
                  </a:extLst>
                </a:gridCol>
                <a:gridCol w="1152144">
                  <a:extLst>
                    <a:ext uri="{9D8B030D-6E8A-4147-A177-3AD203B41FA5}">
                      <a16:colId xmlns:a16="http://schemas.microsoft.com/office/drawing/2014/main" val="1429771995"/>
                    </a:ext>
                  </a:extLst>
                </a:gridCol>
                <a:gridCol w="1152144">
                  <a:extLst>
                    <a:ext uri="{9D8B030D-6E8A-4147-A177-3AD203B41FA5}">
                      <a16:colId xmlns:a16="http://schemas.microsoft.com/office/drawing/2014/main" val="325928052"/>
                    </a:ext>
                  </a:extLst>
                </a:gridCol>
                <a:gridCol w="1152144">
                  <a:extLst>
                    <a:ext uri="{9D8B030D-6E8A-4147-A177-3AD203B41FA5}">
                      <a16:colId xmlns:a16="http://schemas.microsoft.com/office/drawing/2014/main" val="3605042372"/>
                    </a:ext>
                  </a:extLst>
                </a:gridCol>
                <a:gridCol w="1152144">
                  <a:extLst>
                    <a:ext uri="{9D8B030D-6E8A-4147-A177-3AD203B41FA5}">
                      <a16:colId xmlns:a16="http://schemas.microsoft.com/office/drawing/2014/main" val="3118467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7729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110.22222222222</a:t>
                      </a:r>
                    </a:p>
                  </a:txBody>
                  <a:tcPr/>
                </a:tc>
                <a:extLst>
                  <a:ext uri="{0D108BD9-81ED-4DB2-BD59-A6C34878D82A}">
                    <a16:rowId xmlns:a16="http://schemas.microsoft.com/office/drawing/2014/main" val="1221179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a:t>
                      </a:r>
                    </a:p>
                  </a:txBody>
                  <a:tcPr/>
                </a:tc>
                <a:extLst>
                  <a:ext uri="{0D108BD9-81ED-4DB2-BD59-A6C34878D82A}">
                    <a16:rowId xmlns:a16="http://schemas.microsoft.com/office/drawing/2014/main" val="648074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62405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#wavecell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416106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extLst>
                  <a:ext uri="{0D108BD9-81ED-4DB2-BD59-A6C34878D82A}">
                    <a16:rowId xmlns:a16="http://schemas.microsoft.com/office/drawing/2014/main" val="259873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extLst>
                  <a:ext uri="{0D108BD9-81ED-4DB2-BD59-A6C34878D82A}">
                    <a16:rowId xmlns:a16="http://schemas.microsoft.com/office/drawing/2014/main" val="2849738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034607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extLst>
                  <a:ext uri="{0D108BD9-81ED-4DB2-BD59-A6C34878D82A}">
                    <a16:rowId xmlns:a16="http://schemas.microsoft.com/office/drawing/2014/main" val="1772520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a:t>
                      </a:r>
                    </a:p>
                  </a:txBody>
                  <a:tcPr/>
                </a:tc>
                <a:extLst>
                  <a:ext uri="{0D108BD9-81ED-4DB2-BD59-A6C34878D82A}">
                    <a16:rowId xmlns:a16="http://schemas.microsoft.com/office/drawing/2014/main" val="164524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3773388051"/>
                  </a:ext>
                </a:extLst>
              </a:tr>
            </a:tbl>
          </a:graphicData>
        </a:graphic>
      </p:graphicFrame>
      <p:sp>
        <p:nvSpPr>
          <p:cNvPr id="4" name="Text Placeholder 3">
            <a:extLst>
              <a:ext uri="{FF2B5EF4-FFF2-40B4-BE49-F238E27FC236}">
                <a16:creationId xmlns:a16="http://schemas.microsoft.com/office/drawing/2014/main" id="{92178FB8-D6D8-4AD4-80E8-A04071F6794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624162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4806E-5BC9-418C-8F33-6B91359A165E}"/>
              </a:ext>
            </a:extLst>
          </p:cNvPr>
          <p:cNvSpPr>
            <a:spLocks noGrp="1"/>
          </p:cNvSpPr>
          <p:nvPr>
            <p:ph type="title"/>
          </p:nvPr>
        </p:nvSpPr>
        <p:spPr/>
        <p:txBody>
          <a:bodyPr/>
          <a:lstStyle/>
          <a:p>
            <a:r>
              <a:rPr lang="en-US"/>
              <a:t>Facebook Hashtag Detection | Scott - 3 of 3</a:t>
            </a:r>
          </a:p>
        </p:txBody>
      </p:sp>
      <p:graphicFrame>
        <p:nvGraphicFramePr>
          <p:cNvPr id="5" name="Table Placeholder 4">
            <a:extLst>
              <a:ext uri="{FF2B5EF4-FFF2-40B4-BE49-F238E27FC236}">
                <a16:creationId xmlns:a16="http://schemas.microsoft.com/office/drawing/2014/main" id="{BBDC4CA8-0348-4D36-ABD5-F93509F41D35}"/>
              </a:ext>
            </a:extLst>
          </p:cNvPr>
          <p:cNvGraphicFramePr>
            <a:graphicFrameLocks noGrp="1"/>
          </p:cNvGraphicFramePr>
          <p:nvPr>
            <p:ph type="tbl" sz="quarter" idx="13"/>
            <p:extLst>
              <p:ext uri="{D42A27DB-BD31-4B8C-83A1-F6EECF244321}">
                <p14:modId xmlns:p14="http://schemas.microsoft.com/office/powerpoint/2010/main" val="91854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8154116"/>
                    </a:ext>
                  </a:extLst>
                </a:gridCol>
                <a:gridCol w="1152144">
                  <a:extLst>
                    <a:ext uri="{9D8B030D-6E8A-4147-A177-3AD203B41FA5}">
                      <a16:colId xmlns:a16="http://schemas.microsoft.com/office/drawing/2014/main" val="3164828898"/>
                    </a:ext>
                  </a:extLst>
                </a:gridCol>
                <a:gridCol w="1152144">
                  <a:extLst>
                    <a:ext uri="{9D8B030D-6E8A-4147-A177-3AD203B41FA5}">
                      <a16:colId xmlns:a16="http://schemas.microsoft.com/office/drawing/2014/main" val="2958424345"/>
                    </a:ext>
                  </a:extLst>
                </a:gridCol>
                <a:gridCol w="1152144">
                  <a:extLst>
                    <a:ext uri="{9D8B030D-6E8A-4147-A177-3AD203B41FA5}">
                      <a16:colId xmlns:a16="http://schemas.microsoft.com/office/drawing/2014/main" val="3494385147"/>
                    </a:ext>
                  </a:extLst>
                </a:gridCol>
                <a:gridCol w="1152144">
                  <a:extLst>
                    <a:ext uri="{9D8B030D-6E8A-4147-A177-3AD203B41FA5}">
                      <a16:colId xmlns:a16="http://schemas.microsoft.com/office/drawing/2014/main" val="1494947301"/>
                    </a:ext>
                  </a:extLst>
                </a:gridCol>
                <a:gridCol w="1152144">
                  <a:extLst>
                    <a:ext uri="{9D8B030D-6E8A-4147-A177-3AD203B41FA5}">
                      <a16:colId xmlns:a16="http://schemas.microsoft.com/office/drawing/2014/main" val="3736108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2680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4101590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351244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#TurboLevo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61583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28550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3447836861"/>
                  </a:ext>
                </a:extLst>
              </a:tr>
            </a:tbl>
          </a:graphicData>
        </a:graphic>
      </p:graphicFrame>
      <p:sp>
        <p:nvSpPr>
          <p:cNvPr id="4" name="Text Placeholder 3">
            <a:extLst>
              <a:ext uri="{FF2B5EF4-FFF2-40B4-BE49-F238E27FC236}">
                <a16:creationId xmlns:a16="http://schemas.microsoft.com/office/drawing/2014/main" id="{EF37047C-133D-4DD8-93D3-C424BD6E502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66791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36D51-5C29-4854-88FC-D21ED4B08B93}"/>
              </a:ext>
            </a:extLst>
          </p:cNvPr>
          <p:cNvSpPr>
            <a:spLocks noGrp="1"/>
          </p:cNvSpPr>
          <p:nvPr>
            <p:ph type="title"/>
          </p:nvPr>
        </p:nvSpPr>
        <p:spPr/>
        <p:txBody>
          <a:bodyPr/>
          <a:lstStyle/>
          <a:p>
            <a:r>
              <a:rPr lang="en-US"/>
              <a:t>Facebook Post Table + Reactions | Scott - 1 of 22</a:t>
            </a:r>
          </a:p>
        </p:txBody>
      </p:sp>
      <p:graphicFrame>
        <p:nvGraphicFramePr>
          <p:cNvPr id="5" name="Table Placeholder 4">
            <a:extLst>
              <a:ext uri="{FF2B5EF4-FFF2-40B4-BE49-F238E27FC236}">
                <a16:creationId xmlns:a16="http://schemas.microsoft.com/office/drawing/2014/main" id="{734CE8F0-85EE-487B-BE57-9BE60516D37B}"/>
              </a:ext>
            </a:extLst>
          </p:cNvPr>
          <p:cNvGraphicFramePr>
            <a:graphicFrameLocks noGrp="1"/>
          </p:cNvGraphicFramePr>
          <p:nvPr>
            <p:ph type="tbl" sz="quarter" idx="13"/>
            <p:extLst>
              <p:ext uri="{D42A27DB-BD31-4B8C-83A1-F6EECF244321}">
                <p14:modId xmlns:p14="http://schemas.microsoft.com/office/powerpoint/2010/main" val="1360578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3531818"/>
                    </a:ext>
                  </a:extLst>
                </a:gridCol>
                <a:gridCol w="493776">
                  <a:extLst>
                    <a:ext uri="{9D8B030D-6E8A-4147-A177-3AD203B41FA5}">
                      <a16:colId xmlns:a16="http://schemas.microsoft.com/office/drawing/2014/main" val="607791432"/>
                    </a:ext>
                  </a:extLst>
                </a:gridCol>
                <a:gridCol w="493776">
                  <a:extLst>
                    <a:ext uri="{9D8B030D-6E8A-4147-A177-3AD203B41FA5}">
                      <a16:colId xmlns:a16="http://schemas.microsoft.com/office/drawing/2014/main" val="3231156153"/>
                    </a:ext>
                  </a:extLst>
                </a:gridCol>
                <a:gridCol w="493776">
                  <a:extLst>
                    <a:ext uri="{9D8B030D-6E8A-4147-A177-3AD203B41FA5}">
                      <a16:colId xmlns:a16="http://schemas.microsoft.com/office/drawing/2014/main" val="3566644502"/>
                    </a:ext>
                  </a:extLst>
                </a:gridCol>
                <a:gridCol w="493776">
                  <a:extLst>
                    <a:ext uri="{9D8B030D-6E8A-4147-A177-3AD203B41FA5}">
                      <a16:colId xmlns:a16="http://schemas.microsoft.com/office/drawing/2014/main" val="325302710"/>
                    </a:ext>
                  </a:extLst>
                </a:gridCol>
                <a:gridCol w="493776">
                  <a:extLst>
                    <a:ext uri="{9D8B030D-6E8A-4147-A177-3AD203B41FA5}">
                      <a16:colId xmlns:a16="http://schemas.microsoft.com/office/drawing/2014/main" val="2620904115"/>
                    </a:ext>
                  </a:extLst>
                </a:gridCol>
                <a:gridCol w="493776">
                  <a:extLst>
                    <a:ext uri="{9D8B030D-6E8A-4147-A177-3AD203B41FA5}">
                      <a16:colId xmlns:a16="http://schemas.microsoft.com/office/drawing/2014/main" val="333841967"/>
                    </a:ext>
                  </a:extLst>
                </a:gridCol>
                <a:gridCol w="493776">
                  <a:extLst>
                    <a:ext uri="{9D8B030D-6E8A-4147-A177-3AD203B41FA5}">
                      <a16:colId xmlns:a16="http://schemas.microsoft.com/office/drawing/2014/main" val="3620436530"/>
                    </a:ext>
                  </a:extLst>
                </a:gridCol>
                <a:gridCol w="493776">
                  <a:extLst>
                    <a:ext uri="{9D8B030D-6E8A-4147-A177-3AD203B41FA5}">
                      <a16:colId xmlns:a16="http://schemas.microsoft.com/office/drawing/2014/main" val="2760216199"/>
                    </a:ext>
                  </a:extLst>
                </a:gridCol>
                <a:gridCol w="493776">
                  <a:extLst>
                    <a:ext uri="{9D8B030D-6E8A-4147-A177-3AD203B41FA5}">
                      <a16:colId xmlns:a16="http://schemas.microsoft.com/office/drawing/2014/main" val="2178967812"/>
                    </a:ext>
                  </a:extLst>
                </a:gridCol>
                <a:gridCol w="493776">
                  <a:extLst>
                    <a:ext uri="{9D8B030D-6E8A-4147-A177-3AD203B41FA5}">
                      <a16:colId xmlns:a16="http://schemas.microsoft.com/office/drawing/2014/main" val="3123328918"/>
                    </a:ext>
                  </a:extLst>
                </a:gridCol>
                <a:gridCol w="493776">
                  <a:extLst>
                    <a:ext uri="{9D8B030D-6E8A-4147-A177-3AD203B41FA5}">
                      <a16:colId xmlns:a16="http://schemas.microsoft.com/office/drawing/2014/main" val="122765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6861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- 2021-03-02 22:40:52</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76166470"/>
                  </a:ext>
                </a:extLst>
              </a:tr>
            </a:tbl>
          </a:graphicData>
        </a:graphic>
      </p:graphicFrame>
      <p:sp>
        <p:nvSpPr>
          <p:cNvPr id="4" name="Text Placeholder 3">
            <a:extLst>
              <a:ext uri="{FF2B5EF4-FFF2-40B4-BE49-F238E27FC236}">
                <a16:creationId xmlns:a16="http://schemas.microsoft.com/office/drawing/2014/main" id="{64758B74-B115-4476-8C12-DDA38733474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38010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DD4DD-742F-4C0A-9574-74566D2E35B7}"/>
              </a:ext>
            </a:extLst>
          </p:cNvPr>
          <p:cNvSpPr>
            <a:spLocks noGrp="1"/>
          </p:cNvSpPr>
          <p:nvPr>
            <p:ph type="title"/>
          </p:nvPr>
        </p:nvSpPr>
        <p:spPr/>
        <p:txBody>
          <a:bodyPr/>
          <a:lstStyle/>
          <a:p>
            <a:r>
              <a:rPr lang="en-US"/>
              <a:t>Facebook Post Table + Reactions | Scott - 2 of 22</a:t>
            </a:r>
          </a:p>
        </p:txBody>
      </p:sp>
      <p:graphicFrame>
        <p:nvGraphicFramePr>
          <p:cNvPr id="5" name="Table Placeholder 4">
            <a:extLst>
              <a:ext uri="{FF2B5EF4-FFF2-40B4-BE49-F238E27FC236}">
                <a16:creationId xmlns:a16="http://schemas.microsoft.com/office/drawing/2014/main" id="{C54BC608-A29B-428A-B712-566B8737EF13}"/>
              </a:ext>
            </a:extLst>
          </p:cNvPr>
          <p:cNvGraphicFramePr>
            <a:graphicFrameLocks noGrp="1"/>
          </p:cNvGraphicFramePr>
          <p:nvPr>
            <p:ph type="tbl" sz="quarter" idx="13"/>
            <p:extLst>
              <p:ext uri="{D42A27DB-BD31-4B8C-83A1-F6EECF244321}">
                <p14:modId xmlns:p14="http://schemas.microsoft.com/office/powerpoint/2010/main" val="28903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5088142"/>
                    </a:ext>
                  </a:extLst>
                </a:gridCol>
                <a:gridCol w="493776">
                  <a:extLst>
                    <a:ext uri="{9D8B030D-6E8A-4147-A177-3AD203B41FA5}">
                      <a16:colId xmlns:a16="http://schemas.microsoft.com/office/drawing/2014/main" val="193861542"/>
                    </a:ext>
                  </a:extLst>
                </a:gridCol>
                <a:gridCol w="493776">
                  <a:extLst>
                    <a:ext uri="{9D8B030D-6E8A-4147-A177-3AD203B41FA5}">
                      <a16:colId xmlns:a16="http://schemas.microsoft.com/office/drawing/2014/main" val="3773593973"/>
                    </a:ext>
                  </a:extLst>
                </a:gridCol>
                <a:gridCol w="493776">
                  <a:extLst>
                    <a:ext uri="{9D8B030D-6E8A-4147-A177-3AD203B41FA5}">
                      <a16:colId xmlns:a16="http://schemas.microsoft.com/office/drawing/2014/main" val="2990926491"/>
                    </a:ext>
                  </a:extLst>
                </a:gridCol>
                <a:gridCol w="493776">
                  <a:extLst>
                    <a:ext uri="{9D8B030D-6E8A-4147-A177-3AD203B41FA5}">
                      <a16:colId xmlns:a16="http://schemas.microsoft.com/office/drawing/2014/main" val="1034057325"/>
                    </a:ext>
                  </a:extLst>
                </a:gridCol>
                <a:gridCol w="493776">
                  <a:extLst>
                    <a:ext uri="{9D8B030D-6E8A-4147-A177-3AD203B41FA5}">
                      <a16:colId xmlns:a16="http://schemas.microsoft.com/office/drawing/2014/main" val="2236317676"/>
                    </a:ext>
                  </a:extLst>
                </a:gridCol>
                <a:gridCol w="493776">
                  <a:extLst>
                    <a:ext uri="{9D8B030D-6E8A-4147-A177-3AD203B41FA5}">
                      <a16:colId xmlns:a16="http://schemas.microsoft.com/office/drawing/2014/main" val="3805759030"/>
                    </a:ext>
                  </a:extLst>
                </a:gridCol>
                <a:gridCol w="493776">
                  <a:extLst>
                    <a:ext uri="{9D8B030D-6E8A-4147-A177-3AD203B41FA5}">
                      <a16:colId xmlns:a16="http://schemas.microsoft.com/office/drawing/2014/main" val="1991568404"/>
                    </a:ext>
                  </a:extLst>
                </a:gridCol>
                <a:gridCol w="493776">
                  <a:extLst>
                    <a:ext uri="{9D8B030D-6E8A-4147-A177-3AD203B41FA5}">
                      <a16:colId xmlns:a16="http://schemas.microsoft.com/office/drawing/2014/main" val="1559575851"/>
                    </a:ext>
                  </a:extLst>
                </a:gridCol>
                <a:gridCol w="493776">
                  <a:extLst>
                    <a:ext uri="{9D8B030D-6E8A-4147-A177-3AD203B41FA5}">
                      <a16:colId xmlns:a16="http://schemas.microsoft.com/office/drawing/2014/main" val="1801527764"/>
                    </a:ext>
                  </a:extLst>
                </a:gridCol>
                <a:gridCol w="493776">
                  <a:extLst>
                    <a:ext uri="{9D8B030D-6E8A-4147-A177-3AD203B41FA5}">
                      <a16:colId xmlns:a16="http://schemas.microsoft.com/office/drawing/2014/main" val="3700535863"/>
                    </a:ext>
                  </a:extLst>
                </a:gridCol>
                <a:gridCol w="493776">
                  <a:extLst>
                    <a:ext uri="{9D8B030D-6E8A-4147-A177-3AD203B41FA5}">
                      <a16:colId xmlns:a16="http://schemas.microsoft.com/office/drawing/2014/main" val="989141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051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59782988"/>
                  </a:ext>
                </a:extLst>
              </a:tr>
            </a:tbl>
          </a:graphicData>
        </a:graphic>
      </p:graphicFrame>
      <p:sp>
        <p:nvSpPr>
          <p:cNvPr id="4" name="Text Placeholder 3">
            <a:extLst>
              <a:ext uri="{FF2B5EF4-FFF2-40B4-BE49-F238E27FC236}">
                <a16:creationId xmlns:a16="http://schemas.microsoft.com/office/drawing/2014/main" id="{EAA8B6EE-1B26-4963-B227-A4BD98308D8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787069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1F9F1-125A-4FF9-9FC4-82B9E6F20080}"/>
              </a:ext>
            </a:extLst>
          </p:cNvPr>
          <p:cNvSpPr>
            <a:spLocks noGrp="1"/>
          </p:cNvSpPr>
          <p:nvPr>
            <p:ph type="title"/>
          </p:nvPr>
        </p:nvSpPr>
        <p:spPr/>
        <p:txBody>
          <a:bodyPr/>
          <a:lstStyle/>
          <a:p>
            <a:r>
              <a:rPr lang="en-US"/>
              <a:t>Facebook Post Table + Reactions | Scott - 3 of 22</a:t>
            </a:r>
          </a:p>
        </p:txBody>
      </p:sp>
      <p:graphicFrame>
        <p:nvGraphicFramePr>
          <p:cNvPr id="5" name="Table Placeholder 4">
            <a:extLst>
              <a:ext uri="{FF2B5EF4-FFF2-40B4-BE49-F238E27FC236}">
                <a16:creationId xmlns:a16="http://schemas.microsoft.com/office/drawing/2014/main" id="{DF863A44-92D5-4DBE-88EB-1CBD107BC5CF}"/>
              </a:ext>
            </a:extLst>
          </p:cNvPr>
          <p:cNvGraphicFramePr>
            <a:graphicFrameLocks noGrp="1"/>
          </p:cNvGraphicFramePr>
          <p:nvPr>
            <p:ph type="tbl" sz="quarter" idx="13"/>
            <p:extLst>
              <p:ext uri="{D42A27DB-BD31-4B8C-83A1-F6EECF244321}">
                <p14:modId xmlns:p14="http://schemas.microsoft.com/office/powerpoint/2010/main" val="1878521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5788602"/>
                    </a:ext>
                  </a:extLst>
                </a:gridCol>
                <a:gridCol w="493776">
                  <a:extLst>
                    <a:ext uri="{9D8B030D-6E8A-4147-A177-3AD203B41FA5}">
                      <a16:colId xmlns:a16="http://schemas.microsoft.com/office/drawing/2014/main" val="354374564"/>
                    </a:ext>
                  </a:extLst>
                </a:gridCol>
                <a:gridCol w="493776">
                  <a:extLst>
                    <a:ext uri="{9D8B030D-6E8A-4147-A177-3AD203B41FA5}">
                      <a16:colId xmlns:a16="http://schemas.microsoft.com/office/drawing/2014/main" val="2351940042"/>
                    </a:ext>
                  </a:extLst>
                </a:gridCol>
                <a:gridCol w="493776">
                  <a:extLst>
                    <a:ext uri="{9D8B030D-6E8A-4147-A177-3AD203B41FA5}">
                      <a16:colId xmlns:a16="http://schemas.microsoft.com/office/drawing/2014/main" val="3412804749"/>
                    </a:ext>
                  </a:extLst>
                </a:gridCol>
                <a:gridCol w="493776">
                  <a:extLst>
                    <a:ext uri="{9D8B030D-6E8A-4147-A177-3AD203B41FA5}">
                      <a16:colId xmlns:a16="http://schemas.microsoft.com/office/drawing/2014/main" val="4085880385"/>
                    </a:ext>
                  </a:extLst>
                </a:gridCol>
                <a:gridCol w="493776">
                  <a:extLst>
                    <a:ext uri="{9D8B030D-6E8A-4147-A177-3AD203B41FA5}">
                      <a16:colId xmlns:a16="http://schemas.microsoft.com/office/drawing/2014/main" val="779641134"/>
                    </a:ext>
                  </a:extLst>
                </a:gridCol>
                <a:gridCol w="493776">
                  <a:extLst>
                    <a:ext uri="{9D8B030D-6E8A-4147-A177-3AD203B41FA5}">
                      <a16:colId xmlns:a16="http://schemas.microsoft.com/office/drawing/2014/main" val="1035351634"/>
                    </a:ext>
                  </a:extLst>
                </a:gridCol>
                <a:gridCol w="493776">
                  <a:extLst>
                    <a:ext uri="{9D8B030D-6E8A-4147-A177-3AD203B41FA5}">
                      <a16:colId xmlns:a16="http://schemas.microsoft.com/office/drawing/2014/main" val="4237237381"/>
                    </a:ext>
                  </a:extLst>
                </a:gridCol>
                <a:gridCol w="493776">
                  <a:extLst>
                    <a:ext uri="{9D8B030D-6E8A-4147-A177-3AD203B41FA5}">
                      <a16:colId xmlns:a16="http://schemas.microsoft.com/office/drawing/2014/main" val="2591507873"/>
                    </a:ext>
                  </a:extLst>
                </a:gridCol>
                <a:gridCol w="493776">
                  <a:extLst>
                    <a:ext uri="{9D8B030D-6E8A-4147-A177-3AD203B41FA5}">
                      <a16:colId xmlns:a16="http://schemas.microsoft.com/office/drawing/2014/main" val="777943165"/>
                    </a:ext>
                  </a:extLst>
                </a:gridCol>
                <a:gridCol w="493776">
                  <a:extLst>
                    <a:ext uri="{9D8B030D-6E8A-4147-A177-3AD203B41FA5}">
                      <a16:colId xmlns:a16="http://schemas.microsoft.com/office/drawing/2014/main" val="3733657614"/>
                    </a:ext>
                  </a:extLst>
                </a:gridCol>
                <a:gridCol w="493776">
                  <a:extLst>
                    <a:ext uri="{9D8B030D-6E8A-4147-A177-3AD203B41FA5}">
                      <a16:colId xmlns:a16="http://schemas.microsoft.com/office/drawing/2014/main" val="2784087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4562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6332646"/>
                  </a:ext>
                </a:extLst>
              </a:tr>
            </a:tbl>
          </a:graphicData>
        </a:graphic>
      </p:graphicFrame>
      <p:sp>
        <p:nvSpPr>
          <p:cNvPr id="4" name="Text Placeholder 3">
            <a:extLst>
              <a:ext uri="{FF2B5EF4-FFF2-40B4-BE49-F238E27FC236}">
                <a16:creationId xmlns:a16="http://schemas.microsoft.com/office/drawing/2014/main" id="{A3400E4F-FF70-43B0-AC0E-5F822F3B5DD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45655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5475-5165-40F2-95B1-F16E84D49E78}"/>
              </a:ext>
            </a:extLst>
          </p:cNvPr>
          <p:cNvSpPr>
            <a:spLocks noGrp="1"/>
          </p:cNvSpPr>
          <p:nvPr>
            <p:ph type="title"/>
          </p:nvPr>
        </p:nvSpPr>
        <p:spPr/>
        <p:txBody>
          <a:bodyPr/>
          <a:lstStyle/>
          <a:p>
            <a:r>
              <a:rPr lang="en-US"/>
              <a:t>Facebook Post Table + Reactions | Scott - 4 of 22</a:t>
            </a:r>
          </a:p>
        </p:txBody>
      </p:sp>
      <p:graphicFrame>
        <p:nvGraphicFramePr>
          <p:cNvPr id="5" name="Table Placeholder 4">
            <a:extLst>
              <a:ext uri="{FF2B5EF4-FFF2-40B4-BE49-F238E27FC236}">
                <a16:creationId xmlns:a16="http://schemas.microsoft.com/office/drawing/2014/main" id="{21D2A924-CCC9-48B2-AF4F-EA344140B7AD}"/>
              </a:ext>
            </a:extLst>
          </p:cNvPr>
          <p:cNvGraphicFramePr>
            <a:graphicFrameLocks noGrp="1"/>
          </p:cNvGraphicFramePr>
          <p:nvPr>
            <p:ph type="tbl" sz="quarter" idx="13"/>
            <p:extLst>
              <p:ext uri="{D42A27DB-BD31-4B8C-83A1-F6EECF244321}">
                <p14:modId xmlns:p14="http://schemas.microsoft.com/office/powerpoint/2010/main" val="4241615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5912401"/>
                    </a:ext>
                  </a:extLst>
                </a:gridCol>
                <a:gridCol w="493776">
                  <a:extLst>
                    <a:ext uri="{9D8B030D-6E8A-4147-A177-3AD203B41FA5}">
                      <a16:colId xmlns:a16="http://schemas.microsoft.com/office/drawing/2014/main" val="3014014626"/>
                    </a:ext>
                  </a:extLst>
                </a:gridCol>
                <a:gridCol w="493776">
                  <a:extLst>
                    <a:ext uri="{9D8B030D-6E8A-4147-A177-3AD203B41FA5}">
                      <a16:colId xmlns:a16="http://schemas.microsoft.com/office/drawing/2014/main" val="1389562690"/>
                    </a:ext>
                  </a:extLst>
                </a:gridCol>
                <a:gridCol w="493776">
                  <a:extLst>
                    <a:ext uri="{9D8B030D-6E8A-4147-A177-3AD203B41FA5}">
                      <a16:colId xmlns:a16="http://schemas.microsoft.com/office/drawing/2014/main" val="3787938705"/>
                    </a:ext>
                  </a:extLst>
                </a:gridCol>
                <a:gridCol w="493776">
                  <a:extLst>
                    <a:ext uri="{9D8B030D-6E8A-4147-A177-3AD203B41FA5}">
                      <a16:colId xmlns:a16="http://schemas.microsoft.com/office/drawing/2014/main" val="3272927503"/>
                    </a:ext>
                  </a:extLst>
                </a:gridCol>
                <a:gridCol w="493776">
                  <a:extLst>
                    <a:ext uri="{9D8B030D-6E8A-4147-A177-3AD203B41FA5}">
                      <a16:colId xmlns:a16="http://schemas.microsoft.com/office/drawing/2014/main" val="2311859015"/>
                    </a:ext>
                  </a:extLst>
                </a:gridCol>
                <a:gridCol w="493776">
                  <a:extLst>
                    <a:ext uri="{9D8B030D-6E8A-4147-A177-3AD203B41FA5}">
                      <a16:colId xmlns:a16="http://schemas.microsoft.com/office/drawing/2014/main" val="349241015"/>
                    </a:ext>
                  </a:extLst>
                </a:gridCol>
                <a:gridCol w="493776">
                  <a:extLst>
                    <a:ext uri="{9D8B030D-6E8A-4147-A177-3AD203B41FA5}">
                      <a16:colId xmlns:a16="http://schemas.microsoft.com/office/drawing/2014/main" val="116867962"/>
                    </a:ext>
                  </a:extLst>
                </a:gridCol>
                <a:gridCol w="493776">
                  <a:extLst>
                    <a:ext uri="{9D8B030D-6E8A-4147-A177-3AD203B41FA5}">
                      <a16:colId xmlns:a16="http://schemas.microsoft.com/office/drawing/2014/main" val="359347282"/>
                    </a:ext>
                  </a:extLst>
                </a:gridCol>
                <a:gridCol w="493776">
                  <a:extLst>
                    <a:ext uri="{9D8B030D-6E8A-4147-A177-3AD203B41FA5}">
                      <a16:colId xmlns:a16="http://schemas.microsoft.com/office/drawing/2014/main" val="3179174993"/>
                    </a:ext>
                  </a:extLst>
                </a:gridCol>
                <a:gridCol w="493776">
                  <a:extLst>
                    <a:ext uri="{9D8B030D-6E8A-4147-A177-3AD203B41FA5}">
                      <a16:colId xmlns:a16="http://schemas.microsoft.com/office/drawing/2014/main" val="3808206084"/>
                    </a:ext>
                  </a:extLst>
                </a:gridCol>
                <a:gridCol w="493776">
                  <a:extLst>
                    <a:ext uri="{9D8B030D-6E8A-4147-A177-3AD203B41FA5}">
                      <a16:colId xmlns:a16="http://schemas.microsoft.com/office/drawing/2014/main" val="3659738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7207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9053636"/>
                  </a:ext>
                </a:extLst>
              </a:tr>
            </a:tbl>
          </a:graphicData>
        </a:graphic>
      </p:graphicFrame>
      <p:sp>
        <p:nvSpPr>
          <p:cNvPr id="4" name="Text Placeholder 3">
            <a:extLst>
              <a:ext uri="{FF2B5EF4-FFF2-40B4-BE49-F238E27FC236}">
                <a16:creationId xmlns:a16="http://schemas.microsoft.com/office/drawing/2014/main" id="{96EA8C94-4418-4CBA-9D27-8DBFCAC5A3F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449352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1D1CB-4B9B-4C04-AB7E-CA31A709F3C9}"/>
              </a:ext>
            </a:extLst>
          </p:cNvPr>
          <p:cNvSpPr>
            <a:spLocks noGrp="1"/>
          </p:cNvSpPr>
          <p:nvPr>
            <p:ph type="title"/>
          </p:nvPr>
        </p:nvSpPr>
        <p:spPr/>
        <p:txBody>
          <a:bodyPr/>
          <a:lstStyle/>
          <a:p>
            <a:r>
              <a:rPr lang="en-US"/>
              <a:t>Facebook Post Table + Reactions | Scott - 5 of 22</a:t>
            </a:r>
          </a:p>
        </p:txBody>
      </p:sp>
      <p:graphicFrame>
        <p:nvGraphicFramePr>
          <p:cNvPr id="5" name="Table Placeholder 4">
            <a:extLst>
              <a:ext uri="{FF2B5EF4-FFF2-40B4-BE49-F238E27FC236}">
                <a16:creationId xmlns:a16="http://schemas.microsoft.com/office/drawing/2014/main" id="{7778E85B-9BC5-482C-856E-CEFA43AB2C67}"/>
              </a:ext>
            </a:extLst>
          </p:cNvPr>
          <p:cNvGraphicFramePr>
            <a:graphicFrameLocks noGrp="1"/>
          </p:cNvGraphicFramePr>
          <p:nvPr>
            <p:ph type="tbl" sz="quarter" idx="13"/>
            <p:extLst>
              <p:ext uri="{D42A27DB-BD31-4B8C-83A1-F6EECF244321}">
                <p14:modId xmlns:p14="http://schemas.microsoft.com/office/powerpoint/2010/main" val="1949977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3043022"/>
                    </a:ext>
                  </a:extLst>
                </a:gridCol>
                <a:gridCol w="493776">
                  <a:extLst>
                    <a:ext uri="{9D8B030D-6E8A-4147-A177-3AD203B41FA5}">
                      <a16:colId xmlns:a16="http://schemas.microsoft.com/office/drawing/2014/main" val="3050397280"/>
                    </a:ext>
                  </a:extLst>
                </a:gridCol>
                <a:gridCol w="493776">
                  <a:extLst>
                    <a:ext uri="{9D8B030D-6E8A-4147-A177-3AD203B41FA5}">
                      <a16:colId xmlns:a16="http://schemas.microsoft.com/office/drawing/2014/main" val="1652470072"/>
                    </a:ext>
                  </a:extLst>
                </a:gridCol>
                <a:gridCol w="493776">
                  <a:extLst>
                    <a:ext uri="{9D8B030D-6E8A-4147-A177-3AD203B41FA5}">
                      <a16:colId xmlns:a16="http://schemas.microsoft.com/office/drawing/2014/main" val="3094996851"/>
                    </a:ext>
                  </a:extLst>
                </a:gridCol>
                <a:gridCol w="493776">
                  <a:extLst>
                    <a:ext uri="{9D8B030D-6E8A-4147-A177-3AD203B41FA5}">
                      <a16:colId xmlns:a16="http://schemas.microsoft.com/office/drawing/2014/main" val="3771316615"/>
                    </a:ext>
                  </a:extLst>
                </a:gridCol>
                <a:gridCol w="493776">
                  <a:extLst>
                    <a:ext uri="{9D8B030D-6E8A-4147-A177-3AD203B41FA5}">
                      <a16:colId xmlns:a16="http://schemas.microsoft.com/office/drawing/2014/main" val="1131066585"/>
                    </a:ext>
                  </a:extLst>
                </a:gridCol>
                <a:gridCol w="493776">
                  <a:extLst>
                    <a:ext uri="{9D8B030D-6E8A-4147-A177-3AD203B41FA5}">
                      <a16:colId xmlns:a16="http://schemas.microsoft.com/office/drawing/2014/main" val="1087636782"/>
                    </a:ext>
                  </a:extLst>
                </a:gridCol>
                <a:gridCol w="493776">
                  <a:extLst>
                    <a:ext uri="{9D8B030D-6E8A-4147-A177-3AD203B41FA5}">
                      <a16:colId xmlns:a16="http://schemas.microsoft.com/office/drawing/2014/main" val="1406584957"/>
                    </a:ext>
                  </a:extLst>
                </a:gridCol>
                <a:gridCol w="493776">
                  <a:extLst>
                    <a:ext uri="{9D8B030D-6E8A-4147-A177-3AD203B41FA5}">
                      <a16:colId xmlns:a16="http://schemas.microsoft.com/office/drawing/2014/main" val="1586263053"/>
                    </a:ext>
                  </a:extLst>
                </a:gridCol>
                <a:gridCol w="493776">
                  <a:extLst>
                    <a:ext uri="{9D8B030D-6E8A-4147-A177-3AD203B41FA5}">
                      <a16:colId xmlns:a16="http://schemas.microsoft.com/office/drawing/2014/main" val="4274439902"/>
                    </a:ext>
                  </a:extLst>
                </a:gridCol>
                <a:gridCol w="493776">
                  <a:extLst>
                    <a:ext uri="{9D8B030D-6E8A-4147-A177-3AD203B41FA5}">
                      <a16:colId xmlns:a16="http://schemas.microsoft.com/office/drawing/2014/main" val="3768939585"/>
                    </a:ext>
                  </a:extLst>
                </a:gridCol>
                <a:gridCol w="493776">
                  <a:extLst>
                    <a:ext uri="{9D8B030D-6E8A-4147-A177-3AD203B41FA5}">
                      <a16:colId xmlns:a16="http://schemas.microsoft.com/office/drawing/2014/main" val="3976753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795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- 2021-03-12 17:44:53</a:t>
                      </a:r>
                      <a:r>
                        <a:rPr kumimoji="0" lang="en-US" sz="1000" b="0" i="0" u="none" strike="noStrike" kern="1200" cap="none" spc="0" normalizeH="0" baseline="0" noProof="0">
                          <a:ln>
                            <a:noFill/>
                          </a:ln>
                          <a:solidFill>
                            <a:prstClr val="black"/>
                          </a:solidFill>
                          <a:effectLst/>
                          <a:uLnTx/>
                          <a:uFillTx/>
                          <a:latin typeface="+mn-lt"/>
                          <a:ea typeface="+mn-ea"/>
                          <a:cs typeface="+mn-cs"/>
                        </a:rPr>
                        <a:t>
 ¡Arrobá ese amigo que siempre esta listo para salir el fin de semana! 
Nosotros elegimos a @facundoperezc y @alvaritomacias para ir tope. 
¡Qué dupla!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6979103"/>
                  </a:ext>
                </a:extLst>
              </a:tr>
            </a:tbl>
          </a:graphicData>
        </a:graphic>
      </p:graphicFrame>
      <p:sp>
        <p:nvSpPr>
          <p:cNvPr id="4" name="Text Placeholder 3">
            <a:extLst>
              <a:ext uri="{FF2B5EF4-FFF2-40B4-BE49-F238E27FC236}">
                <a16:creationId xmlns:a16="http://schemas.microsoft.com/office/drawing/2014/main" id="{BF73DD34-ECBA-4413-AED9-4BDF9BD7DC9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476080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7178C-096D-4AAD-BAB0-808126FF403B}"/>
              </a:ext>
            </a:extLst>
          </p:cNvPr>
          <p:cNvSpPr>
            <a:spLocks noGrp="1"/>
          </p:cNvSpPr>
          <p:nvPr>
            <p:ph type="title"/>
          </p:nvPr>
        </p:nvSpPr>
        <p:spPr/>
        <p:txBody>
          <a:bodyPr/>
          <a:lstStyle/>
          <a:p>
            <a:r>
              <a:rPr lang="en-US"/>
              <a:t>Facebook Post Table + Reactions | Scott - 6 of 22</a:t>
            </a:r>
          </a:p>
        </p:txBody>
      </p:sp>
      <p:graphicFrame>
        <p:nvGraphicFramePr>
          <p:cNvPr id="5" name="Table Placeholder 4">
            <a:extLst>
              <a:ext uri="{FF2B5EF4-FFF2-40B4-BE49-F238E27FC236}">
                <a16:creationId xmlns:a16="http://schemas.microsoft.com/office/drawing/2014/main" id="{DBD0B52F-2011-4176-B25A-2C90C83D669B}"/>
              </a:ext>
            </a:extLst>
          </p:cNvPr>
          <p:cNvGraphicFramePr>
            <a:graphicFrameLocks noGrp="1"/>
          </p:cNvGraphicFramePr>
          <p:nvPr>
            <p:ph type="tbl" sz="quarter" idx="13"/>
            <p:extLst>
              <p:ext uri="{D42A27DB-BD31-4B8C-83A1-F6EECF244321}">
                <p14:modId xmlns:p14="http://schemas.microsoft.com/office/powerpoint/2010/main" val="414919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4606177"/>
                    </a:ext>
                  </a:extLst>
                </a:gridCol>
                <a:gridCol w="493776">
                  <a:extLst>
                    <a:ext uri="{9D8B030D-6E8A-4147-A177-3AD203B41FA5}">
                      <a16:colId xmlns:a16="http://schemas.microsoft.com/office/drawing/2014/main" val="3025647424"/>
                    </a:ext>
                  </a:extLst>
                </a:gridCol>
                <a:gridCol w="493776">
                  <a:extLst>
                    <a:ext uri="{9D8B030D-6E8A-4147-A177-3AD203B41FA5}">
                      <a16:colId xmlns:a16="http://schemas.microsoft.com/office/drawing/2014/main" val="1068958474"/>
                    </a:ext>
                  </a:extLst>
                </a:gridCol>
                <a:gridCol w="493776">
                  <a:extLst>
                    <a:ext uri="{9D8B030D-6E8A-4147-A177-3AD203B41FA5}">
                      <a16:colId xmlns:a16="http://schemas.microsoft.com/office/drawing/2014/main" val="594124425"/>
                    </a:ext>
                  </a:extLst>
                </a:gridCol>
                <a:gridCol w="493776">
                  <a:extLst>
                    <a:ext uri="{9D8B030D-6E8A-4147-A177-3AD203B41FA5}">
                      <a16:colId xmlns:a16="http://schemas.microsoft.com/office/drawing/2014/main" val="1765177151"/>
                    </a:ext>
                  </a:extLst>
                </a:gridCol>
                <a:gridCol w="493776">
                  <a:extLst>
                    <a:ext uri="{9D8B030D-6E8A-4147-A177-3AD203B41FA5}">
                      <a16:colId xmlns:a16="http://schemas.microsoft.com/office/drawing/2014/main" val="4196106071"/>
                    </a:ext>
                  </a:extLst>
                </a:gridCol>
                <a:gridCol w="493776">
                  <a:extLst>
                    <a:ext uri="{9D8B030D-6E8A-4147-A177-3AD203B41FA5}">
                      <a16:colId xmlns:a16="http://schemas.microsoft.com/office/drawing/2014/main" val="3013658569"/>
                    </a:ext>
                  </a:extLst>
                </a:gridCol>
                <a:gridCol w="493776">
                  <a:extLst>
                    <a:ext uri="{9D8B030D-6E8A-4147-A177-3AD203B41FA5}">
                      <a16:colId xmlns:a16="http://schemas.microsoft.com/office/drawing/2014/main" val="2979350001"/>
                    </a:ext>
                  </a:extLst>
                </a:gridCol>
                <a:gridCol w="493776">
                  <a:extLst>
                    <a:ext uri="{9D8B030D-6E8A-4147-A177-3AD203B41FA5}">
                      <a16:colId xmlns:a16="http://schemas.microsoft.com/office/drawing/2014/main" val="133269259"/>
                    </a:ext>
                  </a:extLst>
                </a:gridCol>
                <a:gridCol w="493776">
                  <a:extLst>
                    <a:ext uri="{9D8B030D-6E8A-4147-A177-3AD203B41FA5}">
                      <a16:colId xmlns:a16="http://schemas.microsoft.com/office/drawing/2014/main" val="3202715250"/>
                    </a:ext>
                  </a:extLst>
                </a:gridCol>
                <a:gridCol w="493776">
                  <a:extLst>
                    <a:ext uri="{9D8B030D-6E8A-4147-A177-3AD203B41FA5}">
                      <a16:colId xmlns:a16="http://schemas.microsoft.com/office/drawing/2014/main" val="1148946697"/>
                    </a:ext>
                  </a:extLst>
                </a:gridCol>
                <a:gridCol w="493776">
                  <a:extLst>
                    <a:ext uri="{9D8B030D-6E8A-4147-A177-3AD203B41FA5}">
                      <a16:colId xmlns:a16="http://schemas.microsoft.com/office/drawing/2014/main" val="1019041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2098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0294127"/>
                  </a:ext>
                </a:extLst>
              </a:tr>
            </a:tbl>
          </a:graphicData>
        </a:graphic>
      </p:graphicFrame>
      <p:sp>
        <p:nvSpPr>
          <p:cNvPr id="4" name="Text Placeholder 3">
            <a:extLst>
              <a:ext uri="{FF2B5EF4-FFF2-40B4-BE49-F238E27FC236}">
                <a16:creationId xmlns:a16="http://schemas.microsoft.com/office/drawing/2014/main" id="{D3E8DD5F-54BF-4866-A725-AD2B3A8A0C5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361427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373C4-EF46-4F31-B1A3-5E1F934908CD}"/>
              </a:ext>
            </a:extLst>
          </p:cNvPr>
          <p:cNvSpPr>
            <a:spLocks noGrp="1"/>
          </p:cNvSpPr>
          <p:nvPr>
            <p:ph type="title"/>
          </p:nvPr>
        </p:nvSpPr>
        <p:spPr/>
        <p:txBody>
          <a:bodyPr/>
          <a:lstStyle/>
          <a:p>
            <a:r>
              <a:rPr lang="en-US"/>
              <a:t>Facebook Post Table + Reactions | Scott - 7 of 22</a:t>
            </a:r>
          </a:p>
        </p:txBody>
      </p:sp>
      <p:graphicFrame>
        <p:nvGraphicFramePr>
          <p:cNvPr id="5" name="Table Placeholder 4">
            <a:extLst>
              <a:ext uri="{FF2B5EF4-FFF2-40B4-BE49-F238E27FC236}">
                <a16:creationId xmlns:a16="http://schemas.microsoft.com/office/drawing/2014/main" id="{8D44C39C-6B0A-40E5-8165-928ECC3A4A56}"/>
              </a:ext>
            </a:extLst>
          </p:cNvPr>
          <p:cNvGraphicFramePr>
            <a:graphicFrameLocks noGrp="1"/>
          </p:cNvGraphicFramePr>
          <p:nvPr>
            <p:ph type="tbl" sz="quarter" idx="13"/>
            <p:extLst>
              <p:ext uri="{D42A27DB-BD31-4B8C-83A1-F6EECF244321}">
                <p14:modId xmlns:p14="http://schemas.microsoft.com/office/powerpoint/2010/main" val="1944613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8214017"/>
                    </a:ext>
                  </a:extLst>
                </a:gridCol>
                <a:gridCol w="493776">
                  <a:extLst>
                    <a:ext uri="{9D8B030D-6E8A-4147-A177-3AD203B41FA5}">
                      <a16:colId xmlns:a16="http://schemas.microsoft.com/office/drawing/2014/main" val="719798666"/>
                    </a:ext>
                  </a:extLst>
                </a:gridCol>
                <a:gridCol w="493776">
                  <a:extLst>
                    <a:ext uri="{9D8B030D-6E8A-4147-A177-3AD203B41FA5}">
                      <a16:colId xmlns:a16="http://schemas.microsoft.com/office/drawing/2014/main" val="2823106725"/>
                    </a:ext>
                  </a:extLst>
                </a:gridCol>
                <a:gridCol w="493776">
                  <a:extLst>
                    <a:ext uri="{9D8B030D-6E8A-4147-A177-3AD203B41FA5}">
                      <a16:colId xmlns:a16="http://schemas.microsoft.com/office/drawing/2014/main" val="425440938"/>
                    </a:ext>
                  </a:extLst>
                </a:gridCol>
                <a:gridCol w="493776">
                  <a:extLst>
                    <a:ext uri="{9D8B030D-6E8A-4147-A177-3AD203B41FA5}">
                      <a16:colId xmlns:a16="http://schemas.microsoft.com/office/drawing/2014/main" val="3241127770"/>
                    </a:ext>
                  </a:extLst>
                </a:gridCol>
                <a:gridCol w="493776">
                  <a:extLst>
                    <a:ext uri="{9D8B030D-6E8A-4147-A177-3AD203B41FA5}">
                      <a16:colId xmlns:a16="http://schemas.microsoft.com/office/drawing/2014/main" val="3515900117"/>
                    </a:ext>
                  </a:extLst>
                </a:gridCol>
                <a:gridCol w="493776">
                  <a:extLst>
                    <a:ext uri="{9D8B030D-6E8A-4147-A177-3AD203B41FA5}">
                      <a16:colId xmlns:a16="http://schemas.microsoft.com/office/drawing/2014/main" val="2104223312"/>
                    </a:ext>
                  </a:extLst>
                </a:gridCol>
                <a:gridCol w="493776">
                  <a:extLst>
                    <a:ext uri="{9D8B030D-6E8A-4147-A177-3AD203B41FA5}">
                      <a16:colId xmlns:a16="http://schemas.microsoft.com/office/drawing/2014/main" val="1591093490"/>
                    </a:ext>
                  </a:extLst>
                </a:gridCol>
                <a:gridCol w="493776">
                  <a:extLst>
                    <a:ext uri="{9D8B030D-6E8A-4147-A177-3AD203B41FA5}">
                      <a16:colId xmlns:a16="http://schemas.microsoft.com/office/drawing/2014/main" val="3698452605"/>
                    </a:ext>
                  </a:extLst>
                </a:gridCol>
                <a:gridCol w="493776">
                  <a:extLst>
                    <a:ext uri="{9D8B030D-6E8A-4147-A177-3AD203B41FA5}">
                      <a16:colId xmlns:a16="http://schemas.microsoft.com/office/drawing/2014/main" val="2782926164"/>
                    </a:ext>
                  </a:extLst>
                </a:gridCol>
                <a:gridCol w="493776">
                  <a:extLst>
                    <a:ext uri="{9D8B030D-6E8A-4147-A177-3AD203B41FA5}">
                      <a16:colId xmlns:a16="http://schemas.microsoft.com/office/drawing/2014/main" val="87642300"/>
                    </a:ext>
                  </a:extLst>
                </a:gridCol>
                <a:gridCol w="493776">
                  <a:extLst>
                    <a:ext uri="{9D8B030D-6E8A-4147-A177-3AD203B41FA5}">
                      <a16:colId xmlns:a16="http://schemas.microsoft.com/office/drawing/2014/main" val="880342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063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- 2021-03-28 19:10:08</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13006701"/>
                  </a:ext>
                </a:extLst>
              </a:tr>
            </a:tbl>
          </a:graphicData>
        </a:graphic>
      </p:graphicFrame>
      <p:sp>
        <p:nvSpPr>
          <p:cNvPr id="4" name="Text Placeholder 3">
            <a:extLst>
              <a:ext uri="{FF2B5EF4-FFF2-40B4-BE49-F238E27FC236}">
                <a16:creationId xmlns:a16="http://schemas.microsoft.com/office/drawing/2014/main" id="{4C933110-7AA9-4796-ABBC-65B04F556ED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759101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888D4-D4AF-426F-AAC5-E8F91997ADAE}"/>
              </a:ext>
            </a:extLst>
          </p:cNvPr>
          <p:cNvSpPr>
            <a:spLocks noGrp="1"/>
          </p:cNvSpPr>
          <p:nvPr>
            <p:ph type="title"/>
          </p:nvPr>
        </p:nvSpPr>
        <p:spPr/>
        <p:txBody>
          <a:bodyPr/>
          <a:lstStyle/>
          <a:p>
            <a:r>
              <a:rPr lang="en-US"/>
              <a:t>Facebook Post Table + Reactions | Scott - 8 of 22</a:t>
            </a:r>
          </a:p>
        </p:txBody>
      </p:sp>
      <p:graphicFrame>
        <p:nvGraphicFramePr>
          <p:cNvPr id="5" name="Table Placeholder 4">
            <a:extLst>
              <a:ext uri="{FF2B5EF4-FFF2-40B4-BE49-F238E27FC236}">
                <a16:creationId xmlns:a16="http://schemas.microsoft.com/office/drawing/2014/main" id="{4D627931-6B9D-456B-8477-A88EED889087}"/>
              </a:ext>
            </a:extLst>
          </p:cNvPr>
          <p:cNvGraphicFramePr>
            <a:graphicFrameLocks noGrp="1"/>
          </p:cNvGraphicFramePr>
          <p:nvPr>
            <p:ph type="tbl" sz="quarter" idx="13"/>
            <p:extLst>
              <p:ext uri="{D42A27DB-BD31-4B8C-83A1-F6EECF244321}">
                <p14:modId xmlns:p14="http://schemas.microsoft.com/office/powerpoint/2010/main" val="3817263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946768"/>
                    </a:ext>
                  </a:extLst>
                </a:gridCol>
                <a:gridCol w="493776">
                  <a:extLst>
                    <a:ext uri="{9D8B030D-6E8A-4147-A177-3AD203B41FA5}">
                      <a16:colId xmlns:a16="http://schemas.microsoft.com/office/drawing/2014/main" val="4066526983"/>
                    </a:ext>
                  </a:extLst>
                </a:gridCol>
                <a:gridCol w="493776">
                  <a:extLst>
                    <a:ext uri="{9D8B030D-6E8A-4147-A177-3AD203B41FA5}">
                      <a16:colId xmlns:a16="http://schemas.microsoft.com/office/drawing/2014/main" val="3871335972"/>
                    </a:ext>
                  </a:extLst>
                </a:gridCol>
                <a:gridCol w="493776">
                  <a:extLst>
                    <a:ext uri="{9D8B030D-6E8A-4147-A177-3AD203B41FA5}">
                      <a16:colId xmlns:a16="http://schemas.microsoft.com/office/drawing/2014/main" val="1254229175"/>
                    </a:ext>
                  </a:extLst>
                </a:gridCol>
                <a:gridCol w="493776">
                  <a:extLst>
                    <a:ext uri="{9D8B030D-6E8A-4147-A177-3AD203B41FA5}">
                      <a16:colId xmlns:a16="http://schemas.microsoft.com/office/drawing/2014/main" val="2217256309"/>
                    </a:ext>
                  </a:extLst>
                </a:gridCol>
                <a:gridCol w="493776">
                  <a:extLst>
                    <a:ext uri="{9D8B030D-6E8A-4147-A177-3AD203B41FA5}">
                      <a16:colId xmlns:a16="http://schemas.microsoft.com/office/drawing/2014/main" val="2906353443"/>
                    </a:ext>
                  </a:extLst>
                </a:gridCol>
                <a:gridCol w="493776">
                  <a:extLst>
                    <a:ext uri="{9D8B030D-6E8A-4147-A177-3AD203B41FA5}">
                      <a16:colId xmlns:a16="http://schemas.microsoft.com/office/drawing/2014/main" val="1793007730"/>
                    </a:ext>
                  </a:extLst>
                </a:gridCol>
                <a:gridCol w="493776">
                  <a:extLst>
                    <a:ext uri="{9D8B030D-6E8A-4147-A177-3AD203B41FA5}">
                      <a16:colId xmlns:a16="http://schemas.microsoft.com/office/drawing/2014/main" val="391332131"/>
                    </a:ext>
                  </a:extLst>
                </a:gridCol>
                <a:gridCol w="493776">
                  <a:extLst>
                    <a:ext uri="{9D8B030D-6E8A-4147-A177-3AD203B41FA5}">
                      <a16:colId xmlns:a16="http://schemas.microsoft.com/office/drawing/2014/main" val="413348879"/>
                    </a:ext>
                  </a:extLst>
                </a:gridCol>
                <a:gridCol w="493776">
                  <a:extLst>
                    <a:ext uri="{9D8B030D-6E8A-4147-A177-3AD203B41FA5}">
                      <a16:colId xmlns:a16="http://schemas.microsoft.com/office/drawing/2014/main" val="4122654878"/>
                    </a:ext>
                  </a:extLst>
                </a:gridCol>
                <a:gridCol w="493776">
                  <a:extLst>
                    <a:ext uri="{9D8B030D-6E8A-4147-A177-3AD203B41FA5}">
                      <a16:colId xmlns:a16="http://schemas.microsoft.com/office/drawing/2014/main" val="1936634139"/>
                    </a:ext>
                  </a:extLst>
                </a:gridCol>
                <a:gridCol w="493776">
                  <a:extLst>
                    <a:ext uri="{9D8B030D-6E8A-4147-A177-3AD203B41FA5}">
                      <a16:colId xmlns:a16="http://schemas.microsoft.com/office/drawing/2014/main" val="309953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3579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- 2021-03-19 17:36:50</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7116651"/>
                  </a:ext>
                </a:extLst>
              </a:tr>
            </a:tbl>
          </a:graphicData>
        </a:graphic>
      </p:graphicFrame>
      <p:sp>
        <p:nvSpPr>
          <p:cNvPr id="4" name="Text Placeholder 3">
            <a:extLst>
              <a:ext uri="{FF2B5EF4-FFF2-40B4-BE49-F238E27FC236}">
                <a16:creationId xmlns:a16="http://schemas.microsoft.com/office/drawing/2014/main" id="{D481765B-6A15-46F3-A48A-3386CB42E1F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07476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AB073-390B-4075-A94C-BC3409C0A5A5}"/>
              </a:ext>
            </a:extLst>
          </p:cNvPr>
          <p:cNvSpPr>
            <a:spLocks noGrp="1"/>
          </p:cNvSpPr>
          <p:nvPr>
            <p:ph type="title"/>
          </p:nvPr>
        </p:nvSpPr>
        <p:spPr/>
        <p:txBody>
          <a:bodyPr/>
          <a:lstStyle/>
          <a:p>
            <a:r>
              <a:rPr lang="en-US"/>
              <a:t>Facebook Post Table + Reactions | Scott - 9 of 22</a:t>
            </a:r>
          </a:p>
        </p:txBody>
      </p:sp>
      <p:graphicFrame>
        <p:nvGraphicFramePr>
          <p:cNvPr id="5" name="Table Placeholder 4">
            <a:extLst>
              <a:ext uri="{FF2B5EF4-FFF2-40B4-BE49-F238E27FC236}">
                <a16:creationId xmlns:a16="http://schemas.microsoft.com/office/drawing/2014/main" id="{2E9079B7-DE5F-4472-AA4D-FF3D770239A7}"/>
              </a:ext>
            </a:extLst>
          </p:cNvPr>
          <p:cNvGraphicFramePr>
            <a:graphicFrameLocks noGrp="1"/>
          </p:cNvGraphicFramePr>
          <p:nvPr>
            <p:ph type="tbl" sz="quarter" idx="13"/>
            <p:extLst>
              <p:ext uri="{D42A27DB-BD31-4B8C-83A1-F6EECF244321}">
                <p14:modId xmlns:p14="http://schemas.microsoft.com/office/powerpoint/2010/main" val="1300653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9657657"/>
                    </a:ext>
                  </a:extLst>
                </a:gridCol>
                <a:gridCol w="493776">
                  <a:extLst>
                    <a:ext uri="{9D8B030D-6E8A-4147-A177-3AD203B41FA5}">
                      <a16:colId xmlns:a16="http://schemas.microsoft.com/office/drawing/2014/main" val="4039735215"/>
                    </a:ext>
                  </a:extLst>
                </a:gridCol>
                <a:gridCol w="493776">
                  <a:extLst>
                    <a:ext uri="{9D8B030D-6E8A-4147-A177-3AD203B41FA5}">
                      <a16:colId xmlns:a16="http://schemas.microsoft.com/office/drawing/2014/main" val="508920737"/>
                    </a:ext>
                  </a:extLst>
                </a:gridCol>
                <a:gridCol w="493776">
                  <a:extLst>
                    <a:ext uri="{9D8B030D-6E8A-4147-A177-3AD203B41FA5}">
                      <a16:colId xmlns:a16="http://schemas.microsoft.com/office/drawing/2014/main" val="2943737947"/>
                    </a:ext>
                  </a:extLst>
                </a:gridCol>
                <a:gridCol w="493776">
                  <a:extLst>
                    <a:ext uri="{9D8B030D-6E8A-4147-A177-3AD203B41FA5}">
                      <a16:colId xmlns:a16="http://schemas.microsoft.com/office/drawing/2014/main" val="2433680434"/>
                    </a:ext>
                  </a:extLst>
                </a:gridCol>
                <a:gridCol w="493776">
                  <a:extLst>
                    <a:ext uri="{9D8B030D-6E8A-4147-A177-3AD203B41FA5}">
                      <a16:colId xmlns:a16="http://schemas.microsoft.com/office/drawing/2014/main" val="4264506370"/>
                    </a:ext>
                  </a:extLst>
                </a:gridCol>
                <a:gridCol w="493776">
                  <a:extLst>
                    <a:ext uri="{9D8B030D-6E8A-4147-A177-3AD203B41FA5}">
                      <a16:colId xmlns:a16="http://schemas.microsoft.com/office/drawing/2014/main" val="1434431934"/>
                    </a:ext>
                  </a:extLst>
                </a:gridCol>
                <a:gridCol w="493776">
                  <a:extLst>
                    <a:ext uri="{9D8B030D-6E8A-4147-A177-3AD203B41FA5}">
                      <a16:colId xmlns:a16="http://schemas.microsoft.com/office/drawing/2014/main" val="2781210483"/>
                    </a:ext>
                  </a:extLst>
                </a:gridCol>
                <a:gridCol w="493776">
                  <a:extLst>
                    <a:ext uri="{9D8B030D-6E8A-4147-A177-3AD203B41FA5}">
                      <a16:colId xmlns:a16="http://schemas.microsoft.com/office/drawing/2014/main" val="3539501587"/>
                    </a:ext>
                  </a:extLst>
                </a:gridCol>
                <a:gridCol w="493776">
                  <a:extLst>
                    <a:ext uri="{9D8B030D-6E8A-4147-A177-3AD203B41FA5}">
                      <a16:colId xmlns:a16="http://schemas.microsoft.com/office/drawing/2014/main" val="2276546570"/>
                    </a:ext>
                  </a:extLst>
                </a:gridCol>
                <a:gridCol w="493776">
                  <a:extLst>
                    <a:ext uri="{9D8B030D-6E8A-4147-A177-3AD203B41FA5}">
                      <a16:colId xmlns:a16="http://schemas.microsoft.com/office/drawing/2014/main" val="599928184"/>
                    </a:ext>
                  </a:extLst>
                </a:gridCol>
                <a:gridCol w="493776">
                  <a:extLst>
                    <a:ext uri="{9D8B030D-6E8A-4147-A177-3AD203B41FA5}">
                      <a16:colId xmlns:a16="http://schemas.microsoft.com/office/drawing/2014/main" val="242323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808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- 2021-03-03 21:20:51</a:t>
                      </a:r>
                      <a:r>
                        <a:rPr kumimoji="0" lang="en-US" sz="1000" b="0" i="0" u="none" strike="noStrike" kern="1200" cap="none" spc="0" normalizeH="0" baseline="0" noProof="0">
                          <a:ln>
                            <a:noFill/>
                          </a:ln>
                          <a:solidFill>
                            <a:prstClr val="black"/>
                          </a:solidFill>
                          <a:effectLst/>
                          <a:uLnTx/>
                          <a:uFillTx/>
                          <a:latin typeface="+mn-lt"/>
                          <a:ea typeface="+mn-ea"/>
                          <a:cs typeface="+mn-cs"/>
                        </a:rPr>
                        <a:t>
 @facundoperezc y una victoria inigualable.
¡Mirá las mejores fotos del  Campeón Argentino de XCM,  consagrado en el impresionante recorrido de 120 km de  @vueltaaltascumbres ! 
Déjale tu saludo al campeón. 
📸 @cristiandiazfotodeportiva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41304959"/>
                  </a:ext>
                </a:extLst>
              </a:tr>
            </a:tbl>
          </a:graphicData>
        </a:graphic>
      </p:graphicFrame>
      <p:sp>
        <p:nvSpPr>
          <p:cNvPr id="4" name="Text Placeholder 3">
            <a:extLst>
              <a:ext uri="{FF2B5EF4-FFF2-40B4-BE49-F238E27FC236}">
                <a16:creationId xmlns:a16="http://schemas.microsoft.com/office/drawing/2014/main" id="{6E3257E6-F788-4524-88BC-995039310E2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29030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4A5E6-4FFB-41AE-817C-65AB01111112}"/>
              </a:ext>
            </a:extLst>
          </p:cNvPr>
          <p:cNvSpPr>
            <a:spLocks noGrp="1"/>
          </p:cNvSpPr>
          <p:nvPr>
            <p:ph type="title"/>
          </p:nvPr>
        </p:nvSpPr>
        <p:spPr/>
        <p:txBody>
          <a:bodyPr/>
          <a:lstStyle/>
          <a:p>
            <a:r>
              <a:rPr lang="en-US"/>
              <a:t>Facebook Post Table + Reactions | Scott - 10 of 22</a:t>
            </a:r>
          </a:p>
        </p:txBody>
      </p:sp>
      <p:graphicFrame>
        <p:nvGraphicFramePr>
          <p:cNvPr id="5" name="Table Placeholder 4">
            <a:extLst>
              <a:ext uri="{FF2B5EF4-FFF2-40B4-BE49-F238E27FC236}">
                <a16:creationId xmlns:a16="http://schemas.microsoft.com/office/drawing/2014/main" id="{4CCEDC5E-7603-4747-B7A9-612CDF4CF8C9}"/>
              </a:ext>
            </a:extLst>
          </p:cNvPr>
          <p:cNvGraphicFramePr>
            <a:graphicFrameLocks noGrp="1"/>
          </p:cNvGraphicFramePr>
          <p:nvPr>
            <p:ph type="tbl" sz="quarter" idx="13"/>
            <p:extLst>
              <p:ext uri="{D42A27DB-BD31-4B8C-83A1-F6EECF244321}">
                <p14:modId xmlns:p14="http://schemas.microsoft.com/office/powerpoint/2010/main" val="133030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2316388"/>
                    </a:ext>
                  </a:extLst>
                </a:gridCol>
                <a:gridCol w="493776">
                  <a:extLst>
                    <a:ext uri="{9D8B030D-6E8A-4147-A177-3AD203B41FA5}">
                      <a16:colId xmlns:a16="http://schemas.microsoft.com/office/drawing/2014/main" val="3742957310"/>
                    </a:ext>
                  </a:extLst>
                </a:gridCol>
                <a:gridCol w="493776">
                  <a:extLst>
                    <a:ext uri="{9D8B030D-6E8A-4147-A177-3AD203B41FA5}">
                      <a16:colId xmlns:a16="http://schemas.microsoft.com/office/drawing/2014/main" val="1816771925"/>
                    </a:ext>
                  </a:extLst>
                </a:gridCol>
                <a:gridCol w="493776">
                  <a:extLst>
                    <a:ext uri="{9D8B030D-6E8A-4147-A177-3AD203B41FA5}">
                      <a16:colId xmlns:a16="http://schemas.microsoft.com/office/drawing/2014/main" val="1691721466"/>
                    </a:ext>
                  </a:extLst>
                </a:gridCol>
                <a:gridCol w="493776">
                  <a:extLst>
                    <a:ext uri="{9D8B030D-6E8A-4147-A177-3AD203B41FA5}">
                      <a16:colId xmlns:a16="http://schemas.microsoft.com/office/drawing/2014/main" val="2903319267"/>
                    </a:ext>
                  </a:extLst>
                </a:gridCol>
                <a:gridCol w="493776">
                  <a:extLst>
                    <a:ext uri="{9D8B030D-6E8A-4147-A177-3AD203B41FA5}">
                      <a16:colId xmlns:a16="http://schemas.microsoft.com/office/drawing/2014/main" val="519985052"/>
                    </a:ext>
                  </a:extLst>
                </a:gridCol>
                <a:gridCol w="493776">
                  <a:extLst>
                    <a:ext uri="{9D8B030D-6E8A-4147-A177-3AD203B41FA5}">
                      <a16:colId xmlns:a16="http://schemas.microsoft.com/office/drawing/2014/main" val="3923248346"/>
                    </a:ext>
                  </a:extLst>
                </a:gridCol>
                <a:gridCol w="493776">
                  <a:extLst>
                    <a:ext uri="{9D8B030D-6E8A-4147-A177-3AD203B41FA5}">
                      <a16:colId xmlns:a16="http://schemas.microsoft.com/office/drawing/2014/main" val="2891311081"/>
                    </a:ext>
                  </a:extLst>
                </a:gridCol>
                <a:gridCol w="493776">
                  <a:extLst>
                    <a:ext uri="{9D8B030D-6E8A-4147-A177-3AD203B41FA5}">
                      <a16:colId xmlns:a16="http://schemas.microsoft.com/office/drawing/2014/main" val="4249201886"/>
                    </a:ext>
                  </a:extLst>
                </a:gridCol>
                <a:gridCol w="493776">
                  <a:extLst>
                    <a:ext uri="{9D8B030D-6E8A-4147-A177-3AD203B41FA5}">
                      <a16:colId xmlns:a16="http://schemas.microsoft.com/office/drawing/2014/main" val="2752274086"/>
                    </a:ext>
                  </a:extLst>
                </a:gridCol>
                <a:gridCol w="493776">
                  <a:extLst>
                    <a:ext uri="{9D8B030D-6E8A-4147-A177-3AD203B41FA5}">
                      <a16:colId xmlns:a16="http://schemas.microsoft.com/office/drawing/2014/main" val="1610070358"/>
                    </a:ext>
                  </a:extLst>
                </a:gridCol>
                <a:gridCol w="493776">
                  <a:extLst>
                    <a:ext uri="{9D8B030D-6E8A-4147-A177-3AD203B41FA5}">
                      <a16:colId xmlns:a16="http://schemas.microsoft.com/office/drawing/2014/main" val="689147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5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- 2021-03-15 19:34:06</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en todos los podios del país! Impresionantes los resultados de este fin de semana revalidando que estos chicos son inigualables. 
¡Felicitaciones a todos!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27725217"/>
                  </a:ext>
                </a:extLst>
              </a:tr>
            </a:tbl>
          </a:graphicData>
        </a:graphic>
      </p:graphicFrame>
      <p:sp>
        <p:nvSpPr>
          <p:cNvPr id="4" name="Text Placeholder 3">
            <a:extLst>
              <a:ext uri="{FF2B5EF4-FFF2-40B4-BE49-F238E27FC236}">
                <a16:creationId xmlns:a16="http://schemas.microsoft.com/office/drawing/2014/main" id="{95300385-B34A-4CA9-B9F7-3DA2856400F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19858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3AF96-FE59-423C-BE51-3589D790C42E}"/>
              </a:ext>
            </a:extLst>
          </p:cNvPr>
          <p:cNvSpPr>
            <a:spLocks noGrp="1"/>
          </p:cNvSpPr>
          <p:nvPr>
            <p:ph type="title"/>
          </p:nvPr>
        </p:nvSpPr>
        <p:spPr/>
        <p:txBody>
          <a:bodyPr/>
          <a:lstStyle/>
          <a:p>
            <a:r>
              <a:rPr lang="en-US"/>
              <a:t>Facebook Post Table + Reactions | Scott - 11 of 22</a:t>
            </a:r>
          </a:p>
        </p:txBody>
      </p:sp>
      <p:graphicFrame>
        <p:nvGraphicFramePr>
          <p:cNvPr id="5" name="Table Placeholder 4">
            <a:extLst>
              <a:ext uri="{FF2B5EF4-FFF2-40B4-BE49-F238E27FC236}">
                <a16:creationId xmlns:a16="http://schemas.microsoft.com/office/drawing/2014/main" id="{2BB1A1C4-B930-4C9E-A5B2-CF4A15C9D68E}"/>
              </a:ext>
            </a:extLst>
          </p:cNvPr>
          <p:cNvGraphicFramePr>
            <a:graphicFrameLocks noGrp="1"/>
          </p:cNvGraphicFramePr>
          <p:nvPr>
            <p:ph type="tbl" sz="quarter" idx="13"/>
            <p:extLst>
              <p:ext uri="{D42A27DB-BD31-4B8C-83A1-F6EECF244321}">
                <p14:modId xmlns:p14="http://schemas.microsoft.com/office/powerpoint/2010/main" val="2537767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5979720"/>
                    </a:ext>
                  </a:extLst>
                </a:gridCol>
                <a:gridCol w="493776">
                  <a:extLst>
                    <a:ext uri="{9D8B030D-6E8A-4147-A177-3AD203B41FA5}">
                      <a16:colId xmlns:a16="http://schemas.microsoft.com/office/drawing/2014/main" val="3477967570"/>
                    </a:ext>
                  </a:extLst>
                </a:gridCol>
                <a:gridCol w="493776">
                  <a:extLst>
                    <a:ext uri="{9D8B030D-6E8A-4147-A177-3AD203B41FA5}">
                      <a16:colId xmlns:a16="http://schemas.microsoft.com/office/drawing/2014/main" val="337714904"/>
                    </a:ext>
                  </a:extLst>
                </a:gridCol>
                <a:gridCol w="493776">
                  <a:extLst>
                    <a:ext uri="{9D8B030D-6E8A-4147-A177-3AD203B41FA5}">
                      <a16:colId xmlns:a16="http://schemas.microsoft.com/office/drawing/2014/main" val="3171084268"/>
                    </a:ext>
                  </a:extLst>
                </a:gridCol>
                <a:gridCol w="493776">
                  <a:extLst>
                    <a:ext uri="{9D8B030D-6E8A-4147-A177-3AD203B41FA5}">
                      <a16:colId xmlns:a16="http://schemas.microsoft.com/office/drawing/2014/main" val="2897684348"/>
                    </a:ext>
                  </a:extLst>
                </a:gridCol>
                <a:gridCol w="493776">
                  <a:extLst>
                    <a:ext uri="{9D8B030D-6E8A-4147-A177-3AD203B41FA5}">
                      <a16:colId xmlns:a16="http://schemas.microsoft.com/office/drawing/2014/main" val="3383070633"/>
                    </a:ext>
                  </a:extLst>
                </a:gridCol>
                <a:gridCol w="493776">
                  <a:extLst>
                    <a:ext uri="{9D8B030D-6E8A-4147-A177-3AD203B41FA5}">
                      <a16:colId xmlns:a16="http://schemas.microsoft.com/office/drawing/2014/main" val="784376632"/>
                    </a:ext>
                  </a:extLst>
                </a:gridCol>
                <a:gridCol w="493776">
                  <a:extLst>
                    <a:ext uri="{9D8B030D-6E8A-4147-A177-3AD203B41FA5}">
                      <a16:colId xmlns:a16="http://schemas.microsoft.com/office/drawing/2014/main" val="3642154709"/>
                    </a:ext>
                  </a:extLst>
                </a:gridCol>
                <a:gridCol w="493776">
                  <a:extLst>
                    <a:ext uri="{9D8B030D-6E8A-4147-A177-3AD203B41FA5}">
                      <a16:colId xmlns:a16="http://schemas.microsoft.com/office/drawing/2014/main" val="1873720449"/>
                    </a:ext>
                  </a:extLst>
                </a:gridCol>
                <a:gridCol w="493776">
                  <a:extLst>
                    <a:ext uri="{9D8B030D-6E8A-4147-A177-3AD203B41FA5}">
                      <a16:colId xmlns:a16="http://schemas.microsoft.com/office/drawing/2014/main" val="619846446"/>
                    </a:ext>
                  </a:extLst>
                </a:gridCol>
                <a:gridCol w="493776">
                  <a:extLst>
                    <a:ext uri="{9D8B030D-6E8A-4147-A177-3AD203B41FA5}">
                      <a16:colId xmlns:a16="http://schemas.microsoft.com/office/drawing/2014/main" val="230554357"/>
                    </a:ext>
                  </a:extLst>
                </a:gridCol>
                <a:gridCol w="493776">
                  <a:extLst>
                    <a:ext uri="{9D8B030D-6E8A-4147-A177-3AD203B41FA5}">
                      <a16:colId xmlns:a16="http://schemas.microsoft.com/office/drawing/2014/main" val="278757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5639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- 2021-03-01 17:44:16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se coronó en la décima edición @vueltaaltascumbres! 
De la mano de @facundoperezc y @chiquita.cantelmi el equipo vivió una jornada de ensueño.
No te pierdas el detalle de los campeones argentinos de XCM y las mejores imagenes en las próximas publicaciones.  
Si tuvieras que describir el team en una sola palabra ¿cuál usarías? 
@trekbikes  @trekbicycleargentina @bontragerargentina  @opticacentralstore  @guargentina  @pave_sportswear #trekbikes #trekargentina #bontragerargentina #supercaliber #procaliber #wavecell #racedtowin #gooutside #creemosenlasbicis #racedtowin #Gobybike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48255454"/>
                  </a:ext>
                </a:extLst>
              </a:tr>
            </a:tbl>
          </a:graphicData>
        </a:graphic>
      </p:graphicFrame>
      <p:sp>
        <p:nvSpPr>
          <p:cNvPr id="4" name="Text Placeholder 3">
            <a:extLst>
              <a:ext uri="{FF2B5EF4-FFF2-40B4-BE49-F238E27FC236}">
                <a16:creationId xmlns:a16="http://schemas.microsoft.com/office/drawing/2014/main" id="{3C8BB1A2-F28A-4176-9187-319432D4756C}"/>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145206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9B799-658C-46C5-AB4F-F68802095C53}"/>
              </a:ext>
            </a:extLst>
          </p:cNvPr>
          <p:cNvSpPr>
            <a:spLocks noGrp="1"/>
          </p:cNvSpPr>
          <p:nvPr>
            <p:ph type="title"/>
          </p:nvPr>
        </p:nvSpPr>
        <p:spPr/>
        <p:txBody>
          <a:bodyPr/>
          <a:lstStyle/>
          <a:p>
            <a:r>
              <a:rPr lang="en-US"/>
              <a:t>Facebook Post Table + Reactions | Scott - 12 of 22</a:t>
            </a:r>
          </a:p>
        </p:txBody>
      </p:sp>
      <p:graphicFrame>
        <p:nvGraphicFramePr>
          <p:cNvPr id="5" name="Table Placeholder 4">
            <a:extLst>
              <a:ext uri="{FF2B5EF4-FFF2-40B4-BE49-F238E27FC236}">
                <a16:creationId xmlns:a16="http://schemas.microsoft.com/office/drawing/2014/main" id="{14360352-48E0-4A0A-9257-9675924397DC}"/>
              </a:ext>
            </a:extLst>
          </p:cNvPr>
          <p:cNvGraphicFramePr>
            <a:graphicFrameLocks noGrp="1"/>
          </p:cNvGraphicFramePr>
          <p:nvPr>
            <p:ph type="tbl" sz="quarter" idx="13"/>
            <p:extLst>
              <p:ext uri="{D42A27DB-BD31-4B8C-83A1-F6EECF244321}">
                <p14:modId xmlns:p14="http://schemas.microsoft.com/office/powerpoint/2010/main" val="2200405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0775414"/>
                    </a:ext>
                  </a:extLst>
                </a:gridCol>
                <a:gridCol w="493776">
                  <a:extLst>
                    <a:ext uri="{9D8B030D-6E8A-4147-A177-3AD203B41FA5}">
                      <a16:colId xmlns:a16="http://schemas.microsoft.com/office/drawing/2014/main" val="852266155"/>
                    </a:ext>
                  </a:extLst>
                </a:gridCol>
                <a:gridCol w="493776">
                  <a:extLst>
                    <a:ext uri="{9D8B030D-6E8A-4147-A177-3AD203B41FA5}">
                      <a16:colId xmlns:a16="http://schemas.microsoft.com/office/drawing/2014/main" val="1096470262"/>
                    </a:ext>
                  </a:extLst>
                </a:gridCol>
                <a:gridCol w="493776">
                  <a:extLst>
                    <a:ext uri="{9D8B030D-6E8A-4147-A177-3AD203B41FA5}">
                      <a16:colId xmlns:a16="http://schemas.microsoft.com/office/drawing/2014/main" val="1889015988"/>
                    </a:ext>
                  </a:extLst>
                </a:gridCol>
                <a:gridCol w="493776">
                  <a:extLst>
                    <a:ext uri="{9D8B030D-6E8A-4147-A177-3AD203B41FA5}">
                      <a16:colId xmlns:a16="http://schemas.microsoft.com/office/drawing/2014/main" val="2611547731"/>
                    </a:ext>
                  </a:extLst>
                </a:gridCol>
                <a:gridCol w="493776">
                  <a:extLst>
                    <a:ext uri="{9D8B030D-6E8A-4147-A177-3AD203B41FA5}">
                      <a16:colId xmlns:a16="http://schemas.microsoft.com/office/drawing/2014/main" val="208018815"/>
                    </a:ext>
                  </a:extLst>
                </a:gridCol>
                <a:gridCol w="493776">
                  <a:extLst>
                    <a:ext uri="{9D8B030D-6E8A-4147-A177-3AD203B41FA5}">
                      <a16:colId xmlns:a16="http://schemas.microsoft.com/office/drawing/2014/main" val="2896739191"/>
                    </a:ext>
                  </a:extLst>
                </a:gridCol>
                <a:gridCol w="493776">
                  <a:extLst>
                    <a:ext uri="{9D8B030D-6E8A-4147-A177-3AD203B41FA5}">
                      <a16:colId xmlns:a16="http://schemas.microsoft.com/office/drawing/2014/main" val="484774125"/>
                    </a:ext>
                  </a:extLst>
                </a:gridCol>
                <a:gridCol w="493776">
                  <a:extLst>
                    <a:ext uri="{9D8B030D-6E8A-4147-A177-3AD203B41FA5}">
                      <a16:colId xmlns:a16="http://schemas.microsoft.com/office/drawing/2014/main" val="1437253596"/>
                    </a:ext>
                  </a:extLst>
                </a:gridCol>
                <a:gridCol w="493776">
                  <a:extLst>
                    <a:ext uri="{9D8B030D-6E8A-4147-A177-3AD203B41FA5}">
                      <a16:colId xmlns:a16="http://schemas.microsoft.com/office/drawing/2014/main" val="398741660"/>
                    </a:ext>
                  </a:extLst>
                </a:gridCol>
                <a:gridCol w="493776">
                  <a:extLst>
                    <a:ext uri="{9D8B030D-6E8A-4147-A177-3AD203B41FA5}">
                      <a16:colId xmlns:a16="http://schemas.microsoft.com/office/drawing/2014/main" val="1786450490"/>
                    </a:ext>
                  </a:extLst>
                </a:gridCol>
                <a:gridCol w="493776">
                  <a:extLst>
                    <a:ext uri="{9D8B030D-6E8A-4147-A177-3AD203B41FA5}">
                      <a16:colId xmlns:a16="http://schemas.microsoft.com/office/drawing/2014/main" val="3800940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181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- 2021-03-21 20:36:26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3558571"/>
                  </a:ext>
                </a:extLst>
              </a:tr>
            </a:tbl>
          </a:graphicData>
        </a:graphic>
      </p:graphicFrame>
      <p:sp>
        <p:nvSpPr>
          <p:cNvPr id="4" name="Text Placeholder 3">
            <a:extLst>
              <a:ext uri="{FF2B5EF4-FFF2-40B4-BE49-F238E27FC236}">
                <a16:creationId xmlns:a16="http://schemas.microsoft.com/office/drawing/2014/main" id="{F7D84D4F-318A-4651-B5CD-ABDB5B1C83F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8435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7566F-125C-4923-AA0D-46190F9F86B4}"/>
              </a:ext>
            </a:extLst>
          </p:cNvPr>
          <p:cNvSpPr>
            <a:spLocks noGrp="1"/>
          </p:cNvSpPr>
          <p:nvPr>
            <p:ph type="title"/>
          </p:nvPr>
        </p:nvSpPr>
        <p:spPr/>
        <p:txBody>
          <a:bodyPr/>
          <a:lstStyle/>
          <a:p>
            <a:r>
              <a:rPr lang="en-US"/>
              <a:t>Facebook Post Table + Reactions | Scott - 13 of 22</a:t>
            </a:r>
          </a:p>
        </p:txBody>
      </p:sp>
      <p:graphicFrame>
        <p:nvGraphicFramePr>
          <p:cNvPr id="5" name="Table Placeholder 4">
            <a:extLst>
              <a:ext uri="{FF2B5EF4-FFF2-40B4-BE49-F238E27FC236}">
                <a16:creationId xmlns:a16="http://schemas.microsoft.com/office/drawing/2014/main" id="{820E4FBA-A55F-4877-9F7B-B7AA53B86441}"/>
              </a:ext>
            </a:extLst>
          </p:cNvPr>
          <p:cNvGraphicFramePr>
            <a:graphicFrameLocks noGrp="1"/>
          </p:cNvGraphicFramePr>
          <p:nvPr>
            <p:ph type="tbl" sz="quarter" idx="13"/>
            <p:extLst>
              <p:ext uri="{D42A27DB-BD31-4B8C-83A1-F6EECF244321}">
                <p14:modId xmlns:p14="http://schemas.microsoft.com/office/powerpoint/2010/main" val="1936598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0598394"/>
                    </a:ext>
                  </a:extLst>
                </a:gridCol>
                <a:gridCol w="493776">
                  <a:extLst>
                    <a:ext uri="{9D8B030D-6E8A-4147-A177-3AD203B41FA5}">
                      <a16:colId xmlns:a16="http://schemas.microsoft.com/office/drawing/2014/main" val="1221938499"/>
                    </a:ext>
                  </a:extLst>
                </a:gridCol>
                <a:gridCol w="493776">
                  <a:extLst>
                    <a:ext uri="{9D8B030D-6E8A-4147-A177-3AD203B41FA5}">
                      <a16:colId xmlns:a16="http://schemas.microsoft.com/office/drawing/2014/main" val="180711810"/>
                    </a:ext>
                  </a:extLst>
                </a:gridCol>
                <a:gridCol w="493776">
                  <a:extLst>
                    <a:ext uri="{9D8B030D-6E8A-4147-A177-3AD203B41FA5}">
                      <a16:colId xmlns:a16="http://schemas.microsoft.com/office/drawing/2014/main" val="2604062714"/>
                    </a:ext>
                  </a:extLst>
                </a:gridCol>
                <a:gridCol w="493776">
                  <a:extLst>
                    <a:ext uri="{9D8B030D-6E8A-4147-A177-3AD203B41FA5}">
                      <a16:colId xmlns:a16="http://schemas.microsoft.com/office/drawing/2014/main" val="698763638"/>
                    </a:ext>
                  </a:extLst>
                </a:gridCol>
                <a:gridCol w="493776">
                  <a:extLst>
                    <a:ext uri="{9D8B030D-6E8A-4147-A177-3AD203B41FA5}">
                      <a16:colId xmlns:a16="http://schemas.microsoft.com/office/drawing/2014/main" val="3430922402"/>
                    </a:ext>
                  </a:extLst>
                </a:gridCol>
                <a:gridCol w="493776">
                  <a:extLst>
                    <a:ext uri="{9D8B030D-6E8A-4147-A177-3AD203B41FA5}">
                      <a16:colId xmlns:a16="http://schemas.microsoft.com/office/drawing/2014/main" val="1743301774"/>
                    </a:ext>
                  </a:extLst>
                </a:gridCol>
                <a:gridCol w="493776">
                  <a:extLst>
                    <a:ext uri="{9D8B030D-6E8A-4147-A177-3AD203B41FA5}">
                      <a16:colId xmlns:a16="http://schemas.microsoft.com/office/drawing/2014/main" val="3930506965"/>
                    </a:ext>
                  </a:extLst>
                </a:gridCol>
                <a:gridCol w="493776">
                  <a:extLst>
                    <a:ext uri="{9D8B030D-6E8A-4147-A177-3AD203B41FA5}">
                      <a16:colId xmlns:a16="http://schemas.microsoft.com/office/drawing/2014/main" val="1781966194"/>
                    </a:ext>
                  </a:extLst>
                </a:gridCol>
                <a:gridCol w="493776">
                  <a:extLst>
                    <a:ext uri="{9D8B030D-6E8A-4147-A177-3AD203B41FA5}">
                      <a16:colId xmlns:a16="http://schemas.microsoft.com/office/drawing/2014/main" val="935799835"/>
                    </a:ext>
                  </a:extLst>
                </a:gridCol>
                <a:gridCol w="493776">
                  <a:extLst>
                    <a:ext uri="{9D8B030D-6E8A-4147-A177-3AD203B41FA5}">
                      <a16:colId xmlns:a16="http://schemas.microsoft.com/office/drawing/2014/main" val="1324368007"/>
                    </a:ext>
                  </a:extLst>
                </a:gridCol>
                <a:gridCol w="493776">
                  <a:extLst>
                    <a:ext uri="{9D8B030D-6E8A-4147-A177-3AD203B41FA5}">
                      <a16:colId xmlns:a16="http://schemas.microsoft.com/office/drawing/2014/main" val="248904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6896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18:07:31</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1647438"/>
                  </a:ext>
                </a:extLst>
              </a:tr>
            </a:tbl>
          </a:graphicData>
        </a:graphic>
      </p:graphicFrame>
      <p:sp>
        <p:nvSpPr>
          <p:cNvPr id="4" name="Text Placeholder 3">
            <a:extLst>
              <a:ext uri="{FF2B5EF4-FFF2-40B4-BE49-F238E27FC236}">
                <a16:creationId xmlns:a16="http://schemas.microsoft.com/office/drawing/2014/main" id="{B994651B-4353-4FF0-91E7-B285BBC30FC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13306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4482B-3B67-4ACD-97EA-AC4AE7FE3644}"/>
              </a:ext>
            </a:extLst>
          </p:cNvPr>
          <p:cNvSpPr>
            <a:spLocks noGrp="1"/>
          </p:cNvSpPr>
          <p:nvPr>
            <p:ph type="title"/>
          </p:nvPr>
        </p:nvSpPr>
        <p:spPr/>
        <p:txBody>
          <a:bodyPr/>
          <a:lstStyle/>
          <a:p>
            <a:r>
              <a:rPr lang="en-US"/>
              <a:t>Facebook Post Table + Reactions | Scott - 14 of 22</a:t>
            </a:r>
          </a:p>
        </p:txBody>
      </p:sp>
      <p:graphicFrame>
        <p:nvGraphicFramePr>
          <p:cNvPr id="5" name="Table Placeholder 4">
            <a:extLst>
              <a:ext uri="{FF2B5EF4-FFF2-40B4-BE49-F238E27FC236}">
                <a16:creationId xmlns:a16="http://schemas.microsoft.com/office/drawing/2014/main" id="{E4E85B2B-4488-4A4A-AC07-17A5D5C2654E}"/>
              </a:ext>
            </a:extLst>
          </p:cNvPr>
          <p:cNvGraphicFramePr>
            <a:graphicFrameLocks noGrp="1"/>
          </p:cNvGraphicFramePr>
          <p:nvPr>
            <p:ph type="tbl" sz="quarter" idx="13"/>
            <p:extLst>
              <p:ext uri="{D42A27DB-BD31-4B8C-83A1-F6EECF244321}">
                <p14:modId xmlns:p14="http://schemas.microsoft.com/office/powerpoint/2010/main" val="2909105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11887335"/>
                    </a:ext>
                  </a:extLst>
                </a:gridCol>
                <a:gridCol w="493776">
                  <a:extLst>
                    <a:ext uri="{9D8B030D-6E8A-4147-A177-3AD203B41FA5}">
                      <a16:colId xmlns:a16="http://schemas.microsoft.com/office/drawing/2014/main" val="785151205"/>
                    </a:ext>
                  </a:extLst>
                </a:gridCol>
                <a:gridCol w="493776">
                  <a:extLst>
                    <a:ext uri="{9D8B030D-6E8A-4147-A177-3AD203B41FA5}">
                      <a16:colId xmlns:a16="http://schemas.microsoft.com/office/drawing/2014/main" val="2881022336"/>
                    </a:ext>
                  </a:extLst>
                </a:gridCol>
                <a:gridCol w="493776">
                  <a:extLst>
                    <a:ext uri="{9D8B030D-6E8A-4147-A177-3AD203B41FA5}">
                      <a16:colId xmlns:a16="http://schemas.microsoft.com/office/drawing/2014/main" val="4258207302"/>
                    </a:ext>
                  </a:extLst>
                </a:gridCol>
                <a:gridCol w="493776">
                  <a:extLst>
                    <a:ext uri="{9D8B030D-6E8A-4147-A177-3AD203B41FA5}">
                      <a16:colId xmlns:a16="http://schemas.microsoft.com/office/drawing/2014/main" val="1396976864"/>
                    </a:ext>
                  </a:extLst>
                </a:gridCol>
                <a:gridCol w="493776">
                  <a:extLst>
                    <a:ext uri="{9D8B030D-6E8A-4147-A177-3AD203B41FA5}">
                      <a16:colId xmlns:a16="http://schemas.microsoft.com/office/drawing/2014/main" val="1513783176"/>
                    </a:ext>
                  </a:extLst>
                </a:gridCol>
                <a:gridCol w="493776">
                  <a:extLst>
                    <a:ext uri="{9D8B030D-6E8A-4147-A177-3AD203B41FA5}">
                      <a16:colId xmlns:a16="http://schemas.microsoft.com/office/drawing/2014/main" val="301535259"/>
                    </a:ext>
                  </a:extLst>
                </a:gridCol>
                <a:gridCol w="493776">
                  <a:extLst>
                    <a:ext uri="{9D8B030D-6E8A-4147-A177-3AD203B41FA5}">
                      <a16:colId xmlns:a16="http://schemas.microsoft.com/office/drawing/2014/main" val="3735907773"/>
                    </a:ext>
                  </a:extLst>
                </a:gridCol>
                <a:gridCol w="493776">
                  <a:extLst>
                    <a:ext uri="{9D8B030D-6E8A-4147-A177-3AD203B41FA5}">
                      <a16:colId xmlns:a16="http://schemas.microsoft.com/office/drawing/2014/main" val="3065816474"/>
                    </a:ext>
                  </a:extLst>
                </a:gridCol>
                <a:gridCol w="493776">
                  <a:extLst>
                    <a:ext uri="{9D8B030D-6E8A-4147-A177-3AD203B41FA5}">
                      <a16:colId xmlns:a16="http://schemas.microsoft.com/office/drawing/2014/main" val="1890737702"/>
                    </a:ext>
                  </a:extLst>
                </a:gridCol>
                <a:gridCol w="493776">
                  <a:extLst>
                    <a:ext uri="{9D8B030D-6E8A-4147-A177-3AD203B41FA5}">
                      <a16:colId xmlns:a16="http://schemas.microsoft.com/office/drawing/2014/main" val="978411748"/>
                    </a:ext>
                  </a:extLst>
                </a:gridCol>
                <a:gridCol w="493776">
                  <a:extLst>
                    <a:ext uri="{9D8B030D-6E8A-4147-A177-3AD203B41FA5}">
                      <a16:colId xmlns:a16="http://schemas.microsoft.com/office/drawing/2014/main" val="148248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896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- 2021-03-01 19:22:26</a:t>
                      </a:r>
                      <a:r>
                        <a:rPr kumimoji="0" lang="en-US" sz="1000" b="0" i="0" u="none" strike="noStrike" kern="1200" cap="none" spc="0" normalizeH="0" baseline="0" noProof="0">
                          <a:ln>
                            <a:noFill/>
                          </a:ln>
                          <a:solidFill>
                            <a:prstClr val="black"/>
                          </a:solidFill>
                          <a:effectLst/>
                          <a:uLnTx/>
                          <a:uFillTx/>
                          <a:latin typeface="+mn-lt"/>
                          <a:ea typeface="+mn-ea"/>
                          <a:cs typeface="+mn-cs"/>
                        </a:rPr>
                        <a:t>
 Si buscás una bicicleta de montaña rígida sin suspensión trasera, diseñada para ser ligera y eficaz, la Aspect 940 es para vos.
✅ Cuadro de aleación Aspect 700/900
✅ Suntour XCR32-LO-R 100 mm
✅ Shimano Alivio, 18 velocidades
✅ Frenos Shimano
✅ Kenda Booster
#SCOTTargentina 
#SCOTTbikes 
#ProduccionNacional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0997334"/>
                  </a:ext>
                </a:extLst>
              </a:tr>
            </a:tbl>
          </a:graphicData>
        </a:graphic>
      </p:graphicFrame>
      <p:sp>
        <p:nvSpPr>
          <p:cNvPr id="4" name="Text Placeholder 3">
            <a:extLst>
              <a:ext uri="{FF2B5EF4-FFF2-40B4-BE49-F238E27FC236}">
                <a16:creationId xmlns:a16="http://schemas.microsoft.com/office/drawing/2014/main" id="{CDFB426E-A479-49EA-9792-131484B4F8C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585279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1BBD1-6334-4800-894E-43B2C810390C}"/>
              </a:ext>
            </a:extLst>
          </p:cNvPr>
          <p:cNvSpPr>
            <a:spLocks noGrp="1"/>
          </p:cNvSpPr>
          <p:nvPr>
            <p:ph type="title"/>
          </p:nvPr>
        </p:nvSpPr>
        <p:spPr/>
        <p:txBody>
          <a:bodyPr/>
          <a:lstStyle/>
          <a:p>
            <a:r>
              <a:rPr lang="en-US"/>
              <a:t>Facebook Post Table + Reactions | Scott - 15 of 22</a:t>
            </a:r>
          </a:p>
        </p:txBody>
      </p:sp>
      <p:graphicFrame>
        <p:nvGraphicFramePr>
          <p:cNvPr id="5" name="Table Placeholder 4">
            <a:extLst>
              <a:ext uri="{FF2B5EF4-FFF2-40B4-BE49-F238E27FC236}">
                <a16:creationId xmlns:a16="http://schemas.microsoft.com/office/drawing/2014/main" id="{A87F0EC9-BD44-4925-8C91-CCCA4544B35D}"/>
              </a:ext>
            </a:extLst>
          </p:cNvPr>
          <p:cNvGraphicFramePr>
            <a:graphicFrameLocks noGrp="1"/>
          </p:cNvGraphicFramePr>
          <p:nvPr>
            <p:ph type="tbl" sz="quarter" idx="13"/>
            <p:extLst>
              <p:ext uri="{D42A27DB-BD31-4B8C-83A1-F6EECF244321}">
                <p14:modId xmlns:p14="http://schemas.microsoft.com/office/powerpoint/2010/main" val="1043695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44281824"/>
                    </a:ext>
                  </a:extLst>
                </a:gridCol>
                <a:gridCol w="493776">
                  <a:extLst>
                    <a:ext uri="{9D8B030D-6E8A-4147-A177-3AD203B41FA5}">
                      <a16:colId xmlns:a16="http://schemas.microsoft.com/office/drawing/2014/main" val="3038165593"/>
                    </a:ext>
                  </a:extLst>
                </a:gridCol>
                <a:gridCol w="493776">
                  <a:extLst>
                    <a:ext uri="{9D8B030D-6E8A-4147-A177-3AD203B41FA5}">
                      <a16:colId xmlns:a16="http://schemas.microsoft.com/office/drawing/2014/main" val="636740770"/>
                    </a:ext>
                  </a:extLst>
                </a:gridCol>
                <a:gridCol w="493776">
                  <a:extLst>
                    <a:ext uri="{9D8B030D-6E8A-4147-A177-3AD203B41FA5}">
                      <a16:colId xmlns:a16="http://schemas.microsoft.com/office/drawing/2014/main" val="2801770814"/>
                    </a:ext>
                  </a:extLst>
                </a:gridCol>
                <a:gridCol w="493776">
                  <a:extLst>
                    <a:ext uri="{9D8B030D-6E8A-4147-A177-3AD203B41FA5}">
                      <a16:colId xmlns:a16="http://schemas.microsoft.com/office/drawing/2014/main" val="3743453338"/>
                    </a:ext>
                  </a:extLst>
                </a:gridCol>
                <a:gridCol w="493776">
                  <a:extLst>
                    <a:ext uri="{9D8B030D-6E8A-4147-A177-3AD203B41FA5}">
                      <a16:colId xmlns:a16="http://schemas.microsoft.com/office/drawing/2014/main" val="2952264577"/>
                    </a:ext>
                  </a:extLst>
                </a:gridCol>
                <a:gridCol w="493776">
                  <a:extLst>
                    <a:ext uri="{9D8B030D-6E8A-4147-A177-3AD203B41FA5}">
                      <a16:colId xmlns:a16="http://schemas.microsoft.com/office/drawing/2014/main" val="464710948"/>
                    </a:ext>
                  </a:extLst>
                </a:gridCol>
                <a:gridCol w="493776">
                  <a:extLst>
                    <a:ext uri="{9D8B030D-6E8A-4147-A177-3AD203B41FA5}">
                      <a16:colId xmlns:a16="http://schemas.microsoft.com/office/drawing/2014/main" val="2658138498"/>
                    </a:ext>
                  </a:extLst>
                </a:gridCol>
                <a:gridCol w="493776">
                  <a:extLst>
                    <a:ext uri="{9D8B030D-6E8A-4147-A177-3AD203B41FA5}">
                      <a16:colId xmlns:a16="http://schemas.microsoft.com/office/drawing/2014/main" val="1090373979"/>
                    </a:ext>
                  </a:extLst>
                </a:gridCol>
                <a:gridCol w="493776">
                  <a:extLst>
                    <a:ext uri="{9D8B030D-6E8A-4147-A177-3AD203B41FA5}">
                      <a16:colId xmlns:a16="http://schemas.microsoft.com/office/drawing/2014/main" val="237510306"/>
                    </a:ext>
                  </a:extLst>
                </a:gridCol>
                <a:gridCol w="493776">
                  <a:extLst>
                    <a:ext uri="{9D8B030D-6E8A-4147-A177-3AD203B41FA5}">
                      <a16:colId xmlns:a16="http://schemas.microsoft.com/office/drawing/2014/main" val="985485148"/>
                    </a:ext>
                  </a:extLst>
                </a:gridCol>
                <a:gridCol w="493776">
                  <a:extLst>
                    <a:ext uri="{9D8B030D-6E8A-4147-A177-3AD203B41FA5}">
                      <a16:colId xmlns:a16="http://schemas.microsoft.com/office/drawing/2014/main" val="187159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675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- 2021-03-08 15:14:42</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@kateplusfate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151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17:29:08</a:t>
                      </a:r>
                      <a:r>
                        <a:rPr kumimoji="0" lang="es-ES" sz="1000" b="0" i="0" u="none" strike="noStrike" kern="1200" cap="none" spc="0" normalizeH="0" baseline="0" noProof="0">
                          <a:ln>
                            <a:noFill/>
                          </a:ln>
                          <a:solidFill>
                            <a:prstClr val="black"/>
                          </a:solidFill>
                          <a:effectLst/>
                          <a:uLnTx/>
                          <a:uFillTx/>
                          <a:latin typeface="+mn-lt"/>
                          <a:ea typeface="+mn-ea"/>
                          <a:cs typeface="+mn-cs"/>
                        </a:rPr>
                        <a:t>
 ¿Jugamos?
Si pudieras armar la bici de tus sueños, ¿Qué modelo y tipo de manillar tendría?
#LaBiciDeTusSueños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6470586"/>
                  </a:ext>
                </a:extLst>
              </a:tr>
            </a:tbl>
          </a:graphicData>
        </a:graphic>
      </p:graphicFrame>
      <p:sp>
        <p:nvSpPr>
          <p:cNvPr id="4" name="Text Placeholder 3">
            <a:extLst>
              <a:ext uri="{FF2B5EF4-FFF2-40B4-BE49-F238E27FC236}">
                <a16:creationId xmlns:a16="http://schemas.microsoft.com/office/drawing/2014/main" id="{DE84B8B5-1385-44CE-8664-91582A6DF9A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900713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06279-CAFA-495C-98B3-D69856BA8D00}"/>
              </a:ext>
            </a:extLst>
          </p:cNvPr>
          <p:cNvSpPr>
            <a:spLocks noGrp="1"/>
          </p:cNvSpPr>
          <p:nvPr>
            <p:ph type="title"/>
          </p:nvPr>
        </p:nvSpPr>
        <p:spPr/>
        <p:txBody>
          <a:bodyPr/>
          <a:lstStyle/>
          <a:p>
            <a:r>
              <a:rPr lang="en-US"/>
              <a:t>Facebook Post Table + Reactions | Scott - 16 of 22</a:t>
            </a:r>
          </a:p>
        </p:txBody>
      </p:sp>
      <p:graphicFrame>
        <p:nvGraphicFramePr>
          <p:cNvPr id="5" name="Table Placeholder 4">
            <a:extLst>
              <a:ext uri="{FF2B5EF4-FFF2-40B4-BE49-F238E27FC236}">
                <a16:creationId xmlns:a16="http://schemas.microsoft.com/office/drawing/2014/main" id="{1F6530DE-93CE-4770-A67A-6769E47B77D9}"/>
              </a:ext>
            </a:extLst>
          </p:cNvPr>
          <p:cNvGraphicFramePr>
            <a:graphicFrameLocks noGrp="1"/>
          </p:cNvGraphicFramePr>
          <p:nvPr>
            <p:ph type="tbl" sz="quarter" idx="13"/>
            <p:extLst>
              <p:ext uri="{D42A27DB-BD31-4B8C-83A1-F6EECF244321}">
                <p14:modId xmlns:p14="http://schemas.microsoft.com/office/powerpoint/2010/main" val="368620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973726"/>
                    </a:ext>
                  </a:extLst>
                </a:gridCol>
                <a:gridCol w="493776">
                  <a:extLst>
                    <a:ext uri="{9D8B030D-6E8A-4147-A177-3AD203B41FA5}">
                      <a16:colId xmlns:a16="http://schemas.microsoft.com/office/drawing/2014/main" val="3064505355"/>
                    </a:ext>
                  </a:extLst>
                </a:gridCol>
                <a:gridCol w="493776">
                  <a:extLst>
                    <a:ext uri="{9D8B030D-6E8A-4147-A177-3AD203B41FA5}">
                      <a16:colId xmlns:a16="http://schemas.microsoft.com/office/drawing/2014/main" val="4143216818"/>
                    </a:ext>
                  </a:extLst>
                </a:gridCol>
                <a:gridCol w="493776">
                  <a:extLst>
                    <a:ext uri="{9D8B030D-6E8A-4147-A177-3AD203B41FA5}">
                      <a16:colId xmlns:a16="http://schemas.microsoft.com/office/drawing/2014/main" val="3518419835"/>
                    </a:ext>
                  </a:extLst>
                </a:gridCol>
                <a:gridCol w="493776">
                  <a:extLst>
                    <a:ext uri="{9D8B030D-6E8A-4147-A177-3AD203B41FA5}">
                      <a16:colId xmlns:a16="http://schemas.microsoft.com/office/drawing/2014/main" val="1478778699"/>
                    </a:ext>
                  </a:extLst>
                </a:gridCol>
                <a:gridCol w="493776">
                  <a:extLst>
                    <a:ext uri="{9D8B030D-6E8A-4147-A177-3AD203B41FA5}">
                      <a16:colId xmlns:a16="http://schemas.microsoft.com/office/drawing/2014/main" val="2995777877"/>
                    </a:ext>
                  </a:extLst>
                </a:gridCol>
                <a:gridCol w="493776">
                  <a:extLst>
                    <a:ext uri="{9D8B030D-6E8A-4147-A177-3AD203B41FA5}">
                      <a16:colId xmlns:a16="http://schemas.microsoft.com/office/drawing/2014/main" val="3931570599"/>
                    </a:ext>
                  </a:extLst>
                </a:gridCol>
                <a:gridCol w="493776">
                  <a:extLst>
                    <a:ext uri="{9D8B030D-6E8A-4147-A177-3AD203B41FA5}">
                      <a16:colId xmlns:a16="http://schemas.microsoft.com/office/drawing/2014/main" val="13285866"/>
                    </a:ext>
                  </a:extLst>
                </a:gridCol>
                <a:gridCol w="493776">
                  <a:extLst>
                    <a:ext uri="{9D8B030D-6E8A-4147-A177-3AD203B41FA5}">
                      <a16:colId xmlns:a16="http://schemas.microsoft.com/office/drawing/2014/main" val="2918480158"/>
                    </a:ext>
                  </a:extLst>
                </a:gridCol>
                <a:gridCol w="493776">
                  <a:extLst>
                    <a:ext uri="{9D8B030D-6E8A-4147-A177-3AD203B41FA5}">
                      <a16:colId xmlns:a16="http://schemas.microsoft.com/office/drawing/2014/main" val="509869929"/>
                    </a:ext>
                  </a:extLst>
                </a:gridCol>
                <a:gridCol w="493776">
                  <a:extLst>
                    <a:ext uri="{9D8B030D-6E8A-4147-A177-3AD203B41FA5}">
                      <a16:colId xmlns:a16="http://schemas.microsoft.com/office/drawing/2014/main" val="2190322284"/>
                    </a:ext>
                  </a:extLst>
                </a:gridCol>
                <a:gridCol w="493776">
                  <a:extLst>
                    <a:ext uri="{9D8B030D-6E8A-4147-A177-3AD203B41FA5}">
                      <a16:colId xmlns:a16="http://schemas.microsoft.com/office/drawing/2014/main" val="1216092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64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- 2021-03-15 17:27:35</a:t>
                      </a:r>
                      <a:r>
                        <a:rPr kumimoji="0" lang="en-US" sz="1000" b="0" i="0" u="none" strike="noStrike" kern="1200" cap="none" spc="0" normalizeH="0" baseline="0" noProof="0">
                          <a:ln>
                            <a:noFill/>
                          </a:ln>
                          <a:solidFill>
                            <a:prstClr val="black"/>
                          </a:solidFill>
                          <a:effectLst/>
                          <a:uLnTx/>
                          <a:uFillTx/>
                          <a:latin typeface="+mn-lt"/>
                          <a:ea typeface="+mn-ea"/>
                          <a:cs typeface="+mn-cs"/>
                        </a:rPr>
                        <a:t>
 Poné en tus manos una bicicleta de élite. Scott Scatle 940 Granite Black ahora producida en Argentina bajo los mismos estándares de calidad suizos.
✅ Cuadro Scale en carbono HMF
✅ RockShox Judy 100 mm
✅ Control remoto RideLoc con 2 posiciones
✅ SRAM NX-SX Eagle, 12 velocidades
✅ Frenos de disco Shimano
✅ Llantas Syncros X-25
✅ Cubiertas Schwalbe Rapid Rob
✅ Componentes Syncros
#SCOTTbikes       
#SCOTTargentina          
#ProducciónNacional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8856968"/>
                  </a:ext>
                </a:extLst>
              </a:tr>
            </a:tbl>
          </a:graphicData>
        </a:graphic>
      </p:graphicFrame>
      <p:sp>
        <p:nvSpPr>
          <p:cNvPr id="4" name="Text Placeholder 3">
            <a:extLst>
              <a:ext uri="{FF2B5EF4-FFF2-40B4-BE49-F238E27FC236}">
                <a16:creationId xmlns:a16="http://schemas.microsoft.com/office/drawing/2014/main" id="{7DF25F5C-49C3-4969-A0AD-253F02BC23B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601999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4CCD-8F13-48F2-971F-454F0BF57C93}"/>
              </a:ext>
            </a:extLst>
          </p:cNvPr>
          <p:cNvSpPr>
            <a:spLocks noGrp="1"/>
          </p:cNvSpPr>
          <p:nvPr>
            <p:ph type="title"/>
          </p:nvPr>
        </p:nvSpPr>
        <p:spPr/>
        <p:txBody>
          <a:bodyPr/>
          <a:lstStyle/>
          <a:p>
            <a:r>
              <a:rPr lang="en-US"/>
              <a:t>Facebook Post Table + Reactions | Scott - 17 of 22</a:t>
            </a:r>
          </a:p>
        </p:txBody>
      </p:sp>
      <p:graphicFrame>
        <p:nvGraphicFramePr>
          <p:cNvPr id="5" name="Table Placeholder 4">
            <a:extLst>
              <a:ext uri="{FF2B5EF4-FFF2-40B4-BE49-F238E27FC236}">
                <a16:creationId xmlns:a16="http://schemas.microsoft.com/office/drawing/2014/main" id="{7A796A36-7A3D-4D34-AAE4-EDAB6EADCF42}"/>
              </a:ext>
            </a:extLst>
          </p:cNvPr>
          <p:cNvGraphicFramePr>
            <a:graphicFrameLocks noGrp="1"/>
          </p:cNvGraphicFramePr>
          <p:nvPr>
            <p:ph type="tbl" sz="quarter" idx="13"/>
            <p:extLst>
              <p:ext uri="{D42A27DB-BD31-4B8C-83A1-F6EECF244321}">
                <p14:modId xmlns:p14="http://schemas.microsoft.com/office/powerpoint/2010/main" val="6045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0580213"/>
                    </a:ext>
                  </a:extLst>
                </a:gridCol>
                <a:gridCol w="493776">
                  <a:extLst>
                    <a:ext uri="{9D8B030D-6E8A-4147-A177-3AD203B41FA5}">
                      <a16:colId xmlns:a16="http://schemas.microsoft.com/office/drawing/2014/main" val="1901106761"/>
                    </a:ext>
                  </a:extLst>
                </a:gridCol>
                <a:gridCol w="493776">
                  <a:extLst>
                    <a:ext uri="{9D8B030D-6E8A-4147-A177-3AD203B41FA5}">
                      <a16:colId xmlns:a16="http://schemas.microsoft.com/office/drawing/2014/main" val="1959900086"/>
                    </a:ext>
                  </a:extLst>
                </a:gridCol>
                <a:gridCol w="493776">
                  <a:extLst>
                    <a:ext uri="{9D8B030D-6E8A-4147-A177-3AD203B41FA5}">
                      <a16:colId xmlns:a16="http://schemas.microsoft.com/office/drawing/2014/main" val="2859433186"/>
                    </a:ext>
                  </a:extLst>
                </a:gridCol>
                <a:gridCol w="493776">
                  <a:extLst>
                    <a:ext uri="{9D8B030D-6E8A-4147-A177-3AD203B41FA5}">
                      <a16:colId xmlns:a16="http://schemas.microsoft.com/office/drawing/2014/main" val="707695710"/>
                    </a:ext>
                  </a:extLst>
                </a:gridCol>
                <a:gridCol w="493776">
                  <a:extLst>
                    <a:ext uri="{9D8B030D-6E8A-4147-A177-3AD203B41FA5}">
                      <a16:colId xmlns:a16="http://schemas.microsoft.com/office/drawing/2014/main" val="1849963721"/>
                    </a:ext>
                  </a:extLst>
                </a:gridCol>
                <a:gridCol w="493776">
                  <a:extLst>
                    <a:ext uri="{9D8B030D-6E8A-4147-A177-3AD203B41FA5}">
                      <a16:colId xmlns:a16="http://schemas.microsoft.com/office/drawing/2014/main" val="1019331389"/>
                    </a:ext>
                  </a:extLst>
                </a:gridCol>
                <a:gridCol w="493776">
                  <a:extLst>
                    <a:ext uri="{9D8B030D-6E8A-4147-A177-3AD203B41FA5}">
                      <a16:colId xmlns:a16="http://schemas.microsoft.com/office/drawing/2014/main" val="1395500145"/>
                    </a:ext>
                  </a:extLst>
                </a:gridCol>
                <a:gridCol w="493776">
                  <a:extLst>
                    <a:ext uri="{9D8B030D-6E8A-4147-A177-3AD203B41FA5}">
                      <a16:colId xmlns:a16="http://schemas.microsoft.com/office/drawing/2014/main" val="3663255794"/>
                    </a:ext>
                  </a:extLst>
                </a:gridCol>
                <a:gridCol w="493776">
                  <a:extLst>
                    <a:ext uri="{9D8B030D-6E8A-4147-A177-3AD203B41FA5}">
                      <a16:colId xmlns:a16="http://schemas.microsoft.com/office/drawing/2014/main" val="3491316637"/>
                    </a:ext>
                  </a:extLst>
                </a:gridCol>
                <a:gridCol w="493776">
                  <a:extLst>
                    <a:ext uri="{9D8B030D-6E8A-4147-A177-3AD203B41FA5}">
                      <a16:colId xmlns:a16="http://schemas.microsoft.com/office/drawing/2014/main" val="3514592747"/>
                    </a:ext>
                  </a:extLst>
                </a:gridCol>
                <a:gridCol w="493776">
                  <a:extLst>
                    <a:ext uri="{9D8B030D-6E8A-4147-A177-3AD203B41FA5}">
                      <a16:colId xmlns:a16="http://schemas.microsoft.com/office/drawing/2014/main" val="51746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9630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- 2021-03-04 20:36:24</a:t>
                      </a:r>
                      <a:r>
                        <a:rPr kumimoji="0" lang="es-ES" sz="1000" b="0" i="0" u="none" strike="noStrike" kern="1200" cap="none" spc="0" normalizeH="0" baseline="0" noProof="0">
                          <a:ln>
                            <a:noFill/>
                          </a:ln>
                          <a:solidFill>
                            <a:prstClr val="black"/>
                          </a:solidFill>
                          <a:effectLst/>
                          <a:uLnTx/>
                          <a:uFillTx/>
                          <a:latin typeface="+mn-lt"/>
                          <a:ea typeface="+mn-ea"/>
                          <a:cs typeface="+mn-cs"/>
                        </a:rPr>
                        <a:t>
 Liviana, rápida y atractiva. La Addict RC 30 está lista para que salgas a conquistar la ruta.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6621485"/>
                  </a:ext>
                </a:extLst>
              </a:tr>
            </a:tbl>
          </a:graphicData>
        </a:graphic>
      </p:graphicFrame>
      <p:sp>
        <p:nvSpPr>
          <p:cNvPr id="4" name="Text Placeholder 3">
            <a:extLst>
              <a:ext uri="{FF2B5EF4-FFF2-40B4-BE49-F238E27FC236}">
                <a16:creationId xmlns:a16="http://schemas.microsoft.com/office/drawing/2014/main" id="{97EDF94F-4270-4D6A-9BA0-AFB10D4712A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26734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896DD-18FE-48C3-A710-F11FB52F8B70}"/>
              </a:ext>
            </a:extLst>
          </p:cNvPr>
          <p:cNvSpPr>
            <a:spLocks noGrp="1"/>
          </p:cNvSpPr>
          <p:nvPr>
            <p:ph type="title"/>
          </p:nvPr>
        </p:nvSpPr>
        <p:spPr/>
        <p:txBody>
          <a:bodyPr/>
          <a:lstStyle/>
          <a:p>
            <a:r>
              <a:rPr lang="en-US"/>
              <a:t>Facebook Post Table + Reactions | Scott - 18 of 22</a:t>
            </a:r>
          </a:p>
        </p:txBody>
      </p:sp>
      <p:graphicFrame>
        <p:nvGraphicFramePr>
          <p:cNvPr id="5" name="Table Placeholder 4">
            <a:extLst>
              <a:ext uri="{FF2B5EF4-FFF2-40B4-BE49-F238E27FC236}">
                <a16:creationId xmlns:a16="http://schemas.microsoft.com/office/drawing/2014/main" id="{CB0C97FB-58F2-4143-AD4C-4F6BB484988C}"/>
              </a:ext>
            </a:extLst>
          </p:cNvPr>
          <p:cNvGraphicFramePr>
            <a:graphicFrameLocks noGrp="1"/>
          </p:cNvGraphicFramePr>
          <p:nvPr>
            <p:ph type="tbl" sz="quarter" idx="13"/>
            <p:extLst>
              <p:ext uri="{D42A27DB-BD31-4B8C-83A1-F6EECF244321}">
                <p14:modId xmlns:p14="http://schemas.microsoft.com/office/powerpoint/2010/main" val="1305085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1404374"/>
                    </a:ext>
                  </a:extLst>
                </a:gridCol>
                <a:gridCol w="493776">
                  <a:extLst>
                    <a:ext uri="{9D8B030D-6E8A-4147-A177-3AD203B41FA5}">
                      <a16:colId xmlns:a16="http://schemas.microsoft.com/office/drawing/2014/main" val="1128421889"/>
                    </a:ext>
                  </a:extLst>
                </a:gridCol>
                <a:gridCol w="493776">
                  <a:extLst>
                    <a:ext uri="{9D8B030D-6E8A-4147-A177-3AD203B41FA5}">
                      <a16:colId xmlns:a16="http://schemas.microsoft.com/office/drawing/2014/main" val="1113667278"/>
                    </a:ext>
                  </a:extLst>
                </a:gridCol>
                <a:gridCol w="493776">
                  <a:extLst>
                    <a:ext uri="{9D8B030D-6E8A-4147-A177-3AD203B41FA5}">
                      <a16:colId xmlns:a16="http://schemas.microsoft.com/office/drawing/2014/main" val="3529090189"/>
                    </a:ext>
                  </a:extLst>
                </a:gridCol>
                <a:gridCol w="493776">
                  <a:extLst>
                    <a:ext uri="{9D8B030D-6E8A-4147-A177-3AD203B41FA5}">
                      <a16:colId xmlns:a16="http://schemas.microsoft.com/office/drawing/2014/main" val="2859034173"/>
                    </a:ext>
                  </a:extLst>
                </a:gridCol>
                <a:gridCol w="493776">
                  <a:extLst>
                    <a:ext uri="{9D8B030D-6E8A-4147-A177-3AD203B41FA5}">
                      <a16:colId xmlns:a16="http://schemas.microsoft.com/office/drawing/2014/main" val="322217758"/>
                    </a:ext>
                  </a:extLst>
                </a:gridCol>
                <a:gridCol w="493776">
                  <a:extLst>
                    <a:ext uri="{9D8B030D-6E8A-4147-A177-3AD203B41FA5}">
                      <a16:colId xmlns:a16="http://schemas.microsoft.com/office/drawing/2014/main" val="1825423042"/>
                    </a:ext>
                  </a:extLst>
                </a:gridCol>
                <a:gridCol w="493776">
                  <a:extLst>
                    <a:ext uri="{9D8B030D-6E8A-4147-A177-3AD203B41FA5}">
                      <a16:colId xmlns:a16="http://schemas.microsoft.com/office/drawing/2014/main" val="4120891680"/>
                    </a:ext>
                  </a:extLst>
                </a:gridCol>
                <a:gridCol w="493776">
                  <a:extLst>
                    <a:ext uri="{9D8B030D-6E8A-4147-A177-3AD203B41FA5}">
                      <a16:colId xmlns:a16="http://schemas.microsoft.com/office/drawing/2014/main" val="1521518758"/>
                    </a:ext>
                  </a:extLst>
                </a:gridCol>
                <a:gridCol w="493776">
                  <a:extLst>
                    <a:ext uri="{9D8B030D-6E8A-4147-A177-3AD203B41FA5}">
                      <a16:colId xmlns:a16="http://schemas.microsoft.com/office/drawing/2014/main" val="3542022897"/>
                    </a:ext>
                  </a:extLst>
                </a:gridCol>
                <a:gridCol w="493776">
                  <a:extLst>
                    <a:ext uri="{9D8B030D-6E8A-4147-A177-3AD203B41FA5}">
                      <a16:colId xmlns:a16="http://schemas.microsoft.com/office/drawing/2014/main" val="1343997763"/>
                    </a:ext>
                  </a:extLst>
                </a:gridCol>
                <a:gridCol w="493776">
                  <a:extLst>
                    <a:ext uri="{9D8B030D-6E8A-4147-A177-3AD203B41FA5}">
                      <a16:colId xmlns:a16="http://schemas.microsoft.com/office/drawing/2014/main" val="2611240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1187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- 2021-03-03 20:10:47</a:t>
                      </a:r>
                      <a:r>
                        <a:rPr kumimoji="0" lang="en-US" sz="1000" b="0" i="0" u="none" strike="noStrike" kern="1200" cap="none" spc="0" normalizeH="0" baseline="0" noProof="0">
                          <a:ln>
                            <a:noFill/>
                          </a:ln>
                          <a:solidFill>
                            <a:prstClr val="black"/>
                          </a:solidFill>
                          <a:effectLst/>
                          <a:uLnTx/>
                          <a:uFillTx/>
                          <a:latin typeface="+mn-lt"/>
                          <a:ea typeface="+mn-ea"/>
                          <a:cs typeface="+mn-cs"/>
                        </a:rPr>
                        <a:t>
 La montaña te desafía y la Spark RC 900 Comp es tu aliada.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542967"/>
                  </a:ext>
                </a:extLst>
              </a:tr>
            </a:tbl>
          </a:graphicData>
        </a:graphic>
      </p:graphicFrame>
      <p:sp>
        <p:nvSpPr>
          <p:cNvPr id="4" name="Text Placeholder 3">
            <a:extLst>
              <a:ext uri="{FF2B5EF4-FFF2-40B4-BE49-F238E27FC236}">
                <a16:creationId xmlns:a16="http://schemas.microsoft.com/office/drawing/2014/main" id="{B7A3484A-2252-4181-9306-5E2CAE3E05A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9771503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B67F-4D7C-4D34-A913-F2AC6DA86FDB}"/>
              </a:ext>
            </a:extLst>
          </p:cNvPr>
          <p:cNvSpPr>
            <a:spLocks noGrp="1"/>
          </p:cNvSpPr>
          <p:nvPr>
            <p:ph type="title"/>
          </p:nvPr>
        </p:nvSpPr>
        <p:spPr/>
        <p:txBody>
          <a:bodyPr/>
          <a:lstStyle/>
          <a:p>
            <a:r>
              <a:rPr lang="en-US"/>
              <a:t>Facebook Post Table + Reactions | Scott - 19 of 22</a:t>
            </a:r>
          </a:p>
        </p:txBody>
      </p:sp>
      <p:graphicFrame>
        <p:nvGraphicFramePr>
          <p:cNvPr id="5" name="Table Placeholder 4">
            <a:extLst>
              <a:ext uri="{FF2B5EF4-FFF2-40B4-BE49-F238E27FC236}">
                <a16:creationId xmlns:a16="http://schemas.microsoft.com/office/drawing/2014/main" id="{CC17791F-B03B-4ACA-BA5C-234A873B4849}"/>
              </a:ext>
            </a:extLst>
          </p:cNvPr>
          <p:cNvGraphicFramePr>
            <a:graphicFrameLocks noGrp="1"/>
          </p:cNvGraphicFramePr>
          <p:nvPr>
            <p:ph type="tbl" sz="quarter" idx="13"/>
            <p:extLst>
              <p:ext uri="{D42A27DB-BD31-4B8C-83A1-F6EECF244321}">
                <p14:modId xmlns:p14="http://schemas.microsoft.com/office/powerpoint/2010/main" val="1447263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6128992"/>
                    </a:ext>
                  </a:extLst>
                </a:gridCol>
                <a:gridCol w="493776">
                  <a:extLst>
                    <a:ext uri="{9D8B030D-6E8A-4147-A177-3AD203B41FA5}">
                      <a16:colId xmlns:a16="http://schemas.microsoft.com/office/drawing/2014/main" val="2713479451"/>
                    </a:ext>
                  </a:extLst>
                </a:gridCol>
                <a:gridCol w="493776">
                  <a:extLst>
                    <a:ext uri="{9D8B030D-6E8A-4147-A177-3AD203B41FA5}">
                      <a16:colId xmlns:a16="http://schemas.microsoft.com/office/drawing/2014/main" val="1886316479"/>
                    </a:ext>
                  </a:extLst>
                </a:gridCol>
                <a:gridCol w="493776">
                  <a:extLst>
                    <a:ext uri="{9D8B030D-6E8A-4147-A177-3AD203B41FA5}">
                      <a16:colId xmlns:a16="http://schemas.microsoft.com/office/drawing/2014/main" val="1068122344"/>
                    </a:ext>
                  </a:extLst>
                </a:gridCol>
                <a:gridCol w="493776">
                  <a:extLst>
                    <a:ext uri="{9D8B030D-6E8A-4147-A177-3AD203B41FA5}">
                      <a16:colId xmlns:a16="http://schemas.microsoft.com/office/drawing/2014/main" val="369047226"/>
                    </a:ext>
                  </a:extLst>
                </a:gridCol>
                <a:gridCol w="493776">
                  <a:extLst>
                    <a:ext uri="{9D8B030D-6E8A-4147-A177-3AD203B41FA5}">
                      <a16:colId xmlns:a16="http://schemas.microsoft.com/office/drawing/2014/main" val="1534862322"/>
                    </a:ext>
                  </a:extLst>
                </a:gridCol>
                <a:gridCol w="493776">
                  <a:extLst>
                    <a:ext uri="{9D8B030D-6E8A-4147-A177-3AD203B41FA5}">
                      <a16:colId xmlns:a16="http://schemas.microsoft.com/office/drawing/2014/main" val="3002096170"/>
                    </a:ext>
                  </a:extLst>
                </a:gridCol>
                <a:gridCol w="493776">
                  <a:extLst>
                    <a:ext uri="{9D8B030D-6E8A-4147-A177-3AD203B41FA5}">
                      <a16:colId xmlns:a16="http://schemas.microsoft.com/office/drawing/2014/main" val="3082390380"/>
                    </a:ext>
                  </a:extLst>
                </a:gridCol>
                <a:gridCol w="493776">
                  <a:extLst>
                    <a:ext uri="{9D8B030D-6E8A-4147-A177-3AD203B41FA5}">
                      <a16:colId xmlns:a16="http://schemas.microsoft.com/office/drawing/2014/main" val="1917589584"/>
                    </a:ext>
                  </a:extLst>
                </a:gridCol>
                <a:gridCol w="493776">
                  <a:extLst>
                    <a:ext uri="{9D8B030D-6E8A-4147-A177-3AD203B41FA5}">
                      <a16:colId xmlns:a16="http://schemas.microsoft.com/office/drawing/2014/main" val="1055796209"/>
                    </a:ext>
                  </a:extLst>
                </a:gridCol>
                <a:gridCol w="493776">
                  <a:extLst>
                    <a:ext uri="{9D8B030D-6E8A-4147-A177-3AD203B41FA5}">
                      <a16:colId xmlns:a16="http://schemas.microsoft.com/office/drawing/2014/main" val="2358164708"/>
                    </a:ext>
                  </a:extLst>
                </a:gridCol>
                <a:gridCol w="493776">
                  <a:extLst>
                    <a:ext uri="{9D8B030D-6E8A-4147-A177-3AD203B41FA5}">
                      <a16:colId xmlns:a16="http://schemas.microsoft.com/office/drawing/2014/main" val="172097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840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17:22:11</a:t>
                      </a:r>
                      <a:r>
                        <a:rPr kumimoji="0" lang="es-ES" sz="1000" b="0" i="0" u="none" strike="noStrike" kern="1200" cap="none" spc="0" normalizeH="0" baseline="0" noProof="0">
                          <a:ln>
                            <a:noFill/>
                          </a:ln>
                          <a:solidFill>
                            <a:prstClr val="black"/>
                          </a:solidFill>
                          <a:effectLst/>
                          <a:uLnTx/>
                          <a:uFillTx/>
                          <a:latin typeface="+mn-lt"/>
                          <a:ea typeface="+mn-ea"/>
                          <a:cs typeface="+mn-cs"/>
                        </a:rPr>
                        <a:t>
 El desacoplamiento de cuadro IsoSpeed reduce la fatiga derivada de los impactos del terreno más complicado, los senderos o caminos de rural bike conservando la mayor eficiencia de pedaleo por más tiempo. 
Descubrí la tecnología IsoSpeed en todos los modelos #Procaliber.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384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- 2021-03-29 10:46:54</a:t>
                      </a:r>
                      <a:r>
                        <a:rPr kumimoji="0" lang="it-IT" sz="1000" b="0" i="0" u="none" strike="noStrike" kern="1200" cap="none" spc="0" normalizeH="0" baseline="0" noProof="0">
                          <a:ln>
                            <a:noFill/>
                          </a:ln>
                          <a:solidFill>
                            <a:prstClr val="black"/>
                          </a:solidFill>
                          <a:effectLst/>
                          <a:uLnTx/>
                          <a:uFillTx/>
                          <a:latin typeface="+mn-lt"/>
                          <a:ea typeface="+mn-ea"/>
                          <a:cs typeface="+mn-cs"/>
                        </a:rPr>
                        <a:t>
 Actitud Scalpel 2021.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8198122"/>
                  </a:ext>
                </a:extLst>
              </a:tr>
            </a:tbl>
          </a:graphicData>
        </a:graphic>
      </p:graphicFrame>
      <p:sp>
        <p:nvSpPr>
          <p:cNvPr id="4" name="Text Placeholder 3">
            <a:extLst>
              <a:ext uri="{FF2B5EF4-FFF2-40B4-BE49-F238E27FC236}">
                <a16:creationId xmlns:a16="http://schemas.microsoft.com/office/drawing/2014/main" id="{560A504D-4A91-4FFC-BB7E-CAA8AEC44AC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713280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A5FC9-BD72-4884-BE70-5BBACCB6BF2A}"/>
              </a:ext>
            </a:extLst>
          </p:cNvPr>
          <p:cNvSpPr>
            <a:spLocks noGrp="1"/>
          </p:cNvSpPr>
          <p:nvPr>
            <p:ph type="title"/>
          </p:nvPr>
        </p:nvSpPr>
        <p:spPr/>
        <p:txBody>
          <a:bodyPr/>
          <a:lstStyle/>
          <a:p>
            <a:r>
              <a:rPr lang="en-US"/>
              <a:t>Facebook Post Table + Reactions | Scott - 20 of 22</a:t>
            </a:r>
          </a:p>
        </p:txBody>
      </p:sp>
      <p:graphicFrame>
        <p:nvGraphicFramePr>
          <p:cNvPr id="5" name="Table Placeholder 4">
            <a:extLst>
              <a:ext uri="{FF2B5EF4-FFF2-40B4-BE49-F238E27FC236}">
                <a16:creationId xmlns:a16="http://schemas.microsoft.com/office/drawing/2014/main" id="{A4D362EB-D021-48B7-A3B1-D7C14F478113}"/>
              </a:ext>
            </a:extLst>
          </p:cNvPr>
          <p:cNvGraphicFramePr>
            <a:graphicFrameLocks noGrp="1"/>
          </p:cNvGraphicFramePr>
          <p:nvPr>
            <p:ph type="tbl" sz="quarter" idx="13"/>
            <p:extLst>
              <p:ext uri="{D42A27DB-BD31-4B8C-83A1-F6EECF244321}">
                <p14:modId xmlns:p14="http://schemas.microsoft.com/office/powerpoint/2010/main" val="3668468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0297439"/>
                    </a:ext>
                  </a:extLst>
                </a:gridCol>
                <a:gridCol w="493776">
                  <a:extLst>
                    <a:ext uri="{9D8B030D-6E8A-4147-A177-3AD203B41FA5}">
                      <a16:colId xmlns:a16="http://schemas.microsoft.com/office/drawing/2014/main" val="987718404"/>
                    </a:ext>
                  </a:extLst>
                </a:gridCol>
                <a:gridCol w="493776">
                  <a:extLst>
                    <a:ext uri="{9D8B030D-6E8A-4147-A177-3AD203B41FA5}">
                      <a16:colId xmlns:a16="http://schemas.microsoft.com/office/drawing/2014/main" val="775114788"/>
                    </a:ext>
                  </a:extLst>
                </a:gridCol>
                <a:gridCol w="493776">
                  <a:extLst>
                    <a:ext uri="{9D8B030D-6E8A-4147-A177-3AD203B41FA5}">
                      <a16:colId xmlns:a16="http://schemas.microsoft.com/office/drawing/2014/main" val="1008363378"/>
                    </a:ext>
                  </a:extLst>
                </a:gridCol>
                <a:gridCol w="493776">
                  <a:extLst>
                    <a:ext uri="{9D8B030D-6E8A-4147-A177-3AD203B41FA5}">
                      <a16:colId xmlns:a16="http://schemas.microsoft.com/office/drawing/2014/main" val="2603619045"/>
                    </a:ext>
                  </a:extLst>
                </a:gridCol>
                <a:gridCol w="493776">
                  <a:extLst>
                    <a:ext uri="{9D8B030D-6E8A-4147-A177-3AD203B41FA5}">
                      <a16:colId xmlns:a16="http://schemas.microsoft.com/office/drawing/2014/main" val="1216400178"/>
                    </a:ext>
                  </a:extLst>
                </a:gridCol>
                <a:gridCol w="493776">
                  <a:extLst>
                    <a:ext uri="{9D8B030D-6E8A-4147-A177-3AD203B41FA5}">
                      <a16:colId xmlns:a16="http://schemas.microsoft.com/office/drawing/2014/main" val="2640764507"/>
                    </a:ext>
                  </a:extLst>
                </a:gridCol>
                <a:gridCol w="493776">
                  <a:extLst>
                    <a:ext uri="{9D8B030D-6E8A-4147-A177-3AD203B41FA5}">
                      <a16:colId xmlns:a16="http://schemas.microsoft.com/office/drawing/2014/main" val="803794788"/>
                    </a:ext>
                  </a:extLst>
                </a:gridCol>
                <a:gridCol w="493776">
                  <a:extLst>
                    <a:ext uri="{9D8B030D-6E8A-4147-A177-3AD203B41FA5}">
                      <a16:colId xmlns:a16="http://schemas.microsoft.com/office/drawing/2014/main" val="3785429830"/>
                    </a:ext>
                  </a:extLst>
                </a:gridCol>
                <a:gridCol w="493776">
                  <a:extLst>
                    <a:ext uri="{9D8B030D-6E8A-4147-A177-3AD203B41FA5}">
                      <a16:colId xmlns:a16="http://schemas.microsoft.com/office/drawing/2014/main" val="3691636102"/>
                    </a:ext>
                  </a:extLst>
                </a:gridCol>
                <a:gridCol w="493776">
                  <a:extLst>
                    <a:ext uri="{9D8B030D-6E8A-4147-A177-3AD203B41FA5}">
                      <a16:colId xmlns:a16="http://schemas.microsoft.com/office/drawing/2014/main" val="3459215293"/>
                    </a:ext>
                  </a:extLst>
                </a:gridCol>
                <a:gridCol w="493776">
                  <a:extLst>
                    <a:ext uri="{9D8B030D-6E8A-4147-A177-3AD203B41FA5}">
                      <a16:colId xmlns:a16="http://schemas.microsoft.com/office/drawing/2014/main" val="38739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093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- 2021-03-10 18:29:15</a:t>
                      </a:r>
                      <a:r>
                        <a:rPr kumimoji="0" lang="en-US" sz="1000" b="0" i="0" u="none" strike="noStrike" kern="1200" cap="none" spc="0" normalizeH="0" baseline="0" noProof="0">
                          <a:ln>
                            <a:noFill/>
                          </a:ln>
                          <a:solidFill>
                            <a:prstClr val="black"/>
                          </a:solidFill>
                          <a:effectLst/>
                          <a:uLnTx/>
                          <a:uFillTx/>
                          <a:latin typeface="+mn-lt"/>
                          <a:ea typeface="+mn-ea"/>
                          <a:cs typeface="+mn-cs"/>
                        </a:rPr>
                        <a:t>
 Spark RC Team Issue. Múltiples triunfos en la World Cup de MTB.
Conocela en acción, con el sistema TwinLoc que te permite tener 3 bicis en 1.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0532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- 2021-03-27 18:24:11</a:t>
                      </a:r>
                      <a:r>
                        <a:rPr kumimoji="0" lang="es-ES" sz="1000" b="0" i="0" u="none" strike="noStrike" kern="1200" cap="none" spc="0" normalizeH="0" baseline="0" noProof="0">
                          <a:ln>
                            <a:noFill/>
                          </a:ln>
                          <a:solidFill>
                            <a:prstClr val="black"/>
                          </a:solidFill>
                          <a:effectLst/>
                          <a:uLnTx/>
                          <a:uFillTx/>
                          <a:latin typeface="+mn-lt"/>
                          <a:ea typeface="+mn-ea"/>
                          <a:cs typeface="+mn-cs"/>
                        </a:rPr>
                        <a:t>
 Sigue la acción en las rutas europeas. 
No te pierdas nada. Acompañemos a nuestro @teamdsm_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32044161"/>
                  </a:ext>
                </a:extLst>
              </a:tr>
            </a:tbl>
          </a:graphicData>
        </a:graphic>
      </p:graphicFrame>
      <p:sp>
        <p:nvSpPr>
          <p:cNvPr id="4" name="Text Placeholder 3">
            <a:extLst>
              <a:ext uri="{FF2B5EF4-FFF2-40B4-BE49-F238E27FC236}">
                <a16:creationId xmlns:a16="http://schemas.microsoft.com/office/drawing/2014/main" id="{EC2FE434-6246-433E-9EF5-392D393748D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9733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622E-0016-4962-B2CA-32678B8D1BD3}"/>
              </a:ext>
            </a:extLst>
          </p:cNvPr>
          <p:cNvSpPr>
            <a:spLocks noGrp="1"/>
          </p:cNvSpPr>
          <p:nvPr>
            <p:ph type="title"/>
          </p:nvPr>
        </p:nvSpPr>
        <p:spPr/>
        <p:txBody>
          <a:bodyPr/>
          <a:lstStyle/>
          <a:p>
            <a:r>
              <a:rPr lang="en-US"/>
              <a:t>Facebook Post Table + Reactions | Scott - 21 of 22</a:t>
            </a:r>
          </a:p>
        </p:txBody>
      </p:sp>
      <p:graphicFrame>
        <p:nvGraphicFramePr>
          <p:cNvPr id="5" name="Table Placeholder 4">
            <a:extLst>
              <a:ext uri="{FF2B5EF4-FFF2-40B4-BE49-F238E27FC236}">
                <a16:creationId xmlns:a16="http://schemas.microsoft.com/office/drawing/2014/main" id="{D5F878F3-2073-4340-9D75-7089FCC2BA8B}"/>
              </a:ext>
            </a:extLst>
          </p:cNvPr>
          <p:cNvGraphicFramePr>
            <a:graphicFrameLocks noGrp="1"/>
          </p:cNvGraphicFramePr>
          <p:nvPr>
            <p:ph type="tbl" sz="quarter" idx="13"/>
            <p:extLst>
              <p:ext uri="{D42A27DB-BD31-4B8C-83A1-F6EECF244321}">
                <p14:modId xmlns:p14="http://schemas.microsoft.com/office/powerpoint/2010/main" val="108182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540218"/>
                    </a:ext>
                  </a:extLst>
                </a:gridCol>
                <a:gridCol w="493776">
                  <a:extLst>
                    <a:ext uri="{9D8B030D-6E8A-4147-A177-3AD203B41FA5}">
                      <a16:colId xmlns:a16="http://schemas.microsoft.com/office/drawing/2014/main" val="883726175"/>
                    </a:ext>
                  </a:extLst>
                </a:gridCol>
                <a:gridCol w="493776">
                  <a:extLst>
                    <a:ext uri="{9D8B030D-6E8A-4147-A177-3AD203B41FA5}">
                      <a16:colId xmlns:a16="http://schemas.microsoft.com/office/drawing/2014/main" val="331807160"/>
                    </a:ext>
                  </a:extLst>
                </a:gridCol>
                <a:gridCol w="493776">
                  <a:extLst>
                    <a:ext uri="{9D8B030D-6E8A-4147-A177-3AD203B41FA5}">
                      <a16:colId xmlns:a16="http://schemas.microsoft.com/office/drawing/2014/main" val="2023620965"/>
                    </a:ext>
                  </a:extLst>
                </a:gridCol>
                <a:gridCol w="493776">
                  <a:extLst>
                    <a:ext uri="{9D8B030D-6E8A-4147-A177-3AD203B41FA5}">
                      <a16:colId xmlns:a16="http://schemas.microsoft.com/office/drawing/2014/main" val="4213637007"/>
                    </a:ext>
                  </a:extLst>
                </a:gridCol>
                <a:gridCol w="493776">
                  <a:extLst>
                    <a:ext uri="{9D8B030D-6E8A-4147-A177-3AD203B41FA5}">
                      <a16:colId xmlns:a16="http://schemas.microsoft.com/office/drawing/2014/main" val="2205798390"/>
                    </a:ext>
                  </a:extLst>
                </a:gridCol>
                <a:gridCol w="493776">
                  <a:extLst>
                    <a:ext uri="{9D8B030D-6E8A-4147-A177-3AD203B41FA5}">
                      <a16:colId xmlns:a16="http://schemas.microsoft.com/office/drawing/2014/main" val="3187963125"/>
                    </a:ext>
                  </a:extLst>
                </a:gridCol>
                <a:gridCol w="493776">
                  <a:extLst>
                    <a:ext uri="{9D8B030D-6E8A-4147-A177-3AD203B41FA5}">
                      <a16:colId xmlns:a16="http://schemas.microsoft.com/office/drawing/2014/main" val="4082526672"/>
                    </a:ext>
                  </a:extLst>
                </a:gridCol>
                <a:gridCol w="493776">
                  <a:extLst>
                    <a:ext uri="{9D8B030D-6E8A-4147-A177-3AD203B41FA5}">
                      <a16:colId xmlns:a16="http://schemas.microsoft.com/office/drawing/2014/main" val="1894435197"/>
                    </a:ext>
                  </a:extLst>
                </a:gridCol>
                <a:gridCol w="493776">
                  <a:extLst>
                    <a:ext uri="{9D8B030D-6E8A-4147-A177-3AD203B41FA5}">
                      <a16:colId xmlns:a16="http://schemas.microsoft.com/office/drawing/2014/main" val="2581723860"/>
                    </a:ext>
                  </a:extLst>
                </a:gridCol>
                <a:gridCol w="493776">
                  <a:extLst>
                    <a:ext uri="{9D8B030D-6E8A-4147-A177-3AD203B41FA5}">
                      <a16:colId xmlns:a16="http://schemas.microsoft.com/office/drawing/2014/main" val="4251774263"/>
                    </a:ext>
                  </a:extLst>
                </a:gridCol>
                <a:gridCol w="493776">
                  <a:extLst>
                    <a:ext uri="{9D8B030D-6E8A-4147-A177-3AD203B41FA5}">
                      <a16:colId xmlns:a16="http://schemas.microsoft.com/office/drawing/2014/main" val="1396496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345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- 2021-03-31 18:37:14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La SCOTT Aspect 950 es la bicicleta de montaña rígida sin suspensión trasera, diseñada para ser ligera y eficaz.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81568580"/>
                  </a:ext>
                </a:extLst>
              </a:tr>
            </a:tbl>
          </a:graphicData>
        </a:graphic>
      </p:graphicFrame>
      <p:sp>
        <p:nvSpPr>
          <p:cNvPr id="4" name="Text Placeholder 3">
            <a:extLst>
              <a:ext uri="{FF2B5EF4-FFF2-40B4-BE49-F238E27FC236}">
                <a16:creationId xmlns:a16="http://schemas.microsoft.com/office/drawing/2014/main" id="{661BF5BD-FF9D-4646-BE7F-412CC783575D}"/>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425723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23B9F-9447-4F88-9F7B-E6F5F369D953}"/>
              </a:ext>
            </a:extLst>
          </p:cNvPr>
          <p:cNvSpPr>
            <a:spLocks noGrp="1"/>
          </p:cNvSpPr>
          <p:nvPr>
            <p:ph type="title"/>
          </p:nvPr>
        </p:nvSpPr>
        <p:spPr/>
        <p:txBody>
          <a:bodyPr/>
          <a:lstStyle/>
          <a:p>
            <a:r>
              <a:rPr lang="en-US"/>
              <a:t>Facebook Post Table + Reactions | Scott - 22 of 22</a:t>
            </a:r>
          </a:p>
        </p:txBody>
      </p:sp>
      <p:graphicFrame>
        <p:nvGraphicFramePr>
          <p:cNvPr id="5" name="Table Placeholder 4">
            <a:extLst>
              <a:ext uri="{FF2B5EF4-FFF2-40B4-BE49-F238E27FC236}">
                <a16:creationId xmlns:a16="http://schemas.microsoft.com/office/drawing/2014/main" id="{8FEEEE66-6552-4292-A022-4C340A173EB0}"/>
              </a:ext>
            </a:extLst>
          </p:cNvPr>
          <p:cNvGraphicFramePr>
            <a:graphicFrameLocks noGrp="1"/>
          </p:cNvGraphicFramePr>
          <p:nvPr>
            <p:ph type="tbl" sz="quarter" idx="13"/>
            <p:extLst>
              <p:ext uri="{D42A27DB-BD31-4B8C-83A1-F6EECF244321}">
                <p14:modId xmlns:p14="http://schemas.microsoft.com/office/powerpoint/2010/main" val="388209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79913271"/>
                    </a:ext>
                  </a:extLst>
                </a:gridCol>
                <a:gridCol w="493776">
                  <a:extLst>
                    <a:ext uri="{9D8B030D-6E8A-4147-A177-3AD203B41FA5}">
                      <a16:colId xmlns:a16="http://schemas.microsoft.com/office/drawing/2014/main" val="2462755166"/>
                    </a:ext>
                  </a:extLst>
                </a:gridCol>
                <a:gridCol w="493776">
                  <a:extLst>
                    <a:ext uri="{9D8B030D-6E8A-4147-A177-3AD203B41FA5}">
                      <a16:colId xmlns:a16="http://schemas.microsoft.com/office/drawing/2014/main" val="2693319903"/>
                    </a:ext>
                  </a:extLst>
                </a:gridCol>
                <a:gridCol w="493776">
                  <a:extLst>
                    <a:ext uri="{9D8B030D-6E8A-4147-A177-3AD203B41FA5}">
                      <a16:colId xmlns:a16="http://schemas.microsoft.com/office/drawing/2014/main" val="676874678"/>
                    </a:ext>
                  </a:extLst>
                </a:gridCol>
                <a:gridCol w="493776">
                  <a:extLst>
                    <a:ext uri="{9D8B030D-6E8A-4147-A177-3AD203B41FA5}">
                      <a16:colId xmlns:a16="http://schemas.microsoft.com/office/drawing/2014/main" val="4139340407"/>
                    </a:ext>
                  </a:extLst>
                </a:gridCol>
                <a:gridCol w="493776">
                  <a:extLst>
                    <a:ext uri="{9D8B030D-6E8A-4147-A177-3AD203B41FA5}">
                      <a16:colId xmlns:a16="http://schemas.microsoft.com/office/drawing/2014/main" val="1970256052"/>
                    </a:ext>
                  </a:extLst>
                </a:gridCol>
                <a:gridCol w="493776">
                  <a:extLst>
                    <a:ext uri="{9D8B030D-6E8A-4147-A177-3AD203B41FA5}">
                      <a16:colId xmlns:a16="http://schemas.microsoft.com/office/drawing/2014/main" val="3668795349"/>
                    </a:ext>
                  </a:extLst>
                </a:gridCol>
                <a:gridCol w="493776">
                  <a:extLst>
                    <a:ext uri="{9D8B030D-6E8A-4147-A177-3AD203B41FA5}">
                      <a16:colId xmlns:a16="http://schemas.microsoft.com/office/drawing/2014/main" val="1124864359"/>
                    </a:ext>
                  </a:extLst>
                </a:gridCol>
                <a:gridCol w="493776">
                  <a:extLst>
                    <a:ext uri="{9D8B030D-6E8A-4147-A177-3AD203B41FA5}">
                      <a16:colId xmlns:a16="http://schemas.microsoft.com/office/drawing/2014/main" val="2225127017"/>
                    </a:ext>
                  </a:extLst>
                </a:gridCol>
                <a:gridCol w="493776">
                  <a:extLst>
                    <a:ext uri="{9D8B030D-6E8A-4147-A177-3AD203B41FA5}">
                      <a16:colId xmlns:a16="http://schemas.microsoft.com/office/drawing/2014/main" val="1068041627"/>
                    </a:ext>
                  </a:extLst>
                </a:gridCol>
                <a:gridCol w="493776">
                  <a:extLst>
                    <a:ext uri="{9D8B030D-6E8A-4147-A177-3AD203B41FA5}">
                      <a16:colId xmlns:a16="http://schemas.microsoft.com/office/drawing/2014/main" val="2886082922"/>
                    </a:ext>
                  </a:extLst>
                </a:gridCol>
                <a:gridCol w="493776">
                  <a:extLst>
                    <a:ext uri="{9D8B030D-6E8A-4147-A177-3AD203B41FA5}">
                      <a16:colId xmlns:a16="http://schemas.microsoft.com/office/drawing/2014/main" val="373460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296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- 2021-03-18 18:22:05</a:t>
                      </a:r>
                      <a:r>
                        <a:rPr kumimoji="0" lang="es-ES" sz="1000" b="0" i="0" u="none" strike="noStrike" kern="1200" cap="none" spc="0" normalizeH="0" baseline="0" noProof="0">
                          <a:ln>
                            <a:noFill/>
                          </a:ln>
                          <a:solidFill>
                            <a:prstClr val="black"/>
                          </a:solidFill>
                          <a:effectLst/>
                          <a:uLnTx/>
                          <a:uFillTx/>
                          <a:latin typeface="+mn-lt"/>
                          <a:ea typeface="+mn-ea"/>
                          <a:cs typeface="+mn-cs"/>
                        </a:rPr>
                        <a:t>
 #TBT   
SCOTT presenta la Addict SL, el primer cuadro de bicicleta de carretera en línea por debajo de 1 kg de peso. 
El secreto de su bajo peso: la fibra de carbono HMX-SL, la mejor del mercado. 
Utiliza nanotecnología con nanotubo de carbono reforzado con resina epoxy superligera, superrígida y además cómoda.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02262019"/>
                  </a:ext>
                </a:extLst>
              </a:tr>
            </a:tbl>
          </a:graphicData>
        </a:graphic>
      </p:graphicFrame>
      <p:sp>
        <p:nvSpPr>
          <p:cNvPr id="4" name="Text Placeholder 3">
            <a:extLst>
              <a:ext uri="{FF2B5EF4-FFF2-40B4-BE49-F238E27FC236}">
                <a16:creationId xmlns:a16="http://schemas.microsoft.com/office/drawing/2014/main" id="{568E8C11-9AC3-4A63-A42A-85C3203F299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1988297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42F59-082E-475C-9091-E8CC947A4FEE}"/>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87086D3E-6811-4AAC-A847-86CC4E76B9A9}"/>
              </a:ext>
            </a:extLst>
          </p:cNvPr>
          <p:cNvGraphicFramePr>
            <a:graphicFrameLocks noGrp="1"/>
          </p:cNvGraphicFramePr>
          <p:nvPr>
            <p:ph type="chart" sz="quarter" idx="13"/>
            <p:extLst>
              <p:ext uri="{D42A27DB-BD31-4B8C-83A1-F6EECF244321}">
                <p14:modId xmlns:p14="http://schemas.microsoft.com/office/powerpoint/2010/main" val="3585532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AEAAA-1A79-4436-8F66-ABCF5D76CCA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E474E2E1-96D2-4B85-9C00-5678928BA0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036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520A1-0FB2-40A2-AB81-027FFB4B19A3}"/>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DAEC0C7F-FE48-4FDD-AF94-36EFB4FBDFE0}"/>
              </a:ext>
            </a:extLst>
          </p:cNvPr>
          <p:cNvGraphicFramePr>
            <a:graphicFrameLocks noGrp="1"/>
          </p:cNvGraphicFramePr>
          <p:nvPr>
            <p:ph type="tbl" sz="quarter" idx="13"/>
            <p:extLst>
              <p:ext uri="{D42A27DB-BD31-4B8C-83A1-F6EECF244321}">
                <p14:modId xmlns:p14="http://schemas.microsoft.com/office/powerpoint/2010/main" val="3791503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38736406"/>
                    </a:ext>
                  </a:extLst>
                </a:gridCol>
                <a:gridCol w="1152144">
                  <a:extLst>
                    <a:ext uri="{9D8B030D-6E8A-4147-A177-3AD203B41FA5}">
                      <a16:colId xmlns:a16="http://schemas.microsoft.com/office/drawing/2014/main" val="687390746"/>
                    </a:ext>
                  </a:extLst>
                </a:gridCol>
                <a:gridCol w="1152144">
                  <a:extLst>
                    <a:ext uri="{9D8B030D-6E8A-4147-A177-3AD203B41FA5}">
                      <a16:colId xmlns:a16="http://schemas.microsoft.com/office/drawing/2014/main" val="3658834522"/>
                    </a:ext>
                  </a:extLst>
                </a:gridCol>
                <a:gridCol w="1152144">
                  <a:extLst>
                    <a:ext uri="{9D8B030D-6E8A-4147-A177-3AD203B41FA5}">
                      <a16:colId xmlns:a16="http://schemas.microsoft.com/office/drawing/2014/main" val="1097367113"/>
                    </a:ext>
                  </a:extLst>
                </a:gridCol>
                <a:gridCol w="1152144">
                  <a:extLst>
                    <a:ext uri="{9D8B030D-6E8A-4147-A177-3AD203B41FA5}">
                      <a16:colId xmlns:a16="http://schemas.microsoft.com/office/drawing/2014/main" val="353651100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041700381"/>
                  </a:ext>
                </a:extLst>
              </a:tr>
              <a:tr h="370840">
                <a:tc>
                  <a:txBody>
                    <a:bodyPr/>
                    <a:lstStyle/>
                    <a:p>
                      <a:r>
                        <a:rPr lang="es-ES" sz="1000" b="1"/>
                        <a:t>Scott Sports Argentina - 2021-03-12 23:14:26</a:t>
                      </a:r>
                      <a:r>
                        <a:rPr lang="es-ES" sz="1000"/>
                        <a:t>
 https://www.youtube.com/watch?v=bStT1GT3Upw
Carrera por la ciudad de Bogotá Colombia, cuando se hace tarde para el trabajo, like y suscríbanse si les gusta.</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2193337081"/>
                  </a:ext>
                </a:extLst>
              </a:tr>
              <a:tr h="370840">
                <a:tc>
                  <a:txBody>
                    <a:bodyPr/>
                    <a:lstStyle/>
                    <a:p>
                      <a:r>
                        <a:rPr lang="es-ES" sz="1000" b="1"/>
                        <a:t>Trek Bicycle Argentina - 2021-03-27 22:28:36</a:t>
                      </a:r>
                      <a:r>
                        <a:rPr lang="es-ES" sz="1000"/>
                        <a:t>
 Hola, me ayudan a tomar la decisión? Estoy entre la Xcaliber 7 o Marlin 8 (2021) al mismo precio. Saludos!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086509363"/>
                  </a:ext>
                </a:extLst>
              </a:tr>
            </a:tbl>
          </a:graphicData>
        </a:graphic>
      </p:graphicFrame>
      <p:sp>
        <p:nvSpPr>
          <p:cNvPr id="4" name="Text Placeholder 3">
            <a:extLst>
              <a:ext uri="{FF2B5EF4-FFF2-40B4-BE49-F238E27FC236}">
                <a16:creationId xmlns:a16="http://schemas.microsoft.com/office/drawing/2014/main" id="{6A238484-A46E-4584-A680-EDCB5F01B9F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191436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1674</Words>
  <Application>Microsoft Office PowerPoint</Application>
  <PresentationFormat>On-screen Show (4:3)</PresentationFormat>
  <Paragraphs>914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 - 1 of 3</vt:lpstr>
      <vt:lpstr>Facebook Hashtag Detection | Scott - 2 of 3</vt:lpstr>
      <vt:lpstr>Facebook Hashtag Detection | Scott - 3 of 3</vt:lpstr>
      <vt:lpstr>Facebook Post Table + Reactions | Scott - 1 of 22</vt:lpstr>
      <vt:lpstr>Facebook Post Table + Reactions | Scott - 2 of 22</vt:lpstr>
      <vt:lpstr>Facebook Post Table + Reactions | Scott - 3 of 22</vt:lpstr>
      <vt:lpstr>Facebook Post Table + Reactions | Scott - 4 of 22</vt:lpstr>
      <vt:lpstr>Facebook Post Table + Reactions | Scott - 5 of 22</vt:lpstr>
      <vt:lpstr>Facebook Post Table + Reactions | Scott - 6 of 22</vt:lpstr>
      <vt:lpstr>Facebook Post Table + Reactions | Scott - 7 of 22</vt:lpstr>
      <vt:lpstr>Facebook Post Table + Reactions | Scott - 8 of 22</vt:lpstr>
      <vt:lpstr>Facebook Post Table + Reactions | Scott - 9 of 22</vt:lpstr>
      <vt:lpstr>Facebook Post Table + Reactions | Scott - 10 of 22</vt:lpstr>
      <vt:lpstr>Facebook Post Table + Reactions | Scott - 11 of 22</vt:lpstr>
      <vt:lpstr>Facebook Post Table + Reactions | Scott - 12 of 22</vt:lpstr>
      <vt:lpstr>Facebook Post Table + Reactions | Scott - 13 of 22</vt:lpstr>
      <vt:lpstr>Facebook Post Table + Reactions | Scott - 14 of 22</vt:lpstr>
      <vt:lpstr>Facebook Post Table + Reactions | Scott - 15 of 22</vt:lpstr>
      <vt:lpstr>Facebook Post Table + Reactions | Scott - 16 of 22</vt:lpstr>
      <vt:lpstr>Facebook Post Table + Reactions | Scott - 17 of 22</vt:lpstr>
      <vt:lpstr>Facebook Post Table + Reactions | Scott - 18 of 22</vt:lpstr>
      <vt:lpstr>Facebook Post Table + Reactions | Scott - 19 of 22</vt:lpstr>
      <vt:lpstr>Facebook Post Table + Reactions | Scott - 20 of 22</vt:lpstr>
      <vt:lpstr>Facebook Post Table + Reactions | Scott - 21 of 22</vt:lpstr>
      <vt:lpstr>Facebook Post Table + Reactions | Scott - 22 of 22</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2021-04-01T19:59:11Z</dcterms:created>
  <dcterms:modified xsi:type="dcterms:W3CDTF">2021-04-01T20:01:09Z</dcterms:modified>
</cp:coreProperties>
</file>