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3.4542000000000002</c:v>
                </c:pt>
                <c:pt idx="1">
                  <c:v>100</c:v>
                </c:pt>
                <c:pt idx="2">
                  <c:v>55.0852</c:v>
                </c:pt>
                <c:pt idx="3">
                  <c:v>0</c:v>
                </c:pt>
                <c:pt idx="4">
                  <c:v>21.9649</c:v>
                </c:pt>
                <c:pt idx="5">
                  <c:v>100</c:v>
                </c:pt>
              </c:numCache>
            </c:numRef>
          </c:val>
          <c:extLst>
            <c:ext xmlns:c16="http://schemas.microsoft.com/office/drawing/2014/chart" uri="{C3380CC4-5D6E-409C-BE32-E72D297353CC}">
              <c16:uniqueId val="{00000000-6199-439A-BC67-C5C4BEB0A4E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0.99860000000000004</c:v>
                </c:pt>
                <c:pt idx="1">
                  <c:v>0</c:v>
                </c:pt>
                <c:pt idx="2">
                  <c:v>0</c:v>
                </c:pt>
                <c:pt idx="3">
                  <c:v>0</c:v>
                </c:pt>
                <c:pt idx="4">
                  <c:v>0</c:v>
                </c:pt>
                <c:pt idx="5">
                  <c:v>13.2902</c:v>
                </c:pt>
              </c:numCache>
            </c:numRef>
          </c:val>
          <c:extLst>
            <c:ext xmlns:c16="http://schemas.microsoft.com/office/drawing/2014/chart" uri="{C3380CC4-5D6E-409C-BE32-E72D297353CC}">
              <c16:uniqueId val="{00000001-6199-439A-BC67-C5C4BEB0A4E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0.52139999999999997</c:v>
                </c:pt>
                <c:pt idx="1">
                  <c:v>14.8148</c:v>
                </c:pt>
                <c:pt idx="2">
                  <c:v>5.6788999999999996</c:v>
                </c:pt>
                <c:pt idx="3">
                  <c:v>0</c:v>
                </c:pt>
                <c:pt idx="4">
                  <c:v>100</c:v>
                </c:pt>
                <c:pt idx="5">
                  <c:v>13.223000000000001</c:v>
                </c:pt>
              </c:numCache>
            </c:numRef>
          </c:val>
          <c:extLst>
            <c:ext xmlns:c16="http://schemas.microsoft.com/office/drawing/2014/chart" uri="{C3380CC4-5D6E-409C-BE32-E72D297353CC}">
              <c16:uniqueId val="{00000002-6199-439A-BC67-C5C4BEB0A4E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8.7248000000000001</c:v>
                </c:pt>
                <c:pt idx="3">
                  <c:v>0</c:v>
                </c:pt>
                <c:pt idx="4">
                  <c:v>0.21340000000000001</c:v>
                </c:pt>
                <c:pt idx="5">
                  <c:v>7.6727999999999996</c:v>
                </c:pt>
              </c:numCache>
            </c:numRef>
          </c:val>
          <c:extLst>
            <c:ext xmlns:c16="http://schemas.microsoft.com/office/drawing/2014/chart" uri="{C3380CC4-5D6E-409C-BE32-E72D297353CC}">
              <c16:uniqueId val="{00000003-6199-439A-BC67-C5C4BEB0A4E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1.5785</c:v>
                </c:pt>
                <c:pt idx="1">
                  <c:v>74.074100000000001</c:v>
                </c:pt>
                <c:pt idx="2">
                  <c:v>100</c:v>
                </c:pt>
                <c:pt idx="3">
                  <c:v>0</c:v>
                </c:pt>
                <c:pt idx="4">
                  <c:v>0</c:v>
                </c:pt>
                <c:pt idx="5">
                  <c:v>0</c:v>
                </c:pt>
              </c:numCache>
            </c:numRef>
          </c:val>
          <c:extLst>
            <c:ext xmlns:c16="http://schemas.microsoft.com/office/drawing/2014/chart" uri="{C3380CC4-5D6E-409C-BE32-E72D297353CC}">
              <c16:uniqueId val="{00000004-6199-439A-BC67-C5C4BEB0A4E5}"/>
            </c:ext>
          </c:extLst>
        </c:ser>
        <c:dLbls>
          <c:showLegendKey val="0"/>
          <c:showVal val="0"/>
          <c:showCatName val="0"/>
          <c:showSerName val="0"/>
          <c:showPercent val="0"/>
          <c:showBubbleSize val="0"/>
        </c:dLbls>
        <c:axId val="331671992"/>
        <c:axId val="327887896"/>
      </c:radarChart>
      <c:catAx>
        <c:axId val="33167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87896"/>
        <c:crosses val="autoZero"/>
        <c:auto val="1"/>
        <c:lblAlgn val="ctr"/>
        <c:lblOffset val="100"/>
        <c:noMultiLvlLbl val="0"/>
      </c:catAx>
      <c:valAx>
        <c:axId val="32788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7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1963432</c:v>
                </c:pt>
                <c:pt idx="1">
                  <c:v>67821</c:v>
                </c:pt>
                <c:pt idx="2">
                  <c:v>30993</c:v>
                </c:pt>
                <c:pt idx="3">
                  <c:v>19607</c:v>
                </c:pt>
                <c:pt idx="4">
                  <c:v>10237</c:v>
                </c:pt>
              </c:numCache>
            </c:numRef>
          </c:val>
          <c:extLst>
            <c:ext xmlns:c16="http://schemas.microsoft.com/office/drawing/2014/chart" uri="{C3380CC4-5D6E-409C-BE32-E72D297353CC}">
              <c16:uniqueId val="{00000000-BEF1-429A-8BE5-86BB7511CEE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4459</c:v>
                </c:pt>
                <c:pt idx="1">
                  <c:v>1954</c:v>
                </c:pt>
                <c:pt idx="3">
                  <c:v>77</c:v>
                </c:pt>
                <c:pt idx="4">
                  <c:v>40</c:v>
                </c:pt>
              </c:numCache>
            </c:numRef>
          </c:val>
          <c:extLst>
            <c:ext xmlns:c16="http://schemas.microsoft.com/office/drawing/2014/chart" uri="{C3380CC4-5D6E-409C-BE32-E72D297353CC}">
              <c16:uniqueId val="{00000000-590D-4514-BA1B-20CD7D3A191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20</c:v>
                </c:pt>
                <c:pt idx="3">
                  <c:v>0</c:v>
                </c:pt>
                <c:pt idx="4">
                  <c:v>4</c:v>
                </c:pt>
              </c:numCache>
            </c:numRef>
          </c:val>
          <c:extLst>
            <c:ext xmlns:c16="http://schemas.microsoft.com/office/drawing/2014/chart" uri="{C3380CC4-5D6E-409C-BE32-E72D297353CC}">
              <c16:uniqueId val="{00000000-8D44-4659-8A1B-C2E7AD693ED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169</c:v>
                </c:pt>
                <c:pt idx="1">
                  <c:v>1067</c:v>
                </c:pt>
                <c:pt idx="2">
                  <c:v>1937</c:v>
                </c:pt>
                <c:pt idx="3">
                  <c:v>0</c:v>
                </c:pt>
                <c:pt idx="4">
                  <c:v>110</c:v>
                </c:pt>
              </c:numCache>
            </c:numRef>
          </c:val>
          <c:extLst>
            <c:ext xmlns:c16="http://schemas.microsoft.com/office/drawing/2014/chart" uri="{C3380CC4-5D6E-409C-BE32-E72D297353CC}">
              <c16:uniqueId val="{00000000-F663-4839-BCD3-0E71883A56F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65907</c:v>
                </c:pt>
                <c:pt idx="1">
                  <c:v>65985</c:v>
                </c:pt>
                <c:pt idx="2">
                  <c:v>66056</c:v>
                </c:pt>
                <c:pt idx="3">
                  <c:v>66135</c:v>
                </c:pt>
                <c:pt idx="4">
                  <c:v>66199</c:v>
                </c:pt>
                <c:pt idx="5">
                  <c:v>66284</c:v>
                </c:pt>
                <c:pt idx="6">
                  <c:v>66381</c:v>
                </c:pt>
                <c:pt idx="7">
                  <c:v>66459</c:v>
                </c:pt>
                <c:pt idx="8">
                  <c:v>66534</c:v>
                </c:pt>
                <c:pt idx="9">
                  <c:v>66590</c:v>
                </c:pt>
                <c:pt idx="10">
                  <c:v>66641</c:v>
                </c:pt>
                <c:pt idx="11">
                  <c:v>66702</c:v>
                </c:pt>
                <c:pt idx="12">
                  <c:v>66778</c:v>
                </c:pt>
                <c:pt idx="13">
                  <c:v>66848</c:v>
                </c:pt>
                <c:pt idx="14">
                  <c:v>66916</c:v>
                </c:pt>
                <c:pt idx="15">
                  <c:v>66988</c:v>
                </c:pt>
                <c:pt idx="16">
                  <c:v>67069</c:v>
                </c:pt>
                <c:pt idx="17">
                  <c:v>67098</c:v>
                </c:pt>
                <c:pt idx="18">
                  <c:v>67144</c:v>
                </c:pt>
                <c:pt idx="19">
                  <c:v>67208</c:v>
                </c:pt>
                <c:pt idx="20">
                  <c:v>67274</c:v>
                </c:pt>
                <c:pt idx="21">
                  <c:v>67335</c:v>
                </c:pt>
                <c:pt idx="22">
                  <c:v>67383</c:v>
                </c:pt>
                <c:pt idx="23">
                  <c:v>67444</c:v>
                </c:pt>
                <c:pt idx="24">
                  <c:v>67504</c:v>
                </c:pt>
                <c:pt idx="25">
                  <c:v>67536</c:v>
                </c:pt>
                <c:pt idx="26">
                  <c:v>67584</c:v>
                </c:pt>
                <c:pt idx="27">
                  <c:v>67643</c:v>
                </c:pt>
                <c:pt idx="28">
                  <c:v>67691</c:v>
                </c:pt>
                <c:pt idx="29">
                  <c:v>67752</c:v>
                </c:pt>
                <c:pt idx="30">
                  <c:v>67821</c:v>
                </c:pt>
              </c:numCache>
            </c:numRef>
          </c:val>
          <c:smooth val="0"/>
          <c:extLst>
            <c:ext xmlns:c16="http://schemas.microsoft.com/office/drawing/2014/chart" uri="{C3380CC4-5D6E-409C-BE32-E72D297353CC}">
              <c16:uniqueId val="{00000000-5474-4A00-B572-B145176FA9D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19535</c:v>
                </c:pt>
                <c:pt idx="1">
                  <c:v>19539</c:v>
                </c:pt>
                <c:pt idx="2">
                  <c:v>19538</c:v>
                </c:pt>
                <c:pt idx="3">
                  <c:v>19544</c:v>
                </c:pt>
                <c:pt idx="4">
                  <c:v>19541</c:v>
                </c:pt>
                <c:pt idx="5">
                  <c:v>19543</c:v>
                </c:pt>
                <c:pt idx="6">
                  <c:v>19547</c:v>
                </c:pt>
                <c:pt idx="7">
                  <c:v>19551</c:v>
                </c:pt>
                <c:pt idx="8">
                  <c:v>19554</c:v>
                </c:pt>
                <c:pt idx="9">
                  <c:v>19556</c:v>
                </c:pt>
                <c:pt idx="10">
                  <c:v>19558</c:v>
                </c:pt>
                <c:pt idx="11">
                  <c:v>19558</c:v>
                </c:pt>
                <c:pt idx="12">
                  <c:v>19564</c:v>
                </c:pt>
                <c:pt idx="13">
                  <c:v>19564</c:v>
                </c:pt>
                <c:pt idx="14">
                  <c:v>19564</c:v>
                </c:pt>
                <c:pt idx="15">
                  <c:v>19564</c:v>
                </c:pt>
                <c:pt idx="16">
                  <c:v>19566</c:v>
                </c:pt>
                <c:pt idx="17">
                  <c:v>19566</c:v>
                </c:pt>
                <c:pt idx="18">
                  <c:v>19569</c:v>
                </c:pt>
                <c:pt idx="19">
                  <c:v>19570</c:v>
                </c:pt>
                <c:pt idx="20">
                  <c:v>19571</c:v>
                </c:pt>
                <c:pt idx="21">
                  <c:v>19579</c:v>
                </c:pt>
                <c:pt idx="22">
                  <c:v>19582</c:v>
                </c:pt>
                <c:pt idx="23">
                  <c:v>19586</c:v>
                </c:pt>
                <c:pt idx="24">
                  <c:v>19594</c:v>
                </c:pt>
                <c:pt idx="25">
                  <c:v>19591</c:v>
                </c:pt>
                <c:pt idx="26">
                  <c:v>19594</c:v>
                </c:pt>
                <c:pt idx="27">
                  <c:v>19599</c:v>
                </c:pt>
                <c:pt idx="28">
                  <c:v>19598</c:v>
                </c:pt>
                <c:pt idx="29">
                  <c:v>19600</c:v>
                </c:pt>
                <c:pt idx="30">
                  <c:v>19607</c:v>
                </c:pt>
              </c:numCache>
            </c:numRef>
          </c:val>
          <c:smooth val="0"/>
          <c:extLst>
            <c:ext xmlns:c16="http://schemas.microsoft.com/office/drawing/2014/chart" uri="{C3380CC4-5D6E-409C-BE32-E72D297353CC}">
              <c16:uniqueId val="{00000001-5474-4A00-B572-B145176FA9D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10199</c:v>
                </c:pt>
                <c:pt idx="1">
                  <c:v>10200</c:v>
                </c:pt>
                <c:pt idx="2">
                  <c:v>10205</c:v>
                </c:pt>
                <c:pt idx="3">
                  <c:v>10206</c:v>
                </c:pt>
                <c:pt idx="4">
                  <c:v>10208</c:v>
                </c:pt>
                <c:pt idx="5">
                  <c:v>10209</c:v>
                </c:pt>
                <c:pt idx="6">
                  <c:v>10209</c:v>
                </c:pt>
                <c:pt idx="7">
                  <c:v>10208</c:v>
                </c:pt>
                <c:pt idx="8">
                  <c:v>10209</c:v>
                </c:pt>
                <c:pt idx="9">
                  <c:v>10210</c:v>
                </c:pt>
                <c:pt idx="10">
                  <c:v>10212</c:v>
                </c:pt>
                <c:pt idx="11">
                  <c:v>10214</c:v>
                </c:pt>
                <c:pt idx="12">
                  <c:v>10214</c:v>
                </c:pt>
                <c:pt idx="13">
                  <c:v>10215</c:v>
                </c:pt>
                <c:pt idx="14">
                  <c:v>10215</c:v>
                </c:pt>
                <c:pt idx="15">
                  <c:v>10215</c:v>
                </c:pt>
                <c:pt idx="16">
                  <c:v>10218</c:v>
                </c:pt>
                <c:pt idx="17">
                  <c:v>10217</c:v>
                </c:pt>
                <c:pt idx="18">
                  <c:v>10221</c:v>
                </c:pt>
                <c:pt idx="19">
                  <c:v>10221</c:v>
                </c:pt>
                <c:pt idx="20">
                  <c:v>10223</c:v>
                </c:pt>
                <c:pt idx="21">
                  <c:v>10226</c:v>
                </c:pt>
                <c:pt idx="22">
                  <c:v>10228</c:v>
                </c:pt>
                <c:pt idx="23">
                  <c:v>10230</c:v>
                </c:pt>
                <c:pt idx="24">
                  <c:v>10233</c:v>
                </c:pt>
                <c:pt idx="25">
                  <c:v>10233</c:v>
                </c:pt>
                <c:pt idx="26">
                  <c:v>10236</c:v>
                </c:pt>
                <c:pt idx="27">
                  <c:v>10236</c:v>
                </c:pt>
                <c:pt idx="28">
                  <c:v>10236</c:v>
                </c:pt>
                <c:pt idx="29">
                  <c:v>10235</c:v>
                </c:pt>
                <c:pt idx="30">
                  <c:v>10237</c:v>
                </c:pt>
              </c:numCache>
            </c:numRef>
          </c:val>
          <c:smooth val="0"/>
          <c:extLst>
            <c:ext xmlns:c16="http://schemas.microsoft.com/office/drawing/2014/chart" uri="{C3380CC4-5D6E-409C-BE32-E72D297353CC}">
              <c16:uniqueId val="{00000002-5474-4A00-B572-B145176FA9D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1959335</c:v>
                </c:pt>
                <c:pt idx="1">
                  <c:v>1959639</c:v>
                </c:pt>
                <c:pt idx="2">
                  <c:v>1959877</c:v>
                </c:pt>
                <c:pt idx="3">
                  <c:v>1959976</c:v>
                </c:pt>
                <c:pt idx="4">
                  <c:v>1960210</c:v>
                </c:pt>
                <c:pt idx="5">
                  <c:v>1960363</c:v>
                </c:pt>
                <c:pt idx="6">
                  <c:v>1960471</c:v>
                </c:pt>
                <c:pt idx="7">
                  <c:v>1960763</c:v>
                </c:pt>
                <c:pt idx="8">
                  <c:v>1961046</c:v>
                </c:pt>
                <c:pt idx="9">
                  <c:v>1959206</c:v>
                </c:pt>
                <c:pt idx="10">
                  <c:v>1959782</c:v>
                </c:pt>
                <c:pt idx="11">
                  <c:v>1959245</c:v>
                </c:pt>
                <c:pt idx="12">
                  <c:v>1959513</c:v>
                </c:pt>
                <c:pt idx="13">
                  <c:v>1959696</c:v>
                </c:pt>
                <c:pt idx="14">
                  <c:v>1960152</c:v>
                </c:pt>
                <c:pt idx="15">
                  <c:v>1960307</c:v>
                </c:pt>
                <c:pt idx="16">
                  <c:v>1960551</c:v>
                </c:pt>
                <c:pt idx="17">
                  <c:v>1960895</c:v>
                </c:pt>
                <c:pt idx="18">
                  <c:v>1961399</c:v>
                </c:pt>
                <c:pt idx="19">
                  <c:v>1961703</c:v>
                </c:pt>
                <c:pt idx="20">
                  <c:v>1962042</c:v>
                </c:pt>
                <c:pt idx="21">
                  <c:v>1960806</c:v>
                </c:pt>
                <c:pt idx="22">
                  <c:v>1960939</c:v>
                </c:pt>
                <c:pt idx="23">
                  <c:v>1961115</c:v>
                </c:pt>
                <c:pt idx="24">
                  <c:v>1961444</c:v>
                </c:pt>
                <c:pt idx="25">
                  <c:v>1961636</c:v>
                </c:pt>
                <c:pt idx="26">
                  <c:v>1962131</c:v>
                </c:pt>
                <c:pt idx="27">
                  <c:v>1962360</c:v>
                </c:pt>
                <c:pt idx="28">
                  <c:v>1962801</c:v>
                </c:pt>
                <c:pt idx="29">
                  <c:v>1963030</c:v>
                </c:pt>
                <c:pt idx="30">
                  <c:v>1963432</c:v>
                </c:pt>
              </c:numCache>
            </c:numRef>
          </c:val>
          <c:smooth val="0"/>
          <c:extLst>
            <c:ext xmlns:c16="http://schemas.microsoft.com/office/drawing/2014/chart" uri="{C3380CC4-5D6E-409C-BE32-E72D297353CC}">
              <c16:uniqueId val="{00000003-5474-4A00-B572-B145176FA9D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3">
                  <c:v>30802</c:v>
                </c:pt>
                <c:pt idx="4">
                  <c:v>30803</c:v>
                </c:pt>
                <c:pt idx="5">
                  <c:v>30816</c:v>
                </c:pt>
                <c:pt idx="6">
                  <c:v>30822</c:v>
                </c:pt>
                <c:pt idx="7">
                  <c:v>30823</c:v>
                </c:pt>
                <c:pt idx="8">
                  <c:v>30829</c:v>
                </c:pt>
                <c:pt idx="9">
                  <c:v>30841</c:v>
                </c:pt>
                <c:pt idx="10">
                  <c:v>30846</c:v>
                </c:pt>
                <c:pt idx="11">
                  <c:v>30849</c:v>
                </c:pt>
                <c:pt idx="12">
                  <c:v>30868</c:v>
                </c:pt>
                <c:pt idx="13">
                  <c:v>30874</c:v>
                </c:pt>
                <c:pt idx="14">
                  <c:v>30879</c:v>
                </c:pt>
                <c:pt idx="15">
                  <c:v>30896</c:v>
                </c:pt>
                <c:pt idx="16">
                  <c:v>30908</c:v>
                </c:pt>
                <c:pt idx="17">
                  <c:v>30911</c:v>
                </c:pt>
                <c:pt idx="18">
                  <c:v>30918</c:v>
                </c:pt>
                <c:pt idx="19">
                  <c:v>30921</c:v>
                </c:pt>
                <c:pt idx="20">
                  <c:v>30929</c:v>
                </c:pt>
                <c:pt idx="21">
                  <c:v>30934</c:v>
                </c:pt>
                <c:pt idx="22">
                  <c:v>30940</c:v>
                </c:pt>
                <c:pt idx="23">
                  <c:v>30941</c:v>
                </c:pt>
                <c:pt idx="24">
                  <c:v>30955</c:v>
                </c:pt>
                <c:pt idx="25">
                  <c:v>30954</c:v>
                </c:pt>
                <c:pt idx="26">
                  <c:v>30963</c:v>
                </c:pt>
                <c:pt idx="27">
                  <c:v>30966</c:v>
                </c:pt>
                <c:pt idx="28">
                  <c:v>30969</c:v>
                </c:pt>
                <c:pt idx="29">
                  <c:v>30979</c:v>
                </c:pt>
                <c:pt idx="30">
                  <c:v>30993</c:v>
                </c:pt>
              </c:numCache>
            </c:numRef>
          </c:val>
          <c:smooth val="0"/>
          <c:extLst>
            <c:ext xmlns:c16="http://schemas.microsoft.com/office/drawing/2014/chart" uri="{C3380CC4-5D6E-409C-BE32-E72D297353CC}">
              <c16:uniqueId val="{00000004-5474-4A00-B572-B145176FA9DA}"/>
            </c:ext>
          </c:extLst>
        </c:ser>
        <c:dLbls>
          <c:showLegendKey val="0"/>
          <c:showVal val="0"/>
          <c:showCatName val="0"/>
          <c:showSerName val="0"/>
          <c:showPercent val="0"/>
          <c:showBubbleSize val="0"/>
        </c:dLbls>
        <c:smooth val="0"/>
        <c:axId val="336621792"/>
        <c:axId val="336617856"/>
      </c:lineChart>
      <c:dateAx>
        <c:axId val="33662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17856"/>
        <c:crosses val="autoZero"/>
        <c:auto val="1"/>
        <c:lblOffset val="100"/>
        <c:baseTimeUnit val="days"/>
      </c:dateAx>
      <c:valAx>
        <c:axId val="33661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40</c:v>
                </c:pt>
                <c:pt idx="1">
                  <c:v>78</c:v>
                </c:pt>
                <c:pt idx="2">
                  <c:v>71</c:v>
                </c:pt>
                <c:pt idx="3">
                  <c:v>79</c:v>
                </c:pt>
                <c:pt idx="4">
                  <c:v>64</c:v>
                </c:pt>
                <c:pt idx="5">
                  <c:v>85</c:v>
                </c:pt>
                <c:pt idx="6">
                  <c:v>97</c:v>
                </c:pt>
                <c:pt idx="7">
                  <c:v>78</c:v>
                </c:pt>
                <c:pt idx="8">
                  <c:v>75</c:v>
                </c:pt>
                <c:pt idx="9">
                  <c:v>56</c:v>
                </c:pt>
                <c:pt idx="10">
                  <c:v>51</c:v>
                </c:pt>
                <c:pt idx="11">
                  <c:v>61</c:v>
                </c:pt>
                <c:pt idx="12">
                  <c:v>76</c:v>
                </c:pt>
                <c:pt idx="13">
                  <c:v>70</c:v>
                </c:pt>
                <c:pt idx="14">
                  <c:v>68</c:v>
                </c:pt>
                <c:pt idx="15">
                  <c:v>72</c:v>
                </c:pt>
                <c:pt idx="16">
                  <c:v>81</c:v>
                </c:pt>
                <c:pt idx="17">
                  <c:v>29</c:v>
                </c:pt>
                <c:pt idx="18">
                  <c:v>46</c:v>
                </c:pt>
                <c:pt idx="19">
                  <c:v>64</c:v>
                </c:pt>
                <c:pt idx="20">
                  <c:v>66</c:v>
                </c:pt>
                <c:pt idx="21">
                  <c:v>61</c:v>
                </c:pt>
                <c:pt idx="22">
                  <c:v>48</c:v>
                </c:pt>
                <c:pt idx="23">
                  <c:v>61</c:v>
                </c:pt>
                <c:pt idx="24">
                  <c:v>60</c:v>
                </c:pt>
                <c:pt idx="25">
                  <c:v>32</c:v>
                </c:pt>
                <c:pt idx="26">
                  <c:v>48</c:v>
                </c:pt>
                <c:pt idx="27">
                  <c:v>59</c:v>
                </c:pt>
                <c:pt idx="28">
                  <c:v>48</c:v>
                </c:pt>
                <c:pt idx="29">
                  <c:v>61</c:v>
                </c:pt>
                <c:pt idx="30">
                  <c:v>69</c:v>
                </c:pt>
              </c:numCache>
            </c:numRef>
          </c:val>
          <c:smooth val="0"/>
          <c:extLst>
            <c:ext xmlns:c16="http://schemas.microsoft.com/office/drawing/2014/chart" uri="{C3380CC4-5D6E-409C-BE32-E72D297353CC}">
              <c16:uniqueId val="{00000000-9FA2-4A18-8008-49BDF826B6A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5</c:v>
                </c:pt>
                <c:pt idx="1">
                  <c:v>4</c:v>
                </c:pt>
                <c:pt idx="2">
                  <c:v>-1</c:v>
                </c:pt>
                <c:pt idx="3">
                  <c:v>6</c:v>
                </c:pt>
                <c:pt idx="4">
                  <c:v>-3</c:v>
                </c:pt>
                <c:pt idx="5">
                  <c:v>2</c:v>
                </c:pt>
                <c:pt idx="6">
                  <c:v>4</c:v>
                </c:pt>
                <c:pt idx="7">
                  <c:v>4</c:v>
                </c:pt>
                <c:pt idx="8">
                  <c:v>3</c:v>
                </c:pt>
                <c:pt idx="9">
                  <c:v>2</c:v>
                </c:pt>
                <c:pt idx="10">
                  <c:v>2</c:v>
                </c:pt>
                <c:pt idx="11">
                  <c:v>0</c:v>
                </c:pt>
                <c:pt idx="12">
                  <c:v>6</c:v>
                </c:pt>
                <c:pt idx="13">
                  <c:v>0</c:v>
                </c:pt>
                <c:pt idx="14">
                  <c:v>0</c:v>
                </c:pt>
                <c:pt idx="15">
                  <c:v>0</c:v>
                </c:pt>
                <c:pt idx="16">
                  <c:v>2</c:v>
                </c:pt>
                <c:pt idx="17">
                  <c:v>0</c:v>
                </c:pt>
                <c:pt idx="18">
                  <c:v>3</c:v>
                </c:pt>
                <c:pt idx="19">
                  <c:v>1</c:v>
                </c:pt>
                <c:pt idx="20">
                  <c:v>1</c:v>
                </c:pt>
                <c:pt idx="21">
                  <c:v>8</c:v>
                </c:pt>
                <c:pt idx="22">
                  <c:v>3</c:v>
                </c:pt>
                <c:pt idx="23">
                  <c:v>4</c:v>
                </c:pt>
                <c:pt idx="24">
                  <c:v>8</c:v>
                </c:pt>
                <c:pt idx="25">
                  <c:v>-3</c:v>
                </c:pt>
                <c:pt idx="26">
                  <c:v>3</c:v>
                </c:pt>
                <c:pt idx="27">
                  <c:v>5</c:v>
                </c:pt>
                <c:pt idx="28">
                  <c:v>-1</c:v>
                </c:pt>
                <c:pt idx="29">
                  <c:v>2</c:v>
                </c:pt>
                <c:pt idx="30">
                  <c:v>7</c:v>
                </c:pt>
              </c:numCache>
            </c:numRef>
          </c:val>
          <c:smooth val="0"/>
          <c:extLst>
            <c:ext xmlns:c16="http://schemas.microsoft.com/office/drawing/2014/chart" uri="{C3380CC4-5D6E-409C-BE32-E72D297353CC}">
              <c16:uniqueId val="{00000001-9FA2-4A18-8008-49BDF826B6A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2</c:v>
                </c:pt>
                <c:pt idx="1">
                  <c:v>1</c:v>
                </c:pt>
                <c:pt idx="2">
                  <c:v>5</c:v>
                </c:pt>
                <c:pt idx="3">
                  <c:v>1</c:v>
                </c:pt>
                <c:pt idx="4">
                  <c:v>2</c:v>
                </c:pt>
                <c:pt idx="5">
                  <c:v>1</c:v>
                </c:pt>
                <c:pt idx="6">
                  <c:v>0</c:v>
                </c:pt>
                <c:pt idx="7">
                  <c:v>-1</c:v>
                </c:pt>
                <c:pt idx="8">
                  <c:v>1</c:v>
                </c:pt>
                <c:pt idx="9">
                  <c:v>1</c:v>
                </c:pt>
                <c:pt idx="10">
                  <c:v>2</c:v>
                </c:pt>
                <c:pt idx="11">
                  <c:v>2</c:v>
                </c:pt>
                <c:pt idx="12">
                  <c:v>0</c:v>
                </c:pt>
                <c:pt idx="13">
                  <c:v>1</c:v>
                </c:pt>
                <c:pt idx="14">
                  <c:v>0</c:v>
                </c:pt>
                <c:pt idx="15">
                  <c:v>0</c:v>
                </c:pt>
                <c:pt idx="16">
                  <c:v>3</c:v>
                </c:pt>
                <c:pt idx="17">
                  <c:v>-1</c:v>
                </c:pt>
                <c:pt idx="18">
                  <c:v>4</c:v>
                </c:pt>
                <c:pt idx="19">
                  <c:v>0</c:v>
                </c:pt>
                <c:pt idx="20">
                  <c:v>2</c:v>
                </c:pt>
                <c:pt idx="21">
                  <c:v>3</c:v>
                </c:pt>
                <c:pt idx="22">
                  <c:v>2</c:v>
                </c:pt>
                <c:pt idx="23">
                  <c:v>2</c:v>
                </c:pt>
                <c:pt idx="24">
                  <c:v>3</c:v>
                </c:pt>
                <c:pt idx="25">
                  <c:v>0</c:v>
                </c:pt>
                <c:pt idx="26">
                  <c:v>3</c:v>
                </c:pt>
                <c:pt idx="27">
                  <c:v>0</c:v>
                </c:pt>
                <c:pt idx="28">
                  <c:v>0</c:v>
                </c:pt>
                <c:pt idx="29">
                  <c:v>-1</c:v>
                </c:pt>
                <c:pt idx="30">
                  <c:v>2</c:v>
                </c:pt>
              </c:numCache>
            </c:numRef>
          </c:val>
          <c:smooth val="0"/>
          <c:extLst>
            <c:ext xmlns:c16="http://schemas.microsoft.com/office/drawing/2014/chart" uri="{C3380CC4-5D6E-409C-BE32-E72D297353CC}">
              <c16:uniqueId val="{00000002-9FA2-4A18-8008-49BDF826B6A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362</c:v>
                </c:pt>
                <c:pt idx="1">
                  <c:v>304</c:v>
                </c:pt>
                <c:pt idx="2">
                  <c:v>238</c:v>
                </c:pt>
                <c:pt idx="3">
                  <c:v>99</c:v>
                </c:pt>
                <c:pt idx="4">
                  <c:v>234</c:v>
                </c:pt>
                <c:pt idx="5">
                  <c:v>153</c:v>
                </c:pt>
                <c:pt idx="6">
                  <c:v>108</c:v>
                </c:pt>
                <c:pt idx="7">
                  <c:v>292</c:v>
                </c:pt>
                <c:pt idx="8">
                  <c:v>283</c:v>
                </c:pt>
                <c:pt idx="9">
                  <c:v>-1840</c:v>
                </c:pt>
                <c:pt idx="10">
                  <c:v>576</c:v>
                </c:pt>
                <c:pt idx="11">
                  <c:v>-537</c:v>
                </c:pt>
                <c:pt idx="12">
                  <c:v>268</c:v>
                </c:pt>
                <c:pt idx="13">
                  <c:v>183</c:v>
                </c:pt>
                <c:pt idx="14">
                  <c:v>456</c:v>
                </c:pt>
                <c:pt idx="15">
                  <c:v>155</c:v>
                </c:pt>
                <c:pt idx="16">
                  <c:v>244</c:v>
                </c:pt>
                <c:pt idx="17">
                  <c:v>344</c:v>
                </c:pt>
                <c:pt idx="18">
                  <c:v>504</c:v>
                </c:pt>
                <c:pt idx="19">
                  <c:v>304</c:v>
                </c:pt>
                <c:pt idx="20">
                  <c:v>339</c:v>
                </c:pt>
                <c:pt idx="21">
                  <c:v>-1236</c:v>
                </c:pt>
                <c:pt idx="22">
                  <c:v>133</c:v>
                </c:pt>
                <c:pt idx="23">
                  <c:v>176</c:v>
                </c:pt>
                <c:pt idx="24">
                  <c:v>329</c:v>
                </c:pt>
                <c:pt idx="25">
                  <c:v>192</c:v>
                </c:pt>
                <c:pt idx="26">
                  <c:v>495</c:v>
                </c:pt>
                <c:pt idx="27">
                  <c:v>229</c:v>
                </c:pt>
                <c:pt idx="28">
                  <c:v>441</c:v>
                </c:pt>
                <c:pt idx="29">
                  <c:v>229</c:v>
                </c:pt>
                <c:pt idx="30">
                  <c:v>402</c:v>
                </c:pt>
              </c:numCache>
            </c:numRef>
          </c:val>
          <c:smooth val="0"/>
          <c:extLst>
            <c:ext xmlns:c16="http://schemas.microsoft.com/office/drawing/2014/chart" uri="{C3380CC4-5D6E-409C-BE32-E72D297353CC}">
              <c16:uniqueId val="{00000003-9FA2-4A18-8008-49BDF826B6A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1</c:v>
                </c:pt>
                <c:pt idx="5">
                  <c:v>13</c:v>
                </c:pt>
                <c:pt idx="6">
                  <c:v>6</c:v>
                </c:pt>
                <c:pt idx="7">
                  <c:v>1</c:v>
                </c:pt>
                <c:pt idx="8">
                  <c:v>6</c:v>
                </c:pt>
                <c:pt idx="9">
                  <c:v>12</c:v>
                </c:pt>
                <c:pt idx="10">
                  <c:v>5</c:v>
                </c:pt>
                <c:pt idx="11">
                  <c:v>3</c:v>
                </c:pt>
                <c:pt idx="12">
                  <c:v>19</c:v>
                </c:pt>
                <c:pt idx="13">
                  <c:v>6</c:v>
                </c:pt>
                <c:pt idx="14">
                  <c:v>5</c:v>
                </c:pt>
                <c:pt idx="15">
                  <c:v>17</c:v>
                </c:pt>
                <c:pt idx="16">
                  <c:v>12</c:v>
                </c:pt>
                <c:pt idx="17">
                  <c:v>3</c:v>
                </c:pt>
                <c:pt idx="18">
                  <c:v>7</c:v>
                </c:pt>
                <c:pt idx="19">
                  <c:v>3</c:v>
                </c:pt>
                <c:pt idx="20">
                  <c:v>8</c:v>
                </c:pt>
                <c:pt idx="21">
                  <c:v>5</c:v>
                </c:pt>
                <c:pt idx="22">
                  <c:v>6</c:v>
                </c:pt>
                <c:pt idx="23">
                  <c:v>1</c:v>
                </c:pt>
                <c:pt idx="24">
                  <c:v>14</c:v>
                </c:pt>
                <c:pt idx="25">
                  <c:v>-1</c:v>
                </c:pt>
                <c:pt idx="26">
                  <c:v>9</c:v>
                </c:pt>
                <c:pt idx="27">
                  <c:v>3</c:v>
                </c:pt>
                <c:pt idx="28">
                  <c:v>3</c:v>
                </c:pt>
                <c:pt idx="29">
                  <c:v>10</c:v>
                </c:pt>
                <c:pt idx="30">
                  <c:v>14</c:v>
                </c:pt>
              </c:numCache>
            </c:numRef>
          </c:val>
          <c:smooth val="0"/>
          <c:extLst>
            <c:ext xmlns:c16="http://schemas.microsoft.com/office/drawing/2014/chart" uri="{C3380CC4-5D6E-409C-BE32-E72D297353CC}">
              <c16:uniqueId val="{00000004-9FA2-4A18-8008-49BDF826B6AD}"/>
            </c:ext>
          </c:extLst>
        </c:ser>
        <c:dLbls>
          <c:showLegendKey val="0"/>
          <c:showVal val="0"/>
          <c:showCatName val="0"/>
          <c:showSerName val="0"/>
          <c:showPercent val="0"/>
          <c:showBubbleSize val="0"/>
        </c:dLbls>
        <c:smooth val="0"/>
        <c:axId val="336624416"/>
        <c:axId val="336624744"/>
      </c:lineChart>
      <c:dateAx>
        <c:axId val="33662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4744"/>
        <c:crosses val="autoZero"/>
        <c:auto val="1"/>
        <c:lblOffset val="100"/>
        <c:baseTimeUnit val="days"/>
      </c:dateAx>
      <c:valAx>
        <c:axId val="33662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67</c:v>
                </c:pt>
                <c:pt idx="2">
                  <c:v>68</c:v>
                </c:pt>
                <c:pt idx="3">
                  <c:v>55</c:v>
                </c:pt>
                <c:pt idx="4">
                  <c:v>51</c:v>
                </c:pt>
                <c:pt idx="5">
                  <c:v>68</c:v>
                </c:pt>
                <c:pt idx="6">
                  <c:v>73</c:v>
                </c:pt>
              </c:numCache>
            </c:numRef>
          </c:val>
          <c:extLst>
            <c:ext xmlns:c16="http://schemas.microsoft.com/office/drawing/2014/chart" uri="{C3380CC4-5D6E-409C-BE32-E72D297353CC}">
              <c16:uniqueId val="{00000000-C17C-4759-AB9F-BF8CCF5C127E}"/>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3</c:v>
                </c:pt>
                <c:pt idx="3">
                  <c:v>4</c:v>
                </c:pt>
                <c:pt idx="4">
                  <c:v>-1</c:v>
                </c:pt>
                <c:pt idx="5">
                  <c:v>3</c:v>
                </c:pt>
                <c:pt idx="6">
                  <c:v>3</c:v>
                </c:pt>
              </c:numCache>
            </c:numRef>
          </c:val>
          <c:extLst>
            <c:ext xmlns:c16="http://schemas.microsoft.com/office/drawing/2014/chart" uri="{C3380CC4-5D6E-409C-BE32-E72D297353CC}">
              <c16:uniqueId val="{00000001-C17C-4759-AB9F-BF8CCF5C127E}"/>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1</c:v>
                </c:pt>
                <c:pt idx="4">
                  <c:v>2</c:v>
                </c:pt>
                <c:pt idx="5">
                  <c:v>1</c:v>
                </c:pt>
                <c:pt idx="6">
                  <c:v>1</c:v>
                </c:pt>
              </c:numCache>
            </c:numRef>
          </c:val>
          <c:extLst>
            <c:ext xmlns:c16="http://schemas.microsoft.com/office/drawing/2014/chart" uri="{C3380CC4-5D6E-409C-BE32-E72D297353CC}">
              <c16:uniqueId val="{00000002-C17C-4759-AB9F-BF8CCF5C127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63</c:v>
                </c:pt>
                <c:pt idx="1">
                  <c:v>221</c:v>
                </c:pt>
                <c:pt idx="2">
                  <c:v>-156</c:v>
                </c:pt>
                <c:pt idx="3">
                  <c:v>337</c:v>
                </c:pt>
                <c:pt idx="4">
                  <c:v>98</c:v>
                </c:pt>
                <c:pt idx="5">
                  <c:v>305</c:v>
                </c:pt>
                <c:pt idx="6">
                  <c:v>215</c:v>
                </c:pt>
              </c:numCache>
            </c:numRef>
          </c:val>
          <c:extLst>
            <c:ext xmlns:c16="http://schemas.microsoft.com/office/drawing/2014/chart" uri="{C3380CC4-5D6E-409C-BE32-E72D297353CC}">
              <c16:uniqueId val="{00000003-C17C-4759-AB9F-BF8CCF5C127E}"/>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10</c:v>
                </c:pt>
                <c:pt idx="2">
                  <c:v>10</c:v>
                </c:pt>
                <c:pt idx="3">
                  <c:v>7</c:v>
                </c:pt>
                <c:pt idx="4">
                  <c:v>3</c:v>
                </c:pt>
                <c:pt idx="5">
                  <c:v>11</c:v>
                </c:pt>
                <c:pt idx="6">
                  <c:v>6</c:v>
                </c:pt>
              </c:numCache>
            </c:numRef>
          </c:val>
          <c:extLst>
            <c:ext xmlns:c16="http://schemas.microsoft.com/office/drawing/2014/chart" uri="{C3380CC4-5D6E-409C-BE32-E72D297353CC}">
              <c16:uniqueId val="{00000004-C17C-4759-AB9F-BF8CCF5C127E}"/>
            </c:ext>
          </c:extLst>
        </c:ser>
        <c:dLbls>
          <c:showLegendKey val="0"/>
          <c:showVal val="0"/>
          <c:showCatName val="0"/>
          <c:showSerName val="0"/>
          <c:showPercent val="0"/>
          <c:showBubbleSize val="0"/>
        </c:dLbls>
        <c:gapWidth val="219"/>
        <c:overlap val="-27"/>
        <c:axId val="331669696"/>
        <c:axId val="331671008"/>
      </c:barChart>
      <c:catAx>
        <c:axId val="33166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71008"/>
        <c:crosses val="autoZero"/>
        <c:auto val="1"/>
        <c:lblAlgn val="ctr"/>
        <c:lblOffset val="100"/>
        <c:noMultiLvlLbl val="0"/>
      </c:catAx>
      <c:valAx>
        <c:axId val="33167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6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6.0728437609121402E-2</c:v>
                </c:pt>
                <c:pt idx="1">
                  <c:v>0.118348582092949</c:v>
                </c:pt>
                <c:pt idx="2">
                  <c:v>0.107600212169432</c:v>
                </c:pt>
                <c:pt idx="3">
                  <c:v>0.119595494731743</c:v>
                </c:pt>
                <c:pt idx="4">
                  <c:v>9.6771754744084101E-2</c:v>
                </c:pt>
                <c:pt idx="5">
                  <c:v>0.12840073112886899</c:v>
                </c:pt>
                <c:pt idx="6">
                  <c:v>0.14633999155150601</c:v>
                </c:pt>
                <c:pt idx="7">
                  <c:v>0.117503502508248</c:v>
                </c:pt>
                <c:pt idx="8">
                  <c:v>0.112851532523812</c:v>
                </c:pt>
                <c:pt idx="9">
                  <c:v>8.4167493311690295E-2</c:v>
                </c:pt>
                <c:pt idx="10">
                  <c:v>7.65880762877309E-2</c:v>
                </c:pt>
                <c:pt idx="11">
                  <c:v>9.1535241067811093E-2</c:v>
                </c:pt>
                <c:pt idx="12">
                  <c:v>0.113939612005637</c:v>
                </c:pt>
                <c:pt idx="13">
                  <c:v>0.10482494234628199</c:v>
                </c:pt>
                <c:pt idx="14">
                  <c:v>0.101723312589756</c:v>
                </c:pt>
                <c:pt idx="15">
                  <c:v>0.10759758503198</c:v>
                </c:pt>
                <c:pt idx="16">
                  <c:v>0.120917179196274</c:v>
                </c:pt>
                <c:pt idx="17">
                  <c:v>4.3239052319253297E-2</c:v>
                </c:pt>
                <c:pt idx="18">
                  <c:v>6.8556439834272301E-2</c:v>
                </c:pt>
                <c:pt idx="19">
                  <c:v>9.5317526510187101E-2</c:v>
                </c:pt>
                <c:pt idx="20">
                  <c:v>9.8202594929175102E-2</c:v>
                </c:pt>
                <c:pt idx="21">
                  <c:v>9.06739602223742E-2</c:v>
                </c:pt>
                <c:pt idx="22">
                  <c:v>7.1285364223657804E-2</c:v>
                </c:pt>
                <c:pt idx="23">
                  <c:v>9.0527284329875501E-2</c:v>
                </c:pt>
                <c:pt idx="24">
                  <c:v>8.8962694976573206E-2</c:v>
                </c:pt>
                <c:pt idx="25">
                  <c:v>4.7404598246029897E-2</c:v>
                </c:pt>
                <c:pt idx="26">
                  <c:v>7.1073205401563602E-2</c:v>
                </c:pt>
                <c:pt idx="27">
                  <c:v>8.7298768939393895E-2</c:v>
                </c:pt>
                <c:pt idx="28">
                  <c:v>7.0960779385893596E-2</c:v>
                </c:pt>
                <c:pt idx="29">
                  <c:v>9.0115377228878302E-2</c:v>
                </c:pt>
                <c:pt idx="30">
                  <c:v>0.101842012043925</c:v>
                </c:pt>
              </c:numCache>
            </c:numRef>
          </c:val>
          <c:smooth val="0"/>
          <c:extLst>
            <c:ext xmlns:c16="http://schemas.microsoft.com/office/drawing/2014/chart" uri="{C3380CC4-5D6E-409C-BE32-E72D297353CC}">
              <c16:uniqueId val="{00000000-03F8-4C1C-9B60-BEFB1AF5111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2.5601638504864299E-2</c:v>
                </c:pt>
                <c:pt idx="1">
                  <c:v>2.04760685948298E-2</c:v>
                </c:pt>
                <c:pt idx="2">
                  <c:v>-5.11796918982548E-3</c:v>
                </c:pt>
                <c:pt idx="3">
                  <c:v>3.07093868359095E-2</c:v>
                </c:pt>
                <c:pt idx="4">
                  <c:v>-1.53499795333606E-2</c:v>
                </c:pt>
                <c:pt idx="5">
                  <c:v>1.0234890742541299E-2</c:v>
                </c:pt>
                <c:pt idx="6">
                  <c:v>2.04676866397175E-2</c:v>
                </c:pt>
                <c:pt idx="7">
                  <c:v>2.04634982350233E-2</c:v>
                </c:pt>
                <c:pt idx="8">
                  <c:v>1.5344483658124901E-2</c:v>
                </c:pt>
                <c:pt idx="9">
                  <c:v>1.02280863250486E-2</c:v>
                </c:pt>
                <c:pt idx="10">
                  <c:v>1.0227040294538799E-2</c:v>
                </c:pt>
                <c:pt idx="11">
                  <c:v>0</c:v>
                </c:pt>
                <c:pt idx="12">
                  <c:v>3.0677983433888899E-2</c:v>
                </c:pt>
                <c:pt idx="13">
                  <c:v>0</c:v>
                </c:pt>
                <c:pt idx="14">
                  <c:v>0</c:v>
                </c:pt>
                <c:pt idx="15">
                  <c:v>0</c:v>
                </c:pt>
                <c:pt idx="16">
                  <c:v>1.0222858311183801E-2</c:v>
                </c:pt>
                <c:pt idx="17">
                  <c:v>0</c:v>
                </c:pt>
                <c:pt idx="18">
                  <c:v>1.53327200245324E-2</c:v>
                </c:pt>
                <c:pt idx="19">
                  <c:v>5.1101231539680096E-3</c:v>
                </c:pt>
                <c:pt idx="20">
                  <c:v>5.1098620337250902E-3</c:v>
                </c:pt>
                <c:pt idx="21">
                  <c:v>4.0876807521332603E-2</c:v>
                </c:pt>
                <c:pt idx="22">
                  <c:v>1.5322539455539101E-2</c:v>
                </c:pt>
                <c:pt idx="23">
                  <c:v>2.0426922684097602E-2</c:v>
                </c:pt>
                <c:pt idx="24">
                  <c:v>4.0845501889104498E-2</c:v>
                </c:pt>
                <c:pt idx="25">
                  <c:v>-1.53108094314586E-2</c:v>
                </c:pt>
                <c:pt idx="26">
                  <c:v>1.53131539992854E-2</c:v>
                </c:pt>
                <c:pt idx="27">
                  <c:v>2.55180157190977E-2</c:v>
                </c:pt>
                <c:pt idx="28">
                  <c:v>-5.1023011378131498E-3</c:v>
                </c:pt>
                <c:pt idx="29">
                  <c:v>1.02051229717318E-2</c:v>
                </c:pt>
                <c:pt idx="30">
                  <c:v>3.5714285714285698E-2</c:v>
                </c:pt>
              </c:numCache>
            </c:numRef>
          </c:val>
          <c:smooth val="0"/>
          <c:extLst>
            <c:ext xmlns:c16="http://schemas.microsoft.com/office/drawing/2014/chart" uri="{C3380CC4-5D6E-409C-BE32-E72D297353CC}">
              <c16:uniqueId val="{00000001-03F8-4C1C-9B60-BEFB1AF5111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1.9613611846621599E-2</c:v>
                </c:pt>
                <c:pt idx="1">
                  <c:v>9.8048828316501593E-3</c:v>
                </c:pt>
                <c:pt idx="2">
                  <c:v>4.9019607843137303E-2</c:v>
                </c:pt>
                <c:pt idx="3">
                  <c:v>9.7991180793728597E-3</c:v>
                </c:pt>
                <c:pt idx="4">
                  <c:v>1.9596315892612199E-2</c:v>
                </c:pt>
                <c:pt idx="5">
                  <c:v>9.7962382445141109E-3</c:v>
                </c:pt>
                <c:pt idx="6">
                  <c:v>0</c:v>
                </c:pt>
                <c:pt idx="7">
                  <c:v>-9.7952786756783199E-3</c:v>
                </c:pt>
                <c:pt idx="8">
                  <c:v>9.7962382445141109E-3</c:v>
                </c:pt>
                <c:pt idx="9">
                  <c:v>9.7952786756783199E-3</c:v>
                </c:pt>
                <c:pt idx="10">
                  <c:v>1.9588638589617999E-2</c:v>
                </c:pt>
                <c:pt idx="11">
                  <c:v>1.9584802193497799E-2</c:v>
                </c:pt>
                <c:pt idx="12">
                  <c:v>0</c:v>
                </c:pt>
                <c:pt idx="13">
                  <c:v>9.7904836498923006E-3</c:v>
                </c:pt>
                <c:pt idx="14">
                  <c:v>0</c:v>
                </c:pt>
                <c:pt idx="15">
                  <c:v>0</c:v>
                </c:pt>
                <c:pt idx="16">
                  <c:v>2.93685756240822E-2</c:v>
                </c:pt>
                <c:pt idx="17">
                  <c:v>-9.7866510080250498E-3</c:v>
                </c:pt>
                <c:pt idx="18">
                  <c:v>3.91504355485955E-2</c:v>
                </c:pt>
                <c:pt idx="19">
                  <c:v>0</c:v>
                </c:pt>
                <c:pt idx="20">
                  <c:v>1.9567556990509698E-2</c:v>
                </c:pt>
                <c:pt idx="21">
                  <c:v>2.93455932700773E-2</c:v>
                </c:pt>
                <c:pt idx="22">
                  <c:v>1.95579894386857E-2</c:v>
                </c:pt>
                <c:pt idx="23">
                  <c:v>1.9554165037152901E-2</c:v>
                </c:pt>
                <c:pt idx="24">
                  <c:v>2.9325513196480898E-2</c:v>
                </c:pt>
                <c:pt idx="25">
                  <c:v>0</c:v>
                </c:pt>
                <c:pt idx="26">
                  <c:v>2.9316915860451501E-2</c:v>
                </c:pt>
                <c:pt idx="27">
                  <c:v>0</c:v>
                </c:pt>
                <c:pt idx="28">
                  <c:v>0</c:v>
                </c:pt>
                <c:pt idx="29">
                  <c:v>-9.7694411879640508E-3</c:v>
                </c:pt>
                <c:pt idx="30">
                  <c:v>1.95407914020518E-2</c:v>
                </c:pt>
              </c:numCache>
            </c:numRef>
          </c:val>
          <c:smooth val="0"/>
          <c:extLst>
            <c:ext xmlns:c16="http://schemas.microsoft.com/office/drawing/2014/chart" uri="{C3380CC4-5D6E-409C-BE32-E72D297353CC}">
              <c16:uniqueId val="{00000002-03F8-4C1C-9B60-BEFB1AF5111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1.8479070410873499E-2</c:v>
                </c:pt>
                <c:pt idx="1">
                  <c:v>1.55154682583632E-2</c:v>
                </c:pt>
                <c:pt idx="2">
                  <c:v>1.21450940708978E-2</c:v>
                </c:pt>
                <c:pt idx="3">
                  <c:v>5.0513374053575803E-3</c:v>
                </c:pt>
                <c:pt idx="4">
                  <c:v>1.19389217010821E-2</c:v>
                </c:pt>
                <c:pt idx="5">
                  <c:v>7.8052861683186999E-3</c:v>
                </c:pt>
                <c:pt idx="6">
                  <c:v>5.5091837583141502E-3</c:v>
                </c:pt>
                <c:pt idx="7">
                  <c:v>1.48943799729759E-2</c:v>
                </c:pt>
                <c:pt idx="8">
                  <c:v>1.4433156888415399E-2</c:v>
                </c:pt>
                <c:pt idx="9">
                  <c:v>-9.3827477784814803E-2</c:v>
                </c:pt>
                <c:pt idx="10">
                  <c:v>2.9399664966318E-2</c:v>
                </c:pt>
                <c:pt idx="11">
                  <c:v>-2.7401006846679898E-2</c:v>
                </c:pt>
                <c:pt idx="12">
                  <c:v>1.36787384936544E-2</c:v>
                </c:pt>
                <c:pt idx="13">
                  <c:v>9.3390551631961603E-3</c:v>
                </c:pt>
                <c:pt idx="14">
                  <c:v>2.32689151786808E-2</c:v>
                </c:pt>
                <c:pt idx="15">
                  <c:v>7.9075500267326206E-3</c:v>
                </c:pt>
                <c:pt idx="16">
                  <c:v>1.2447029980508201E-2</c:v>
                </c:pt>
                <c:pt idx="17">
                  <c:v>1.7546087808988399E-2</c:v>
                </c:pt>
                <c:pt idx="18">
                  <c:v>2.57025490911038E-2</c:v>
                </c:pt>
                <c:pt idx="19">
                  <c:v>1.5499141174233301E-2</c:v>
                </c:pt>
                <c:pt idx="20">
                  <c:v>1.7280903378340099E-2</c:v>
                </c:pt>
                <c:pt idx="21">
                  <c:v>-6.29955933665029E-2</c:v>
                </c:pt>
                <c:pt idx="22">
                  <c:v>6.7829249808497097E-3</c:v>
                </c:pt>
                <c:pt idx="23">
                  <c:v>8.9752919392189108E-3</c:v>
                </c:pt>
                <c:pt idx="24">
                  <c:v>1.6776170698811599E-2</c:v>
                </c:pt>
                <c:pt idx="25">
                  <c:v>9.7887066875220492E-3</c:v>
                </c:pt>
                <c:pt idx="26">
                  <c:v>2.52340393426711E-2</c:v>
                </c:pt>
                <c:pt idx="27">
                  <c:v>1.16709842513064E-2</c:v>
                </c:pt>
                <c:pt idx="28">
                  <c:v>2.24729407448175E-2</c:v>
                </c:pt>
                <c:pt idx="29">
                  <c:v>1.1667000373445899E-2</c:v>
                </c:pt>
                <c:pt idx="30">
                  <c:v>2.0478545921356301E-2</c:v>
                </c:pt>
              </c:numCache>
            </c:numRef>
          </c:val>
          <c:smooth val="0"/>
          <c:extLst>
            <c:ext xmlns:c16="http://schemas.microsoft.com/office/drawing/2014/chart" uri="{C3380CC4-5D6E-409C-BE32-E72D297353CC}">
              <c16:uniqueId val="{00000003-03F8-4C1C-9B60-BEFB1AF5111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3.2465424323095899E-3</c:v>
                </c:pt>
                <c:pt idx="5">
                  <c:v>4.2203681459598102E-2</c:v>
                </c:pt>
                <c:pt idx="6">
                  <c:v>1.9470404984423699E-2</c:v>
                </c:pt>
                <c:pt idx="7">
                  <c:v>3.2444357926156601E-3</c:v>
                </c:pt>
                <c:pt idx="8">
                  <c:v>1.9465983194367799E-2</c:v>
                </c:pt>
                <c:pt idx="9">
                  <c:v>3.8924389373641698E-2</c:v>
                </c:pt>
                <c:pt idx="10">
                  <c:v>1.6212185078304901E-2</c:v>
                </c:pt>
                <c:pt idx="11">
                  <c:v>9.7257342929391206E-3</c:v>
                </c:pt>
                <c:pt idx="12">
                  <c:v>6.1590327077052698E-2</c:v>
                </c:pt>
                <c:pt idx="13">
                  <c:v>1.9437605287028599E-2</c:v>
                </c:pt>
                <c:pt idx="14">
                  <c:v>1.6194856513571301E-2</c:v>
                </c:pt>
                <c:pt idx="15">
                  <c:v>5.5053596295216799E-2</c:v>
                </c:pt>
                <c:pt idx="16">
                  <c:v>3.8839979285344398E-2</c:v>
                </c:pt>
                <c:pt idx="17">
                  <c:v>9.7062249255856093E-3</c:v>
                </c:pt>
                <c:pt idx="18">
                  <c:v>2.2645660120992499E-2</c:v>
                </c:pt>
                <c:pt idx="19">
                  <c:v>9.7030855812148299E-3</c:v>
                </c:pt>
                <c:pt idx="20">
                  <c:v>2.5872384463633099E-2</c:v>
                </c:pt>
                <c:pt idx="21">
                  <c:v>1.6166057745158301E-2</c:v>
                </c:pt>
                <c:pt idx="22">
                  <c:v>1.9396133704014999E-2</c:v>
                </c:pt>
                <c:pt idx="23">
                  <c:v>3.2320620555914702E-3</c:v>
                </c:pt>
                <c:pt idx="24">
                  <c:v>4.5247406354028602E-2</c:v>
                </c:pt>
                <c:pt idx="25">
                  <c:v>-3.2304958811177498E-3</c:v>
                </c:pt>
                <c:pt idx="26">
                  <c:v>2.9075402209730601E-2</c:v>
                </c:pt>
                <c:pt idx="27">
                  <c:v>9.6889836256176705E-3</c:v>
                </c:pt>
                <c:pt idx="28">
                  <c:v>9.6880449525285801E-3</c:v>
                </c:pt>
                <c:pt idx="29">
                  <c:v>3.2290354871000002E-2</c:v>
                </c:pt>
                <c:pt idx="30">
                  <c:v>4.5191904193163102E-2</c:v>
                </c:pt>
              </c:numCache>
            </c:numRef>
          </c:val>
          <c:smooth val="0"/>
          <c:extLst>
            <c:ext xmlns:c16="http://schemas.microsoft.com/office/drawing/2014/chart" uri="{C3380CC4-5D6E-409C-BE32-E72D297353CC}">
              <c16:uniqueId val="{00000004-03F8-4C1C-9B60-BEFB1AF51115}"/>
            </c:ext>
          </c:extLst>
        </c:ser>
        <c:dLbls>
          <c:showLegendKey val="0"/>
          <c:showVal val="0"/>
          <c:showCatName val="0"/>
          <c:showSerName val="0"/>
          <c:showPercent val="0"/>
          <c:showBubbleSize val="0"/>
        </c:dLbls>
        <c:smooth val="0"/>
        <c:axId val="338214968"/>
        <c:axId val="338216936"/>
      </c:lineChart>
      <c:dateAx>
        <c:axId val="33821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6936"/>
        <c:crosses val="autoZero"/>
        <c:auto val="1"/>
        <c:lblOffset val="100"/>
        <c:baseTimeUnit val="days"/>
      </c:dateAx>
      <c:valAx>
        <c:axId val="33821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c:v>
                </c:pt>
                <c:pt idx="1">
                  <c:v>1</c:v>
                </c:pt>
                <c:pt idx="2">
                  <c:v>1</c:v>
                </c:pt>
                <c:pt idx="3">
                  <c:v>1</c:v>
                </c:pt>
                <c:pt idx="4">
                  <c:v>1</c:v>
                </c:pt>
                <c:pt idx="5">
                  <c:v>1</c:v>
                </c:pt>
                <c:pt idx="6">
                  <c:v>0</c:v>
                </c:pt>
                <c:pt idx="7">
                  <c:v>1</c:v>
                </c:pt>
                <c:pt idx="8">
                  <c:v>0</c:v>
                </c:pt>
                <c:pt idx="9">
                  <c:v>1</c:v>
                </c:pt>
                <c:pt idx="10">
                  <c:v>1</c:v>
                </c:pt>
                <c:pt idx="11">
                  <c:v>1</c:v>
                </c:pt>
                <c:pt idx="12">
                  <c:v>1</c:v>
                </c:pt>
                <c:pt idx="13">
                  <c:v>1</c:v>
                </c:pt>
                <c:pt idx="14">
                  <c:v>1</c:v>
                </c:pt>
                <c:pt idx="15">
                  <c:v>0</c:v>
                </c:pt>
                <c:pt idx="16">
                  <c:v>1</c:v>
                </c:pt>
                <c:pt idx="17">
                  <c:v>1</c:v>
                </c:pt>
                <c:pt idx="18">
                  <c:v>2</c:v>
                </c:pt>
                <c:pt idx="19">
                  <c:v>1</c:v>
                </c:pt>
                <c:pt idx="20">
                  <c:v>1</c:v>
                </c:pt>
                <c:pt idx="21">
                  <c:v>1</c:v>
                </c:pt>
                <c:pt idx="22">
                  <c:v>0</c:v>
                </c:pt>
                <c:pt idx="23">
                  <c:v>1</c:v>
                </c:pt>
                <c:pt idx="24">
                  <c:v>1</c:v>
                </c:pt>
                <c:pt idx="25">
                  <c:v>0</c:v>
                </c:pt>
                <c:pt idx="26">
                  <c:v>1</c:v>
                </c:pt>
                <c:pt idx="27">
                  <c:v>1</c:v>
                </c:pt>
                <c:pt idx="28">
                  <c:v>1</c:v>
                </c:pt>
                <c:pt idx="29">
                  <c:v>1</c:v>
                </c:pt>
                <c:pt idx="30">
                  <c:v>1</c:v>
                </c:pt>
              </c:numCache>
            </c:numRef>
          </c:val>
          <c:smooth val="0"/>
          <c:extLst>
            <c:ext xmlns:c16="http://schemas.microsoft.com/office/drawing/2014/chart" uri="{C3380CC4-5D6E-409C-BE32-E72D297353CC}">
              <c16:uniqueId val="{00000000-8147-414C-8179-8E23920DD73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8147-414C-8179-8E23920DD73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8147-414C-8179-8E23920DD73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1</c:v>
                </c:pt>
                <c:pt idx="15">
                  <c:v>1</c:v>
                </c:pt>
                <c:pt idx="16">
                  <c:v>1</c:v>
                </c:pt>
                <c:pt idx="17">
                  <c:v>0</c:v>
                </c:pt>
                <c:pt idx="18">
                  <c:v>1</c:v>
                </c:pt>
                <c:pt idx="19">
                  <c:v>0</c:v>
                </c:pt>
                <c:pt idx="20">
                  <c:v>0</c:v>
                </c:pt>
                <c:pt idx="21">
                  <c:v>1</c:v>
                </c:pt>
                <c:pt idx="22">
                  <c:v>0</c:v>
                </c:pt>
                <c:pt idx="23">
                  <c:v>1</c:v>
                </c:pt>
                <c:pt idx="24">
                  <c:v>0</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3-8147-414C-8179-8E23920DD73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1</c:v>
                </c:pt>
                <c:pt idx="1">
                  <c:v>1</c:v>
                </c:pt>
                <c:pt idx="2">
                  <c:v>1</c:v>
                </c:pt>
                <c:pt idx="3">
                  <c:v>0</c:v>
                </c:pt>
                <c:pt idx="4">
                  <c:v>0</c:v>
                </c:pt>
                <c:pt idx="5">
                  <c:v>1</c:v>
                </c:pt>
                <c:pt idx="6">
                  <c:v>0</c:v>
                </c:pt>
                <c:pt idx="7">
                  <c:v>1</c:v>
                </c:pt>
                <c:pt idx="8">
                  <c:v>0</c:v>
                </c:pt>
                <c:pt idx="9">
                  <c:v>1</c:v>
                </c:pt>
                <c:pt idx="10">
                  <c:v>0</c:v>
                </c:pt>
                <c:pt idx="11">
                  <c:v>1</c:v>
                </c:pt>
                <c:pt idx="12">
                  <c:v>0</c:v>
                </c:pt>
                <c:pt idx="13">
                  <c:v>0</c:v>
                </c:pt>
                <c:pt idx="14">
                  <c:v>1</c:v>
                </c:pt>
                <c:pt idx="15">
                  <c:v>3</c:v>
                </c:pt>
                <c:pt idx="16">
                  <c:v>0</c:v>
                </c:pt>
                <c:pt idx="17">
                  <c:v>0</c:v>
                </c:pt>
                <c:pt idx="18">
                  <c:v>1</c:v>
                </c:pt>
                <c:pt idx="19">
                  <c:v>1</c:v>
                </c:pt>
                <c:pt idx="20">
                  <c:v>1</c:v>
                </c:pt>
                <c:pt idx="21">
                  <c:v>0</c:v>
                </c:pt>
                <c:pt idx="22">
                  <c:v>1</c:v>
                </c:pt>
                <c:pt idx="23">
                  <c:v>1</c:v>
                </c:pt>
                <c:pt idx="24">
                  <c:v>0</c:v>
                </c:pt>
                <c:pt idx="25">
                  <c:v>2</c:v>
                </c:pt>
                <c:pt idx="26">
                  <c:v>0</c:v>
                </c:pt>
                <c:pt idx="27">
                  <c:v>1</c:v>
                </c:pt>
                <c:pt idx="28">
                  <c:v>0</c:v>
                </c:pt>
                <c:pt idx="29">
                  <c:v>1</c:v>
                </c:pt>
                <c:pt idx="30">
                  <c:v>0</c:v>
                </c:pt>
              </c:numCache>
            </c:numRef>
          </c:val>
          <c:smooth val="0"/>
          <c:extLst>
            <c:ext xmlns:c16="http://schemas.microsoft.com/office/drawing/2014/chart" uri="{C3380CC4-5D6E-409C-BE32-E72D297353CC}">
              <c16:uniqueId val="{00000004-8147-414C-8179-8E23920DD73B}"/>
            </c:ext>
          </c:extLst>
        </c:ser>
        <c:dLbls>
          <c:showLegendKey val="0"/>
          <c:showVal val="0"/>
          <c:showCatName val="0"/>
          <c:showSerName val="0"/>
          <c:showPercent val="0"/>
          <c:showBubbleSize val="0"/>
        </c:dLbls>
        <c:smooth val="0"/>
        <c:axId val="338222512"/>
        <c:axId val="338215952"/>
      </c:lineChart>
      <c:dateAx>
        <c:axId val="338222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5952"/>
        <c:crosses val="autoZero"/>
        <c:auto val="1"/>
        <c:lblOffset val="100"/>
        <c:baseTimeUnit val="days"/>
      </c:dateAx>
      <c:valAx>
        <c:axId val="33821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2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2</c:v>
                </c:pt>
                <c:pt idx="17">
                  <c:v>4</c:v>
                </c:pt>
                <c:pt idx="18">
                  <c:v>10</c:v>
                </c:pt>
                <c:pt idx="19">
                  <c:v>5</c:v>
                </c:pt>
                <c:pt idx="20">
                  <c:v>3</c:v>
                </c:pt>
                <c:pt idx="21">
                  <c:v>0</c:v>
                </c:pt>
                <c:pt idx="22">
                  <c:v>0</c:v>
                </c:pt>
                <c:pt idx="23">
                  <c:v>0</c:v>
                </c:pt>
              </c:numCache>
            </c:numRef>
          </c:val>
          <c:smooth val="0"/>
          <c:extLst>
            <c:ext xmlns:c16="http://schemas.microsoft.com/office/drawing/2014/chart" uri="{C3380CC4-5D6E-409C-BE32-E72D297353CC}">
              <c16:uniqueId val="{00000000-D767-45BD-A3EF-01A196E6DD2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767-45BD-A3EF-01A196E6DD2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767-45BD-A3EF-01A196E6DD2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2</c:v>
                </c:pt>
                <c:pt idx="15">
                  <c:v>7</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767-45BD-A3EF-01A196E6DD2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1</c:v>
                </c:pt>
                <c:pt idx="9">
                  <c:v>0</c:v>
                </c:pt>
                <c:pt idx="10">
                  <c:v>0</c:v>
                </c:pt>
                <c:pt idx="11">
                  <c:v>0</c:v>
                </c:pt>
                <c:pt idx="12">
                  <c:v>0</c:v>
                </c:pt>
                <c:pt idx="13">
                  <c:v>0</c:v>
                </c:pt>
                <c:pt idx="14">
                  <c:v>0</c:v>
                </c:pt>
                <c:pt idx="15">
                  <c:v>1</c:v>
                </c:pt>
                <c:pt idx="16">
                  <c:v>0</c:v>
                </c:pt>
                <c:pt idx="17">
                  <c:v>4</c:v>
                </c:pt>
                <c:pt idx="18">
                  <c:v>5</c:v>
                </c:pt>
                <c:pt idx="19">
                  <c:v>4</c:v>
                </c:pt>
                <c:pt idx="20">
                  <c:v>2</c:v>
                </c:pt>
                <c:pt idx="21">
                  <c:v>1</c:v>
                </c:pt>
                <c:pt idx="22">
                  <c:v>1</c:v>
                </c:pt>
                <c:pt idx="23">
                  <c:v>0</c:v>
                </c:pt>
              </c:numCache>
            </c:numRef>
          </c:val>
          <c:smooth val="0"/>
          <c:extLst>
            <c:ext xmlns:c16="http://schemas.microsoft.com/office/drawing/2014/chart" uri="{C3380CC4-5D6E-409C-BE32-E72D297353CC}">
              <c16:uniqueId val="{00000004-D767-45BD-A3EF-01A196E6DD2D}"/>
            </c:ext>
          </c:extLst>
        </c:ser>
        <c:dLbls>
          <c:showLegendKey val="0"/>
          <c:showVal val="0"/>
          <c:showCatName val="0"/>
          <c:showSerName val="0"/>
          <c:showPercent val="0"/>
          <c:showBubbleSize val="0"/>
        </c:dLbls>
        <c:smooth val="0"/>
        <c:axId val="338220216"/>
        <c:axId val="338214640"/>
      </c:lineChart>
      <c:catAx>
        <c:axId val="33822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14640"/>
        <c:crosses val="autoZero"/>
        <c:auto val="1"/>
        <c:lblAlgn val="ctr"/>
        <c:lblOffset val="100"/>
        <c:noMultiLvlLbl val="0"/>
      </c:catAx>
      <c:valAx>
        <c:axId val="33821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2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5</c:v>
                </c:pt>
                <c:pt idx="3">
                  <c:v>4</c:v>
                </c:pt>
                <c:pt idx="4">
                  <c:v>4</c:v>
                </c:pt>
                <c:pt idx="5">
                  <c:v>4</c:v>
                </c:pt>
                <c:pt idx="6">
                  <c:v>3</c:v>
                </c:pt>
              </c:numCache>
            </c:numRef>
          </c:val>
          <c:extLst>
            <c:ext xmlns:c16="http://schemas.microsoft.com/office/drawing/2014/chart" uri="{C3380CC4-5D6E-409C-BE32-E72D297353CC}">
              <c16:uniqueId val="{00000000-116F-4FF1-B981-A5453F2A0D7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116F-4FF1-B981-A5453F2A0D7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2-116F-4FF1-B981-A5453F2A0D7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5</c:v>
                </c:pt>
                <c:pt idx="3">
                  <c:v>0</c:v>
                </c:pt>
                <c:pt idx="4">
                  <c:v>4</c:v>
                </c:pt>
                <c:pt idx="5">
                  <c:v>0</c:v>
                </c:pt>
                <c:pt idx="6">
                  <c:v>0</c:v>
                </c:pt>
              </c:numCache>
            </c:numRef>
          </c:val>
          <c:extLst>
            <c:ext xmlns:c16="http://schemas.microsoft.com/office/drawing/2014/chart" uri="{C3380CC4-5D6E-409C-BE32-E72D297353CC}">
              <c16:uniqueId val="{00000003-116F-4FF1-B981-A5453F2A0D7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3</c:v>
                </c:pt>
                <c:pt idx="3">
                  <c:v>0</c:v>
                </c:pt>
                <c:pt idx="4">
                  <c:v>4</c:v>
                </c:pt>
                <c:pt idx="5">
                  <c:v>2</c:v>
                </c:pt>
                <c:pt idx="6">
                  <c:v>2</c:v>
                </c:pt>
              </c:numCache>
            </c:numRef>
          </c:val>
          <c:extLst>
            <c:ext xmlns:c16="http://schemas.microsoft.com/office/drawing/2014/chart" uri="{C3380CC4-5D6E-409C-BE32-E72D297353CC}">
              <c16:uniqueId val="{00000004-116F-4FF1-B981-A5453F2A0D74}"/>
            </c:ext>
          </c:extLst>
        </c:ser>
        <c:dLbls>
          <c:showLegendKey val="0"/>
          <c:showVal val="0"/>
          <c:showCatName val="0"/>
          <c:showSerName val="0"/>
          <c:showPercent val="0"/>
          <c:showBubbleSize val="0"/>
        </c:dLbls>
        <c:gapWidth val="219"/>
        <c:overlap val="-27"/>
        <c:axId val="338226448"/>
        <c:axId val="338228416"/>
      </c:barChart>
      <c:catAx>
        <c:axId val="33822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28416"/>
        <c:crosses val="autoZero"/>
        <c:auto val="1"/>
        <c:lblAlgn val="ctr"/>
        <c:lblOffset val="100"/>
        <c:noMultiLvlLbl val="0"/>
      </c:catAx>
      <c:valAx>
        <c:axId val="33822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2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860</c:v>
                </c:pt>
                <c:pt idx="1">
                  <c:v>0</c:v>
                </c:pt>
                <c:pt idx="2">
                  <c:v>91</c:v>
                </c:pt>
                <c:pt idx="3">
                  <c:v>126</c:v>
                </c:pt>
                <c:pt idx="4">
                  <c:v>1570</c:v>
                </c:pt>
              </c:numCache>
            </c:numRef>
          </c:val>
          <c:extLst>
            <c:ext xmlns:c16="http://schemas.microsoft.com/office/drawing/2014/chart" uri="{C3380CC4-5D6E-409C-BE32-E72D297353CC}">
              <c16:uniqueId val="{00000000-9285-41C2-8B6B-C4E039A6A4F8}"/>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116</c:v>
                </c:pt>
                <c:pt idx="1">
                  <c:v>0</c:v>
                </c:pt>
                <c:pt idx="2">
                  <c:v>17</c:v>
                </c:pt>
                <c:pt idx="3">
                  <c:v>7</c:v>
                </c:pt>
                <c:pt idx="4">
                  <c:v>173</c:v>
                </c:pt>
              </c:numCache>
            </c:numRef>
          </c:val>
          <c:extLst>
            <c:ext xmlns:c16="http://schemas.microsoft.com/office/drawing/2014/chart" uri="{C3380CC4-5D6E-409C-BE32-E72D297353CC}">
              <c16:uniqueId val="{00000001-9285-41C2-8B6B-C4E039A6A4F8}"/>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9285-41C2-8B6B-C4E039A6A4F8}"/>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0</c:v>
                </c:pt>
                <c:pt idx="1">
                  <c:v>0</c:v>
                </c:pt>
                <c:pt idx="2">
                  <c:v>0</c:v>
                </c:pt>
                <c:pt idx="3">
                  <c:v>0</c:v>
                </c:pt>
                <c:pt idx="4">
                  <c:v>5</c:v>
                </c:pt>
              </c:numCache>
            </c:numRef>
          </c:val>
          <c:extLst>
            <c:ext xmlns:c16="http://schemas.microsoft.com/office/drawing/2014/chart" uri="{C3380CC4-5D6E-409C-BE32-E72D297353CC}">
              <c16:uniqueId val="{00000003-9285-41C2-8B6B-C4E039A6A4F8}"/>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9285-41C2-8B6B-C4E039A6A4F8}"/>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9285-41C2-8B6B-C4E039A6A4F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74</c:v>
                </c:pt>
                <c:pt idx="1">
                  <c:v>0</c:v>
                </c:pt>
                <c:pt idx="2">
                  <c:v>1</c:v>
                </c:pt>
                <c:pt idx="3">
                  <c:v>2</c:v>
                </c:pt>
                <c:pt idx="4">
                  <c:v>105</c:v>
                </c:pt>
              </c:numCache>
            </c:numRef>
          </c:val>
          <c:extLst>
            <c:ext xmlns:c16="http://schemas.microsoft.com/office/drawing/2014/chart" uri="{C3380CC4-5D6E-409C-BE32-E72D297353CC}">
              <c16:uniqueId val="{00000006-9285-41C2-8B6B-C4E039A6A4F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17</c:v>
                </c:pt>
                <c:pt idx="1">
                  <c:v>0</c:v>
                </c:pt>
                <c:pt idx="2">
                  <c:v>1</c:v>
                </c:pt>
                <c:pt idx="3">
                  <c:v>34</c:v>
                </c:pt>
                <c:pt idx="4">
                  <c:v>84</c:v>
                </c:pt>
              </c:numCache>
            </c:numRef>
          </c:val>
          <c:extLst>
            <c:ext xmlns:c16="http://schemas.microsoft.com/office/drawing/2014/chart" uri="{C3380CC4-5D6E-409C-BE32-E72D297353CC}">
              <c16:uniqueId val="{00000007-9285-41C2-8B6B-C4E039A6A4F8}"/>
            </c:ext>
          </c:extLst>
        </c:ser>
        <c:dLbls>
          <c:showLegendKey val="0"/>
          <c:showVal val="0"/>
          <c:showCatName val="0"/>
          <c:showSerName val="0"/>
          <c:showPercent val="0"/>
          <c:showBubbleSize val="0"/>
        </c:dLbls>
        <c:gapWidth val="150"/>
        <c:overlap val="100"/>
        <c:axId val="270590960"/>
        <c:axId val="270588336"/>
      </c:barChart>
      <c:catAx>
        <c:axId val="27059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88336"/>
        <c:crosses val="autoZero"/>
        <c:auto val="1"/>
        <c:lblAlgn val="ctr"/>
        <c:lblOffset val="100"/>
        <c:noMultiLvlLbl val="0"/>
      </c:catAx>
      <c:valAx>
        <c:axId val="270588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9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6</c:v>
                </c:pt>
                <c:pt idx="1">
                  <c:v>0</c:v>
                </c:pt>
                <c:pt idx="2">
                  <c:v>0</c:v>
                </c:pt>
                <c:pt idx="3">
                  <c:v>3</c:v>
                </c:pt>
                <c:pt idx="4">
                  <c:v>7</c:v>
                </c:pt>
              </c:numCache>
            </c:numRef>
          </c:val>
          <c:extLst>
            <c:ext xmlns:c16="http://schemas.microsoft.com/office/drawing/2014/chart" uri="{C3380CC4-5D6E-409C-BE32-E72D297353CC}">
              <c16:uniqueId val="{00000000-08A5-4E4C-B8A6-300FE426FC7F}"/>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08A5-4E4C-B8A6-300FE426FC7F}"/>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19</c:v>
                </c:pt>
                <c:pt idx="1">
                  <c:v>0</c:v>
                </c:pt>
                <c:pt idx="2">
                  <c:v>2</c:v>
                </c:pt>
                <c:pt idx="3">
                  <c:v>11</c:v>
                </c:pt>
                <c:pt idx="4">
                  <c:v>12</c:v>
                </c:pt>
              </c:numCache>
            </c:numRef>
          </c:val>
          <c:extLst>
            <c:ext xmlns:c16="http://schemas.microsoft.com/office/drawing/2014/chart" uri="{C3380CC4-5D6E-409C-BE32-E72D297353CC}">
              <c16:uniqueId val="{00000002-08A5-4E4C-B8A6-300FE426FC7F}"/>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2</c:v>
                </c:pt>
                <c:pt idx="3">
                  <c:v>1</c:v>
                </c:pt>
                <c:pt idx="4">
                  <c:v>1</c:v>
                </c:pt>
              </c:numCache>
            </c:numRef>
          </c:val>
          <c:extLst>
            <c:ext xmlns:c16="http://schemas.microsoft.com/office/drawing/2014/chart" uri="{C3380CC4-5D6E-409C-BE32-E72D297353CC}">
              <c16:uniqueId val="{00000003-08A5-4E4C-B8A6-300FE426FC7F}"/>
            </c:ext>
          </c:extLst>
        </c:ser>
        <c:dLbls>
          <c:showLegendKey val="0"/>
          <c:showVal val="0"/>
          <c:showCatName val="0"/>
          <c:showSerName val="0"/>
          <c:showPercent val="0"/>
          <c:showBubbleSize val="0"/>
        </c:dLbls>
        <c:gapWidth val="150"/>
        <c:overlap val="100"/>
        <c:axId val="270593584"/>
        <c:axId val="270593912"/>
      </c:barChart>
      <c:catAx>
        <c:axId val="27059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93912"/>
        <c:crosses val="autoZero"/>
        <c:auto val="1"/>
        <c:lblAlgn val="ctr"/>
        <c:lblOffset val="100"/>
        <c:noMultiLvlLbl val="0"/>
      </c:catAx>
      <c:valAx>
        <c:axId val="27059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59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0.13490069394592</c:v>
                </c:pt>
                <c:pt idx="1">
                  <c:v>2.6920315865039499E-2</c:v>
                </c:pt>
                <c:pt idx="2">
                  <c:v>4.6661880832735099E-2</c:v>
                </c:pt>
                <c:pt idx="3">
                  <c:v>5.0101698971045702E-2</c:v>
                </c:pt>
                <c:pt idx="4">
                  <c:v>5.12233787987557E-2</c:v>
                </c:pt>
                <c:pt idx="5">
                  <c:v>4.2249940177075902E-2</c:v>
                </c:pt>
                <c:pt idx="6">
                  <c:v>1.9940974714844101E-2</c:v>
                </c:pt>
              </c:numCache>
            </c:numRef>
          </c:val>
          <c:extLst>
            <c:ext xmlns:c16="http://schemas.microsoft.com/office/drawing/2014/chart" uri="{C3380CC4-5D6E-409C-BE32-E72D297353CC}">
              <c16:uniqueId val="{00000000-525E-4B31-A375-B43011ACDFF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525E-4B31-A375-B43011ACDFF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0.30338618124877698</c:v>
                </c:pt>
                <c:pt idx="3">
                  <c:v>0.16637306713642599</c:v>
                </c:pt>
              </c:numCache>
            </c:numRef>
          </c:val>
          <c:extLst>
            <c:ext xmlns:c16="http://schemas.microsoft.com/office/drawing/2014/chart" uri="{C3380CC4-5D6E-409C-BE32-E72D297353CC}">
              <c16:uniqueId val="{00000002-525E-4B31-A375-B43011ACDFF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7.6476649384643396E-4</c:v>
                </c:pt>
                <c:pt idx="1">
                  <c:v>2.5492216461547802E-4</c:v>
                </c:pt>
                <c:pt idx="2">
                  <c:v>4.3846612313862201E-4</c:v>
                </c:pt>
                <c:pt idx="4">
                  <c:v>5.8632097861559902E-4</c:v>
                </c:pt>
              </c:numCache>
            </c:numRef>
          </c:val>
          <c:extLst>
            <c:ext xmlns:c16="http://schemas.microsoft.com/office/drawing/2014/chart" uri="{C3380CC4-5D6E-409C-BE32-E72D297353CC}">
              <c16:uniqueId val="{00000003-525E-4B31-A375-B43011ACDFF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0.25245169433925602</c:v>
                </c:pt>
                <c:pt idx="1">
                  <c:v>0.33120799214594698</c:v>
                </c:pt>
                <c:pt idx="2">
                  <c:v>0.33768111251362098</c:v>
                </c:pt>
                <c:pt idx="4">
                  <c:v>0.41347056348512801</c:v>
                </c:pt>
                <c:pt idx="5">
                  <c:v>5.5021523125222502E-2</c:v>
                </c:pt>
                <c:pt idx="6">
                  <c:v>0.373822701233129</c:v>
                </c:pt>
              </c:numCache>
            </c:numRef>
          </c:val>
          <c:extLst>
            <c:ext xmlns:c16="http://schemas.microsoft.com/office/drawing/2014/chart" uri="{C3380CC4-5D6E-409C-BE32-E72D297353CC}">
              <c16:uniqueId val="{00000004-525E-4B31-A375-B43011ACDFF2}"/>
            </c:ext>
          </c:extLst>
        </c:ser>
        <c:dLbls>
          <c:showLegendKey val="0"/>
          <c:showVal val="0"/>
          <c:showCatName val="0"/>
          <c:showSerName val="0"/>
          <c:showPercent val="0"/>
          <c:showBubbleSize val="0"/>
        </c:dLbls>
        <c:gapWidth val="219"/>
        <c:overlap val="-27"/>
        <c:axId val="336626384"/>
        <c:axId val="336622448"/>
      </c:barChart>
      <c:catAx>
        <c:axId val="33662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2448"/>
        <c:crosses val="autoZero"/>
        <c:auto val="1"/>
        <c:lblAlgn val="ctr"/>
        <c:lblOffset val="100"/>
        <c:noMultiLvlLbl val="0"/>
      </c:catAx>
      <c:valAx>
        <c:axId val="33662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2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0.11838450680710901</c:v>
                </c:pt>
                <c:pt idx="1">
                  <c:v>1.51639219967852E-2</c:v>
                </c:pt>
                <c:pt idx="2">
                  <c:v>7.7249318388367197E-2</c:v>
                </c:pt>
                <c:pt idx="3">
                  <c:v>7.8674634995082801E-2</c:v>
                </c:pt>
                <c:pt idx="4">
                  <c:v>1.96472561851074E-2</c:v>
                </c:pt>
                <c:pt idx="5">
                  <c:v>2.8683141860781101E-2</c:v>
                </c:pt>
                <c:pt idx="6">
                  <c:v>0</c:v>
                </c:pt>
                <c:pt idx="7">
                  <c:v>0.10840108401084</c:v>
                </c:pt>
                <c:pt idx="8">
                  <c:v>0</c:v>
                </c:pt>
                <c:pt idx="9">
                  <c:v>7.2113217751870407E-2</c:v>
                </c:pt>
                <c:pt idx="10">
                  <c:v>2.55197778278166E-2</c:v>
                </c:pt>
                <c:pt idx="11">
                  <c:v>0.106493077949933</c:v>
                </c:pt>
                <c:pt idx="12">
                  <c:v>4.3452202577165103E-2</c:v>
                </c:pt>
                <c:pt idx="13">
                  <c:v>3.7417867780222401E-2</c:v>
                </c:pt>
                <c:pt idx="14">
                  <c:v>0.104661941927574</c:v>
                </c:pt>
                <c:pt idx="15">
                  <c:v>0</c:v>
                </c:pt>
                <c:pt idx="16">
                  <c:v>2.5362535059974899E-2</c:v>
                </c:pt>
                <c:pt idx="17">
                  <c:v>5.5155553567968002E-2</c:v>
                </c:pt>
                <c:pt idx="18">
                  <c:v>3.94809374115404E-2</c:v>
                </c:pt>
                <c:pt idx="19">
                  <c:v>2.53066571394546E-2</c:v>
                </c:pt>
                <c:pt idx="20">
                  <c:v>5.9487515057777196E-3</c:v>
                </c:pt>
                <c:pt idx="21">
                  <c:v>0.33727564483537398</c:v>
                </c:pt>
                <c:pt idx="22">
                  <c:v>0</c:v>
                </c:pt>
                <c:pt idx="23">
                  <c:v>5.9335736430658802E-3</c:v>
                </c:pt>
                <c:pt idx="24">
                  <c:v>4.1497465690488199E-2</c:v>
                </c:pt>
                <c:pt idx="25">
                  <c:v>0</c:v>
                </c:pt>
                <c:pt idx="26">
                  <c:v>7.1047957371225601E-2</c:v>
                </c:pt>
                <c:pt idx="27">
                  <c:v>1.62690606835964E-2</c:v>
                </c:pt>
                <c:pt idx="28">
                  <c:v>5.9113009295520703E-3</c:v>
                </c:pt>
                <c:pt idx="29">
                  <c:v>3.8392817589816997E-2</c:v>
                </c:pt>
                <c:pt idx="30">
                  <c:v>5.3108311450741998E-2</c:v>
                </c:pt>
              </c:numCache>
            </c:numRef>
          </c:val>
          <c:smooth val="0"/>
          <c:extLst>
            <c:ext xmlns:c16="http://schemas.microsoft.com/office/drawing/2014/chart" uri="{C3380CC4-5D6E-409C-BE32-E72D297353CC}">
              <c16:uniqueId val="{00000000-17DC-4E56-97EB-8610987BF14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7DC-4E56-97EB-8610987BF14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0.29417532849578298</c:v>
                </c:pt>
                <c:pt idx="1">
                  <c:v>0</c:v>
                </c:pt>
                <c:pt idx="2">
                  <c:v>0</c:v>
                </c:pt>
                <c:pt idx="3">
                  <c:v>0</c:v>
                </c:pt>
                <c:pt idx="4">
                  <c:v>0</c:v>
                </c:pt>
                <c:pt idx="5">
                  <c:v>0</c:v>
                </c:pt>
                <c:pt idx="6">
                  <c:v>0</c:v>
                </c:pt>
                <c:pt idx="7">
                  <c:v>0.14694357366771199</c:v>
                </c:pt>
                <c:pt idx="8">
                  <c:v>0</c:v>
                </c:pt>
                <c:pt idx="9">
                  <c:v>0</c:v>
                </c:pt>
                <c:pt idx="10">
                  <c:v>0</c:v>
                </c:pt>
                <c:pt idx="11">
                  <c:v>0</c:v>
                </c:pt>
                <c:pt idx="12">
                  <c:v>0</c:v>
                </c:pt>
                <c:pt idx="13">
                  <c:v>0</c:v>
                </c:pt>
                <c:pt idx="14">
                  <c:v>0</c:v>
                </c:pt>
                <c:pt idx="15">
                  <c:v>0</c:v>
                </c:pt>
                <c:pt idx="16">
                  <c:v>0</c:v>
                </c:pt>
                <c:pt idx="17">
                  <c:v>0.166389351081531</c:v>
                </c:pt>
                <c:pt idx="18">
                  <c:v>0</c:v>
                </c:pt>
                <c:pt idx="19">
                  <c:v>0</c:v>
                </c:pt>
                <c:pt idx="20">
                  <c:v>0</c:v>
                </c:pt>
                <c:pt idx="21">
                  <c:v>0</c:v>
                </c:pt>
                <c:pt idx="22">
                  <c:v>0</c:v>
                </c:pt>
                <c:pt idx="23">
                  <c:v>0</c:v>
                </c:pt>
                <c:pt idx="24">
                  <c:v>0</c:v>
                </c:pt>
                <c:pt idx="25">
                  <c:v>0</c:v>
                </c:pt>
                <c:pt idx="26">
                  <c:v>0</c:v>
                </c:pt>
                <c:pt idx="27">
                  <c:v>0</c:v>
                </c:pt>
                <c:pt idx="28">
                  <c:v>0.46893317702227399</c:v>
                </c:pt>
                <c:pt idx="29">
                  <c:v>0</c:v>
                </c:pt>
                <c:pt idx="30">
                  <c:v>0</c:v>
                </c:pt>
              </c:numCache>
            </c:numRef>
          </c:val>
          <c:smooth val="0"/>
          <c:extLst>
            <c:ext xmlns:c16="http://schemas.microsoft.com/office/drawing/2014/chart" uri="{C3380CC4-5D6E-409C-BE32-E72D297353CC}">
              <c16:uniqueId val="{00000002-17DC-4E56-97EB-8610987BF14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7.1459415645732803E-4</c:v>
                </c:pt>
                <c:pt idx="1">
                  <c:v>0</c:v>
                </c:pt>
                <c:pt idx="2">
                  <c:v>4.5924037559739501E-4</c:v>
                </c:pt>
                <c:pt idx="3">
                  <c:v>0</c:v>
                </c:pt>
                <c:pt idx="4">
                  <c:v>5.6119786153003995E-4</c:v>
                </c:pt>
                <c:pt idx="5">
                  <c:v>0</c:v>
                </c:pt>
                <c:pt idx="6">
                  <c:v>0</c:v>
                </c:pt>
                <c:pt idx="7">
                  <c:v>9.6908269182609404E-4</c:v>
                </c:pt>
                <c:pt idx="8">
                  <c:v>0</c:v>
                </c:pt>
                <c:pt idx="9">
                  <c:v>7.1423979887007304E-4</c:v>
                </c:pt>
                <c:pt idx="10">
                  <c:v>0</c:v>
                </c:pt>
                <c:pt idx="11">
                  <c:v>5.6136397155823897E-4</c:v>
                </c:pt>
                <c:pt idx="12">
                  <c:v>0</c:v>
                </c:pt>
                <c:pt idx="13">
                  <c:v>0</c:v>
                </c:pt>
                <c:pt idx="14">
                  <c:v>8.1635818531739001E-4</c:v>
                </c:pt>
                <c:pt idx="15">
                  <c:v>2.5507223900880999E-4</c:v>
                </c:pt>
                <c:pt idx="16">
                  <c:v>3.0605546030996301E-4</c:v>
                </c:pt>
                <c:pt idx="17">
                  <c:v>0</c:v>
                </c:pt>
                <c:pt idx="18">
                  <c:v>6.6287738756962101E-4</c:v>
                </c:pt>
                <c:pt idx="19">
                  <c:v>0</c:v>
                </c:pt>
                <c:pt idx="20">
                  <c:v>0</c:v>
                </c:pt>
                <c:pt idx="21">
                  <c:v>7.6475050779433698E-4</c:v>
                </c:pt>
                <c:pt idx="22">
                  <c:v>0</c:v>
                </c:pt>
                <c:pt idx="23">
                  <c:v>4.07949508089384E-4</c:v>
                </c:pt>
                <c:pt idx="24">
                  <c:v>0</c:v>
                </c:pt>
                <c:pt idx="25">
                  <c:v>5.6078387389500099E-4</c:v>
                </c:pt>
                <c:pt idx="26">
                  <c:v>0</c:v>
                </c:pt>
                <c:pt idx="27">
                  <c:v>0</c:v>
                </c:pt>
                <c:pt idx="28">
                  <c:v>5.6048670627439402E-4</c:v>
                </c:pt>
                <c:pt idx="29">
                  <c:v>0</c:v>
                </c:pt>
                <c:pt idx="30">
                  <c:v>3.0561864599733799E-4</c:v>
                </c:pt>
              </c:numCache>
            </c:numRef>
          </c:val>
          <c:smooth val="0"/>
          <c:extLst>
            <c:ext xmlns:c16="http://schemas.microsoft.com/office/drawing/2014/chart" uri="{C3380CC4-5D6E-409C-BE32-E72D297353CC}">
              <c16:uniqueId val="{00000003-17DC-4E56-97EB-8610987BF14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6.4916095945989793E-2</c:v>
                </c:pt>
                <c:pt idx="6">
                  <c:v>0</c:v>
                </c:pt>
                <c:pt idx="7">
                  <c:v>9.4088637985854304E-2</c:v>
                </c:pt>
                <c:pt idx="8">
                  <c:v>0</c:v>
                </c:pt>
                <c:pt idx="9">
                  <c:v>5.1889087076374303E-2</c:v>
                </c:pt>
                <c:pt idx="10">
                  <c:v>0</c:v>
                </c:pt>
                <c:pt idx="11">
                  <c:v>0.541381657859759</c:v>
                </c:pt>
                <c:pt idx="12">
                  <c:v>0</c:v>
                </c:pt>
                <c:pt idx="13">
                  <c:v>0</c:v>
                </c:pt>
                <c:pt idx="14">
                  <c:v>0.33683119575074499</c:v>
                </c:pt>
                <c:pt idx="15">
                  <c:v>0.29570153570542101</c:v>
                </c:pt>
                <c:pt idx="16">
                  <c:v>0</c:v>
                </c:pt>
                <c:pt idx="17">
                  <c:v>0</c:v>
                </c:pt>
                <c:pt idx="18">
                  <c:v>0.42052144659377599</c:v>
                </c:pt>
                <c:pt idx="19">
                  <c:v>4.5279601539506401E-2</c:v>
                </c:pt>
                <c:pt idx="20">
                  <c:v>0.28455941794664502</c:v>
                </c:pt>
                <c:pt idx="21">
                  <c:v>0</c:v>
                </c:pt>
                <c:pt idx="22">
                  <c:v>5.8182758509228397E-2</c:v>
                </c:pt>
                <c:pt idx="23">
                  <c:v>0.56237879767291499</c:v>
                </c:pt>
                <c:pt idx="24">
                  <c:v>0</c:v>
                </c:pt>
                <c:pt idx="25">
                  <c:v>0.345674226271241</c:v>
                </c:pt>
                <c:pt idx="26">
                  <c:v>0</c:v>
                </c:pt>
                <c:pt idx="27">
                  <c:v>0.46182663738535101</c:v>
                </c:pt>
                <c:pt idx="28">
                  <c:v>0</c:v>
                </c:pt>
                <c:pt idx="29">
                  <c:v>7.7484341705946896E-2</c:v>
                </c:pt>
                <c:pt idx="30">
                  <c:v>0</c:v>
                </c:pt>
              </c:numCache>
            </c:numRef>
          </c:val>
          <c:smooth val="0"/>
          <c:extLst>
            <c:ext xmlns:c16="http://schemas.microsoft.com/office/drawing/2014/chart" uri="{C3380CC4-5D6E-409C-BE32-E72D297353CC}">
              <c16:uniqueId val="{00000004-17DC-4E56-97EB-8610987BF146}"/>
            </c:ext>
          </c:extLst>
        </c:ser>
        <c:dLbls>
          <c:showLegendKey val="0"/>
          <c:showVal val="0"/>
          <c:showCatName val="0"/>
          <c:showSerName val="0"/>
          <c:showPercent val="0"/>
          <c:showBubbleSize val="0"/>
        </c:dLbls>
        <c:smooth val="0"/>
        <c:axId val="332409344"/>
        <c:axId val="332409672"/>
      </c:lineChart>
      <c:dateAx>
        <c:axId val="33240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09672"/>
        <c:crosses val="autoZero"/>
        <c:auto val="1"/>
        <c:lblOffset val="100"/>
        <c:baseTimeUnit val="days"/>
      </c:dateAx>
      <c:valAx>
        <c:axId val="33240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9.1597307083897503E-2</c:v>
                </c:pt>
                <c:pt idx="1">
                  <c:v>7.2082895329629096E-2</c:v>
                </c:pt>
                <c:pt idx="2">
                  <c:v>4.5737820215033302E-2</c:v>
                </c:pt>
                <c:pt idx="3">
                  <c:v>0.104608763225536</c:v>
                </c:pt>
              </c:numCache>
            </c:numRef>
          </c:val>
          <c:extLst>
            <c:ext xmlns:c16="http://schemas.microsoft.com/office/drawing/2014/chart" uri="{C3380CC4-5D6E-409C-BE32-E72D297353CC}">
              <c16:uniqueId val="{00000000-27D5-4AA4-9316-73965312B4E5}"/>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27D5-4AA4-9316-73965312B4E5}"/>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0.31766126405190298</c:v>
                </c:pt>
                <c:pt idx="3">
                  <c:v>0.220545029308608</c:v>
                </c:pt>
              </c:numCache>
            </c:numRef>
          </c:val>
          <c:extLst>
            <c:ext xmlns:c16="http://schemas.microsoft.com/office/drawing/2014/chart" uri="{C3380CC4-5D6E-409C-BE32-E72D297353CC}">
              <c16:uniqueId val="{00000002-27D5-4AA4-9316-73965312B4E5}"/>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3.5694542198207299E-4</c:v>
                </c:pt>
                <c:pt idx="1">
                  <c:v>0</c:v>
                </c:pt>
                <c:pt idx="2">
                  <c:v>5.9817534249965098E-4</c:v>
                </c:pt>
                <c:pt idx="3">
                  <c:v>9.6901053314449499E-4</c:v>
                </c:pt>
              </c:numCache>
            </c:numRef>
          </c:val>
          <c:extLst>
            <c:ext xmlns:c16="http://schemas.microsoft.com/office/drawing/2014/chart" uri="{C3380CC4-5D6E-409C-BE32-E72D297353CC}">
              <c16:uniqueId val="{00000003-27D5-4AA4-9316-73965312B4E5}"/>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0.23939555406111901</c:v>
                </c:pt>
                <c:pt idx="1">
                  <c:v>0</c:v>
                </c:pt>
                <c:pt idx="2">
                  <c:v>0.29731809256983099</c:v>
                </c:pt>
                <c:pt idx="3">
                  <c:v>5.1878992250575497E-2</c:v>
                </c:pt>
              </c:numCache>
            </c:numRef>
          </c:val>
          <c:extLst>
            <c:ext xmlns:c16="http://schemas.microsoft.com/office/drawing/2014/chart" uri="{C3380CC4-5D6E-409C-BE32-E72D297353CC}">
              <c16:uniqueId val="{00000004-27D5-4AA4-9316-73965312B4E5}"/>
            </c:ext>
          </c:extLst>
        </c:ser>
        <c:dLbls>
          <c:showLegendKey val="0"/>
          <c:showVal val="0"/>
          <c:showCatName val="0"/>
          <c:showSerName val="0"/>
          <c:showPercent val="0"/>
          <c:showBubbleSize val="0"/>
        </c:dLbls>
        <c:gapWidth val="219"/>
        <c:overlap val="-27"/>
        <c:axId val="332411968"/>
        <c:axId val="332412296"/>
      </c:barChart>
      <c:catAx>
        <c:axId val="33241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12296"/>
        <c:crosses val="autoZero"/>
        <c:auto val="1"/>
        <c:lblAlgn val="ctr"/>
        <c:lblOffset val="100"/>
        <c:noMultiLvlLbl val="0"/>
      </c:catAx>
      <c:valAx>
        <c:axId val="33241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1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1.72042367302974E-2</c:v>
                </c:pt>
                <c:pt idx="15">
                  <c:v>0.107713482137514</c:v>
                </c:pt>
                <c:pt idx="16">
                  <c:v>1.12201543893244E-2</c:v>
                </c:pt>
                <c:pt idx="17">
                  <c:v>6.0588833702351699E-2</c:v>
                </c:pt>
                <c:pt idx="18">
                  <c:v>7.6147447788881606E-2</c:v>
                </c:pt>
                <c:pt idx="19">
                  <c:v>4.6077434025492199E-2</c:v>
                </c:pt>
                <c:pt idx="20">
                  <c:v>6.58249057507031E-2</c:v>
                </c:pt>
                <c:pt idx="21">
                  <c:v>0</c:v>
                </c:pt>
                <c:pt idx="22">
                  <c:v>0</c:v>
                </c:pt>
                <c:pt idx="23">
                  <c:v>0</c:v>
                </c:pt>
              </c:numCache>
            </c:numRef>
          </c:val>
          <c:smooth val="0"/>
          <c:extLst>
            <c:ext xmlns:c16="http://schemas.microsoft.com/office/drawing/2014/chart" uri="{C3380CC4-5D6E-409C-BE32-E72D297353CC}">
              <c16:uniqueId val="{00000000-926E-4174-8791-5CDD9E3762E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26E-4174-8791-5CDD9E3762E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0.146814133307233</c:v>
                </c:pt>
                <c:pt idx="9">
                  <c:v>0.293628266614466</c:v>
                </c:pt>
                <c:pt idx="10">
                  <c:v>0.469805226583146</c:v>
                </c:pt>
                <c:pt idx="11">
                  <c:v>0.166389351081531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26E-4174-8791-5CDD9E3762E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9.6877189297008102E-4</c:v>
                </c:pt>
                <c:pt idx="10">
                  <c:v>0</c:v>
                </c:pt>
                <c:pt idx="11">
                  <c:v>6.6284392676900299E-4</c:v>
                </c:pt>
                <c:pt idx="12">
                  <c:v>5.6086793803530996E-4</c:v>
                </c:pt>
                <c:pt idx="13">
                  <c:v>4.07903954934771E-4</c:v>
                </c:pt>
                <c:pt idx="14">
                  <c:v>4.3339795211819399E-4</c:v>
                </c:pt>
                <c:pt idx="15">
                  <c:v>5.2444794205899097E-4</c:v>
                </c:pt>
                <c:pt idx="16">
                  <c:v>7.3932591831927304E-4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26E-4174-8791-5CDD9E3762E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6.4733298808907297E-2</c:v>
                </c:pt>
                <c:pt idx="8">
                  <c:v>9.3863283272915599E-2</c:v>
                </c:pt>
                <c:pt idx="9">
                  <c:v>0</c:v>
                </c:pt>
                <c:pt idx="10">
                  <c:v>0</c:v>
                </c:pt>
                <c:pt idx="11">
                  <c:v>0</c:v>
                </c:pt>
                <c:pt idx="12">
                  <c:v>0</c:v>
                </c:pt>
                <c:pt idx="13">
                  <c:v>0</c:v>
                </c:pt>
                <c:pt idx="14">
                  <c:v>0</c:v>
                </c:pt>
                <c:pt idx="15">
                  <c:v>0.56317969963749404</c:v>
                </c:pt>
                <c:pt idx="16">
                  <c:v>0</c:v>
                </c:pt>
                <c:pt idx="17">
                  <c:v>0.36331563956499202</c:v>
                </c:pt>
                <c:pt idx="18">
                  <c:v>0.29842050750906302</c:v>
                </c:pt>
                <c:pt idx="19">
                  <c:v>0.22737571206628701</c:v>
                </c:pt>
                <c:pt idx="20">
                  <c:v>0.16506991196271401</c:v>
                </c:pt>
                <c:pt idx="21">
                  <c:v>0.39810978767478</c:v>
                </c:pt>
                <c:pt idx="22">
                  <c:v>0.96452615225271898</c:v>
                </c:pt>
                <c:pt idx="23">
                  <c:v>0</c:v>
                </c:pt>
              </c:numCache>
            </c:numRef>
          </c:val>
          <c:smooth val="0"/>
          <c:extLst>
            <c:ext xmlns:c16="http://schemas.microsoft.com/office/drawing/2014/chart" uri="{C3380CC4-5D6E-409C-BE32-E72D297353CC}">
              <c16:uniqueId val="{00000004-926E-4174-8791-5CDD9E3762EB}"/>
            </c:ext>
          </c:extLst>
        </c:ser>
        <c:dLbls>
          <c:showLegendKey val="0"/>
          <c:showVal val="0"/>
          <c:showCatName val="0"/>
          <c:showSerName val="0"/>
          <c:showPercent val="0"/>
          <c:showBubbleSize val="0"/>
        </c:dLbls>
        <c:smooth val="0"/>
        <c:axId val="332418856"/>
        <c:axId val="332417872"/>
      </c:lineChart>
      <c:catAx>
        <c:axId val="33241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17872"/>
        <c:crosses val="autoZero"/>
        <c:auto val="1"/>
        <c:lblAlgn val="ctr"/>
        <c:lblOffset val="100"/>
        <c:noMultiLvlLbl val="0"/>
      </c:catAx>
      <c:valAx>
        <c:axId val="33241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1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1B1-4CF5-B2D6-E7AAEF42CB4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1B1-4CF5-B2D6-E7AAEF42CB4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1B1-4CF5-B2D6-E7AAEF42CB4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D1B1-4CF5-B2D6-E7AAEF42CB4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4-D1B1-4CF5-B2D6-E7AAEF42CB4A}"/>
            </c:ext>
          </c:extLst>
        </c:ser>
        <c:dLbls>
          <c:showLegendKey val="0"/>
          <c:showVal val="0"/>
          <c:showCatName val="0"/>
          <c:showSerName val="0"/>
          <c:showPercent val="0"/>
          <c:showBubbleSize val="0"/>
        </c:dLbls>
        <c:smooth val="0"/>
        <c:axId val="531190920"/>
        <c:axId val="531191248"/>
      </c:lineChart>
      <c:dateAx>
        <c:axId val="53119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191248"/>
        <c:crosses val="autoZero"/>
        <c:auto val="1"/>
        <c:lblOffset val="100"/>
        <c:baseTimeUnit val="days"/>
      </c:dateAx>
      <c:valAx>
        <c:axId val="53119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19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7DD03-C003-492E-A78B-66D2D06A6ED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629CC40-D096-4684-AEFD-1A4C3C79989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75753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C10C-FFB7-48D4-B3E7-C84B965B95DE}"/>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08CE25D5-1BE4-4B20-8D0E-F396FE509F0D}"/>
              </a:ext>
            </a:extLst>
          </p:cNvPr>
          <p:cNvGraphicFramePr>
            <a:graphicFrameLocks noGrp="1"/>
          </p:cNvGraphicFramePr>
          <p:nvPr>
            <p:ph type="tbl" sz="quarter" idx="13"/>
            <p:extLst>
              <p:ext uri="{D42A27DB-BD31-4B8C-83A1-F6EECF244321}">
                <p14:modId xmlns:p14="http://schemas.microsoft.com/office/powerpoint/2010/main" val="226957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7307215"/>
                    </a:ext>
                  </a:extLst>
                </a:gridCol>
                <a:gridCol w="740664">
                  <a:extLst>
                    <a:ext uri="{9D8B030D-6E8A-4147-A177-3AD203B41FA5}">
                      <a16:colId xmlns:a16="http://schemas.microsoft.com/office/drawing/2014/main" val="3985982836"/>
                    </a:ext>
                  </a:extLst>
                </a:gridCol>
                <a:gridCol w="740664">
                  <a:extLst>
                    <a:ext uri="{9D8B030D-6E8A-4147-A177-3AD203B41FA5}">
                      <a16:colId xmlns:a16="http://schemas.microsoft.com/office/drawing/2014/main" val="1179940690"/>
                    </a:ext>
                  </a:extLst>
                </a:gridCol>
                <a:gridCol w="740664">
                  <a:extLst>
                    <a:ext uri="{9D8B030D-6E8A-4147-A177-3AD203B41FA5}">
                      <a16:colId xmlns:a16="http://schemas.microsoft.com/office/drawing/2014/main" val="3909918865"/>
                    </a:ext>
                  </a:extLst>
                </a:gridCol>
                <a:gridCol w="740664">
                  <a:extLst>
                    <a:ext uri="{9D8B030D-6E8A-4147-A177-3AD203B41FA5}">
                      <a16:colId xmlns:a16="http://schemas.microsoft.com/office/drawing/2014/main" val="1590309533"/>
                    </a:ext>
                  </a:extLst>
                </a:gridCol>
                <a:gridCol w="740664">
                  <a:extLst>
                    <a:ext uri="{9D8B030D-6E8A-4147-A177-3AD203B41FA5}">
                      <a16:colId xmlns:a16="http://schemas.microsoft.com/office/drawing/2014/main" val="2961774643"/>
                    </a:ext>
                  </a:extLst>
                </a:gridCol>
                <a:gridCol w="740664">
                  <a:extLst>
                    <a:ext uri="{9D8B030D-6E8A-4147-A177-3AD203B41FA5}">
                      <a16:colId xmlns:a16="http://schemas.microsoft.com/office/drawing/2014/main" val="1624098180"/>
                    </a:ext>
                  </a:extLst>
                </a:gridCol>
                <a:gridCol w="740664">
                  <a:extLst>
                    <a:ext uri="{9D8B030D-6E8A-4147-A177-3AD203B41FA5}">
                      <a16:colId xmlns:a16="http://schemas.microsoft.com/office/drawing/2014/main" val="2023185107"/>
                    </a:ext>
                  </a:extLst>
                </a:gridCol>
                <a:gridCol w="740664">
                  <a:extLst>
                    <a:ext uri="{9D8B030D-6E8A-4147-A177-3AD203B41FA5}">
                      <a16:colId xmlns:a16="http://schemas.microsoft.com/office/drawing/2014/main" val="16311872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950532533"/>
                  </a:ext>
                </a:extLst>
              </a:tr>
              <a:tr h="370840">
                <a:tc>
                  <a:txBody>
                    <a:bodyPr/>
                    <a:lstStyle/>
                    <a:p>
                      <a:r>
                        <a:rPr lang="en-US" sz="1000"/>
                        <a:t>Specialized Bicycles</a:t>
                      </a:r>
                    </a:p>
                  </a:txBody>
                  <a:tcPr/>
                </a:tc>
                <a:tc>
                  <a:txBody>
                    <a:bodyPr/>
                    <a:lstStyle/>
                    <a:p>
                      <a:r>
                        <a:rPr lang="en-US" sz="1000"/>
                        <a:t>1963432</a:t>
                      </a:r>
                    </a:p>
                  </a:txBody>
                  <a:tcPr/>
                </a:tc>
                <a:tc>
                  <a:txBody>
                    <a:bodyPr/>
                    <a:lstStyle/>
                    <a:p>
                      <a:r>
                        <a:rPr lang="en-US" sz="1000"/>
                        <a:t>4459</a:t>
                      </a:r>
                    </a:p>
                  </a:txBody>
                  <a:tcPr/>
                </a:tc>
                <a:tc>
                  <a:txBody>
                    <a:bodyPr/>
                    <a:lstStyle/>
                    <a:p>
                      <a:r>
                        <a:rPr lang="en-US" sz="1000"/>
                        <a:t>15</a:t>
                      </a:r>
                    </a:p>
                  </a:txBody>
                  <a:tcPr/>
                </a:tc>
                <a:tc>
                  <a:txBody>
                    <a:bodyPr/>
                    <a:lstStyle/>
                    <a:p>
                      <a:r>
                        <a:rPr lang="en-US" sz="1000"/>
                        <a:t>133</a:t>
                      </a:r>
                    </a:p>
                  </a:txBody>
                  <a:tcPr/>
                </a:tc>
                <a:tc>
                  <a:txBody>
                    <a:bodyPr/>
                    <a:lstStyle/>
                    <a:p>
                      <a:r>
                        <a:rPr lang="en-US" sz="1000"/>
                        <a:t>2</a:t>
                      </a:r>
                    </a:p>
                  </a:txBody>
                  <a:tcPr/>
                </a:tc>
                <a:tc>
                  <a:txBody>
                    <a:bodyPr/>
                    <a:lstStyle/>
                    <a:p>
                      <a:r>
                        <a:rPr lang="en-US" sz="1000"/>
                        <a:t>34</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798652280"/>
                  </a:ext>
                </a:extLst>
              </a:tr>
              <a:tr h="370840">
                <a:tc>
                  <a:txBody>
                    <a:bodyPr/>
                    <a:lstStyle/>
                    <a:p>
                      <a:r>
                        <a:rPr lang="en-US" sz="1000"/>
                        <a:t>Scott Sports Argentina</a:t>
                      </a:r>
                    </a:p>
                  </a:txBody>
                  <a:tcPr/>
                </a:tc>
                <a:tc>
                  <a:txBody>
                    <a:bodyPr/>
                    <a:lstStyle/>
                    <a:p>
                      <a:r>
                        <a:rPr lang="en-US" sz="1000"/>
                        <a:t>67821</a:t>
                      </a:r>
                    </a:p>
                  </a:txBody>
                  <a:tcPr/>
                </a:tc>
                <a:tc>
                  <a:txBody>
                    <a:bodyPr/>
                    <a:lstStyle/>
                    <a:p>
                      <a:r>
                        <a:rPr lang="en-US" sz="1000"/>
                        <a:t>1954</a:t>
                      </a:r>
                    </a:p>
                  </a:txBody>
                  <a:tcPr/>
                </a:tc>
                <a:tc>
                  <a:txBody>
                    <a:bodyPr/>
                    <a:lstStyle/>
                    <a:p>
                      <a:r>
                        <a:rPr lang="en-US" sz="1000"/>
                        <a:t>27</a:t>
                      </a:r>
                    </a:p>
                  </a:txBody>
                  <a:tcPr/>
                </a:tc>
                <a:tc>
                  <a:txBody>
                    <a:bodyPr/>
                    <a:lstStyle/>
                    <a:p>
                      <a:r>
                        <a:rPr lang="en-US" sz="1000"/>
                        <a:t>976</a:t>
                      </a:r>
                    </a:p>
                  </a:txBody>
                  <a:tcPr/>
                </a:tc>
                <a:tc>
                  <a:txBody>
                    <a:bodyPr/>
                    <a:lstStyle/>
                    <a:p>
                      <a:r>
                        <a:rPr lang="en-US" sz="1000"/>
                        <a:t>74</a:t>
                      </a:r>
                    </a:p>
                  </a:txBody>
                  <a:tcPr/>
                </a:tc>
                <a:tc>
                  <a:txBody>
                    <a:bodyPr/>
                    <a:lstStyle/>
                    <a:p>
                      <a:r>
                        <a:rPr lang="en-US" sz="1000"/>
                        <a:t>17</a:t>
                      </a:r>
                    </a:p>
                  </a:txBody>
                  <a:tcPr/>
                </a:tc>
                <a:tc>
                  <a:txBody>
                    <a:bodyPr/>
                    <a:lstStyle/>
                    <a:p>
                      <a:r>
                        <a:rPr lang="en-US" sz="1000"/>
                        <a:t>1</a:t>
                      </a:r>
                    </a:p>
                  </a:txBody>
                  <a:tcPr/>
                </a:tc>
                <a:tc>
                  <a:txBody>
                    <a:bodyPr/>
                    <a:lstStyle/>
                    <a:p>
                      <a:r>
                        <a:rPr lang="en-US" sz="1000"/>
                        <a:t>0.0591 %</a:t>
                      </a:r>
                    </a:p>
                  </a:txBody>
                  <a:tcPr/>
                </a:tc>
                <a:extLst>
                  <a:ext uri="{0D108BD9-81ED-4DB2-BD59-A6C34878D82A}">
                    <a16:rowId xmlns:a16="http://schemas.microsoft.com/office/drawing/2014/main" val="4022971643"/>
                  </a:ext>
                </a:extLst>
              </a:tr>
              <a:tr h="370840">
                <a:tc>
                  <a:txBody>
                    <a:bodyPr/>
                    <a:lstStyle/>
                    <a:p>
                      <a:r>
                        <a:rPr lang="en-US" sz="1000"/>
                        <a:t>Trek Bicycle Argentina</a:t>
                      </a:r>
                    </a:p>
                  </a:txBody>
                  <a:tcPr/>
                </a:tc>
                <a:tc>
                  <a:txBody>
                    <a:bodyPr/>
                    <a:lstStyle/>
                    <a:p>
                      <a:r>
                        <a:rPr lang="en-US" sz="1000"/>
                        <a:t>30993</a:t>
                      </a:r>
                    </a:p>
                  </a:txBody>
                  <a:tcPr/>
                </a:tc>
                <a:tc>
                  <a:txBody>
                    <a:bodyPr/>
                    <a:lstStyle/>
                    <a:p>
                      <a:r>
                        <a:rPr lang="en-US" sz="1000"/>
                        <a:t>n/a</a:t>
                      </a:r>
                    </a:p>
                  </a:txBody>
                  <a:tcPr/>
                </a:tc>
                <a:tc>
                  <a:txBody>
                    <a:bodyPr/>
                    <a:lstStyle/>
                    <a:p>
                      <a:r>
                        <a:rPr lang="en-US" sz="1000"/>
                        <a:t>20</a:t>
                      </a:r>
                    </a:p>
                  </a:txBody>
                  <a:tcPr/>
                </a:tc>
                <a:tc>
                  <a:txBody>
                    <a:bodyPr/>
                    <a:lstStyle/>
                    <a:p>
                      <a:r>
                        <a:rPr lang="en-US" sz="1000"/>
                        <a:t>1748</a:t>
                      </a:r>
                    </a:p>
                  </a:txBody>
                  <a:tcPr/>
                </a:tc>
                <a:tc>
                  <a:txBody>
                    <a:bodyPr/>
                    <a:lstStyle/>
                    <a:p>
                      <a:r>
                        <a:rPr lang="en-US" sz="1000"/>
                        <a:t>105</a:t>
                      </a:r>
                    </a:p>
                  </a:txBody>
                  <a:tcPr/>
                </a:tc>
                <a:tc>
                  <a:txBody>
                    <a:bodyPr/>
                    <a:lstStyle/>
                    <a:p>
                      <a:r>
                        <a:rPr lang="en-US" sz="1000"/>
                        <a:t>84</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853217663"/>
                  </a:ext>
                </a:extLst>
              </a:tr>
              <a:tr h="370840">
                <a:tc>
                  <a:txBody>
                    <a:bodyPr/>
                    <a:lstStyle/>
                    <a:p>
                      <a:r>
                        <a:rPr lang="en-US" sz="1000"/>
                        <a:t>Giant Bicycles Argentina</a:t>
                      </a:r>
                    </a:p>
                  </a:txBody>
                  <a:tcPr/>
                </a:tc>
                <a:tc>
                  <a:txBody>
                    <a:bodyPr/>
                    <a:lstStyle/>
                    <a:p>
                      <a:r>
                        <a:rPr lang="en-US" sz="1000"/>
                        <a:t>19607</a:t>
                      </a:r>
                    </a:p>
                  </a:txBody>
                  <a:tcPr/>
                </a:tc>
                <a:tc>
                  <a:txBody>
                    <a:bodyPr/>
                    <a:lstStyle/>
                    <a:p>
                      <a:r>
                        <a:rPr lang="en-US" sz="1000"/>
                        <a:t>77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631958789"/>
                  </a:ext>
                </a:extLst>
              </a:tr>
              <a:tr h="370840">
                <a:tc>
                  <a:txBody>
                    <a:bodyPr/>
                    <a:lstStyle/>
                    <a:p>
                      <a:r>
                        <a:rPr lang="en-US" sz="1000"/>
                        <a:t>Cannondale Argentina</a:t>
                      </a:r>
                    </a:p>
                  </a:txBody>
                  <a:tcPr/>
                </a:tc>
                <a:tc>
                  <a:txBody>
                    <a:bodyPr/>
                    <a:lstStyle/>
                    <a:p>
                      <a:r>
                        <a:rPr lang="en-US" sz="1000"/>
                        <a:t>10237</a:t>
                      </a:r>
                    </a:p>
                  </a:txBody>
                  <a:tcPr/>
                </a:tc>
                <a:tc>
                  <a:txBody>
                    <a:bodyPr/>
                    <a:lstStyle/>
                    <a:p>
                      <a:r>
                        <a:rPr lang="en-US" sz="1000"/>
                        <a:t>40</a:t>
                      </a:r>
                    </a:p>
                  </a:txBody>
                  <a:tcPr/>
                </a:tc>
                <a:tc>
                  <a:txBody>
                    <a:bodyPr/>
                    <a:lstStyle/>
                    <a:p>
                      <a:r>
                        <a:rPr lang="en-US" sz="1000"/>
                        <a:t>4</a:t>
                      </a:r>
                    </a:p>
                  </a:txBody>
                  <a:tcPr/>
                </a:tc>
                <a:tc>
                  <a:txBody>
                    <a:bodyPr/>
                    <a:lstStyle/>
                    <a:p>
                      <a:r>
                        <a:rPr lang="en-US" sz="1000"/>
                        <a:t>108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0.2692 %</a:t>
                      </a:r>
                    </a:p>
                  </a:txBody>
                  <a:tcPr/>
                </a:tc>
                <a:extLst>
                  <a:ext uri="{0D108BD9-81ED-4DB2-BD59-A6C34878D82A}">
                    <a16:rowId xmlns:a16="http://schemas.microsoft.com/office/drawing/2014/main" val="2330127341"/>
                  </a:ext>
                </a:extLst>
              </a:tr>
            </a:tbl>
          </a:graphicData>
        </a:graphic>
      </p:graphicFrame>
      <p:sp>
        <p:nvSpPr>
          <p:cNvPr id="4" name="Text Placeholder 3">
            <a:extLst>
              <a:ext uri="{FF2B5EF4-FFF2-40B4-BE49-F238E27FC236}">
                <a16:creationId xmlns:a16="http://schemas.microsoft.com/office/drawing/2014/main" id="{6EAE5550-80EB-449B-8A85-9A8A95B43CA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56611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F5D3-4785-4A75-832A-98F1054AF7E7}"/>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3A495323-60B1-401A-90F4-9DDBA4B00E86}"/>
              </a:ext>
            </a:extLst>
          </p:cNvPr>
          <p:cNvGraphicFramePr>
            <a:graphicFrameLocks noGrp="1"/>
          </p:cNvGraphicFramePr>
          <p:nvPr>
            <p:ph type="chart" sz="quarter" idx="13"/>
            <p:extLst>
              <p:ext uri="{D42A27DB-BD31-4B8C-83A1-F6EECF244321}">
                <p14:modId xmlns:p14="http://schemas.microsoft.com/office/powerpoint/2010/main" val="1432690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F22B6-DF96-4C76-A365-9B5AEE36026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817CB00-D305-4CA0-8F08-04393F2DD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044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0348-F145-4568-AF0A-C13DA885B512}"/>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507B2D78-C5BB-4546-9AFE-9CE16705331B}"/>
              </a:ext>
            </a:extLst>
          </p:cNvPr>
          <p:cNvGraphicFramePr>
            <a:graphicFrameLocks noGrp="1"/>
          </p:cNvGraphicFramePr>
          <p:nvPr>
            <p:ph type="chart" sz="quarter" idx="13"/>
            <p:extLst>
              <p:ext uri="{D42A27DB-BD31-4B8C-83A1-F6EECF244321}">
                <p14:modId xmlns:p14="http://schemas.microsoft.com/office/powerpoint/2010/main" val="31308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4C1F8-B77C-4750-B284-C586994089F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D69375B-0F25-495D-B01C-296B58CA0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653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0940-8666-43A0-9607-804302961337}"/>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DD9686F3-5B92-4FC1-BFD4-FA85EB8B6C2B}"/>
              </a:ext>
            </a:extLst>
          </p:cNvPr>
          <p:cNvGraphicFramePr>
            <a:graphicFrameLocks noGrp="1"/>
          </p:cNvGraphicFramePr>
          <p:nvPr>
            <p:ph type="chart" sz="quarter" idx="13"/>
            <p:extLst>
              <p:ext uri="{D42A27DB-BD31-4B8C-83A1-F6EECF244321}">
                <p14:modId xmlns:p14="http://schemas.microsoft.com/office/powerpoint/2010/main" val="2318093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FAFBE5-439E-407D-981E-FF7B81B69BC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D2DE2DB-ABBC-4EA3-8906-DAF584730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871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9D0A-34C0-43B2-B2B4-D6CF4BC61519}"/>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2FE395EB-1599-4357-81BE-EFA7D0EDBEDA}"/>
              </a:ext>
            </a:extLst>
          </p:cNvPr>
          <p:cNvGraphicFramePr>
            <a:graphicFrameLocks noGrp="1"/>
          </p:cNvGraphicFramePr>
          <p:nvPr>
            <p:ph type="chart" sz="quarter" idx="13"/>
            <p:extLst>
              <p:ext uri="{D42A27DB-BD31-4B8C-83A1-F6EECF244321}">
                <p14:modId xmlns:p14="http://schemas.microsoft.com/office/powerpoint/2010/main" val="3145085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D7EE11-496A-4690-9FCF-A871911C1B5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CD22896-2BDE-48A7-A372-EA31B77CA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5860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CB2D-B451-4032-B2ED-67EAF5C730D7}"/>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02882A26-D024-4F11-8C70-16991A302F63}"/>
              </a:ext>
            </a:extLst>
          </p:cNvPr>
          <p:cNvGraphicFramePr>
            <a:graphicFrameLocks noGrp="1"/>
          </p:cNvGraphicFramePr>
          <p:nvPr>
            <p:ph type="chart" sz="quarter" idx="13"/>
            <p:extLst>
              <p:ext uri="{D42A27DB-BD31-4B8C-83A1-F6EECF244321}">
                <p14:modId xmlns:p14="http://schemas.microsoft.com/office/powerpoint/2010/main" val="1581745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47EC5A-BD72-4983-94C8-06AE0E2BE18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973F43F-6EBE-4C41-A03D-433F31C61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2550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2A77-CBDC-4092-A418-980D5AEC18BE}"/>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B0B1A178-70E7-4F05-A974-96FC5DEAB7D5}"/>
              </a:ext>
            </a:extLst>
          </p:cNvPr>
          <p:cNvGraphicFramePr>
            <a:graphicFrameLocks noGrp="1"/>
          </p:cNvGraphicFramePr>
          <p:nvPr>
            <p:ph type="chart" sz="quarter" idx="13"/>
            <p:extLst>
              <p:ext uri="{D42A27DB-BD31-4B8C-83A1-F6EECF244321}">
                <p14:modId xmlns:p14="http://schemas.microsoft.com/office/powerpoint/2010/main" val="4076474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BF5DA-1B6D-4240-9D41-8FF73D800C3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E5B3AD0-B597-4FC4-B998-8CEB1D002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182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C27C-3CAB-4BDB-9603-237205EAB6E8}"/>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52C8354A-D3A7-42BC-91D7-CE85BEFB950A}"/>
              </a:ext>
            </a:extLst>
          </p:cNvPr>
          <p:cNvGraphicFramePr>
            <a:graphicFrameLocks noGrp="1"/>
          </p:cNvGraphicFramePr>
          <p:nvPr>
            <p:ph type="chart" sz="quarter" idx="13"/>
            <p:extLst>
              <p:ext uri="{D42A27DB-BD31-4B8C-83A1-F6EECF244321}">
                <p14:modId xmlns:p14="http://schemas.microsoft.com/office/powerpoint/2010/main" val="353677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E3559E-25CD-4F68-BF13-42B6E19F0CE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F491443-BE4A-4B26-8E51-ED97D127C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377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9C99C-AC84-4518-AA4D-E3AE28D9DF41}"/>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D80F6114-4751-4322-B915-C332C9EEC5B0}"/>
              </a:ext>
            </a:extLst>
          </p:cNvPr>
          <p:cNvGraphicFramePr>
            <a:graphicFrameLocks noGrp="1"/>
          </p:cNvGraphicFramePr>
          <p:nvPr>
            <p:ph type="chart" sz="quarter" idx="13"/>
            <p:extLst>
              <p:ext uri="{D42A27DB-BD31-4B8C-83A1-F6EECF244321}">
                <p14:modId xmlns:p14="http://schemas.microsoft.com/office/powerpoint/2010/main" val="692735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A01AEB-63DA-4BB9-BC21-D1916780096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166D31A-20C2-4D17-ACED-8AD7BC362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451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B0A6-D41F-400A-8C21-9432BB0FEA00}"/>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734E7B0A-C30F-4DAF-9202-FE54165DC20F}"/>
              </a:ext>
            </a:extLst>
          </p:cNvPr>
          <p:cNvGraphicFramePr>
            <a:graphicFrameLocks noGrp="1"/>
          </p:cNvGraphicFramePr>
          <p:nvPr>
            <p:ph type="chart" sz="quarter" idx="13"/>
            <p:extLst>
              <p:ext uri="{D42A27DB-BD31-4B8C-83A1-F6EECF244321}">
                <p14:modId xmlns:p14="http://schemas.microsoft.com/office/powerpoint/2010/main" val="1247608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44F84-1ACC-4A6A-9EA6-C2D0E555748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B075BB95-E6A8-46C0-B79E-7FC8B4816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63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AC991-F3B9-476C-97F5-F5F9EBCDABC8}"/>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5F66C113-76BE-4F88-9385-9BA9358E9FE3}"/>
              </a:ext>
            </a:extLst>
          </p:cNvPr>
          <p:cNvGraphicFramePr>
            <a:graphicFrameLocks noGrp="1"/>
          </p:cNvGraphicFramePr>
          <p:nvPr>
            <p:ph type="chart" sz="quarter" idx="13"/>
            <p:extLst>
              <p:ext uri="{D42A27DB-BD31-4B8C-83A1-F6EECF244321}">
                <p14:modId xmlns:p14="http://schemas.microsoft.com/office/powerpoint/2010/main" val="2434285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36A50-7BD0-4E14-A16D-06F948C9F0D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6F27165-2FDD-4204-9AEE-B0D55F9DE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528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8807-3F05-495A-902A-9E6B8874F978}"/>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FCB9C60F-523C-4865-A1C4-1494A8849F65}"/>
              </a:ext>
            </a:extLst>
          </p:cNvPr>
          <p:cNvGraphicFramePr>
            <a:graphicFrameLocks noGrp="1"/>
          </p:cNvGraphicFramePr>
          <p:nvPr>
            <p:ph type="chart" sz="quarter" idx="13"/>
            <p:extLst>
              <p:ext uri="{D42A27DB-BD31-4B8C-83A1-F6EECF244321}">
                <p14:modId xmlns:p14="http://schemas.microsoft.com/office/powerpoint/2010/main" val="1191449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64C27-E73A-47DE-BEA4-890EE55A622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1AED309-9CEE-47EF-BD46-38C775B6A1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289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EAA95-5884-4FB0-B193-4B3E665E01BA}"/>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199B94A8-3FAA-4825-BCEF-C09DFFBF03DA}"/>
              </a:ext>
            </a:extLst>
          </p:cNvPr>
          <p:cNvGraphicFramePr>
            <a:graphicFrameLocks noGrp="1"/>
          </p:cNvGraphicFramePr>
          <p:nvPr>
            <p:ph type="chart" sz="quarter" idx="13"/>
            <p:extLst>
              <p:ext uri="{D42A27DB-BD31-4B8C-83A1-F6EECF244321}">
                <p14:modId xmlns:p14="http://schemas.microsoft.com/office/powerpoint/2010/main" val="1573811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0088B-060C-4D79-BC0A-55D4C75B698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668309C-6174-46AB-9789-EA523DF87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378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11DA-129B-4F1C-B6D8-09B71A9BF348}"/>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41D51454-31B1-41D6-AA7E-ED0ECCF38758}"/>
              </a:ext>
            </a:extLst>
          </p:cNvPr>
          <p:cNvGraphicFramePr>
            <a:graphicFrameLocks noGrp="1"/>
          </p:cNvGraphicFramePr>
          <p:nvPr>
            <p:ph type="chart" sz="quarter" idx="13"/>
            <p:extLst>
              <p:ext uri="{D42A27DB-BD31-4B8C-83A1-F6EECF244321}">
                <p14:modId xmlns:p14="http://schemas.microsoft.com/office/powerpoint/2010/main" val="2590025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F8F49-AE4A-4F36-9674-29B3DD1A4EF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B9BC7F7A-84E9-4CF3-B199-F118CE60E5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451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2F9F-1A66-47BC-89A9-772FF3DA426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06EDA2F5-3474-48DD-871C-60E05EE08D64}"/>
              </a:ext>
            </a:extLst>
          </p:cNvPr>
          <p:cNvGraphicFramePr>
            <a:graphicFrameLocks noGrp="1"/>
          </p:cNvGraphicFramePr>
          <p:nvPr>
            <p:ph type="chart" sz="quarter" idx="13"/>
            <p:extLst>
              <p:ext uri="{D42A27DB-BD31-4B8C-83A1-F6EECF244321}">
                <p14:modId xmlns:p14="http://schemas.microsoft.com/office/powerpoint/2010/main" val="3511123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FA632B-D9C2-4A07-95A3-37772C2BB53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249CF22-661C-4EE5-BD6E-DE5E1FB20E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753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3791-4D79-43FB-B676-8D705813C205}"/>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CBB64469-9DD8-4D3A-B278-5E28949BBB6B}"/>
              </a:ext>
            </a:extLst>
          </p:cNvPr>
          <p:cNvGraphicFramePr>
            <a:graphicFrameLocks noGrp="1"/>
          </p:cNvGraphicFramePr>
          <p:nvPr>
            <p:ph type="chart" sz="quarter" idx="13"/>
            <p:extLst>
              <p:ext uri="{D42A27DB-BD31-4B8C-83A1-F6EECF244321}">
                <p14:modId xmlns:p14="http://schemas.microsoft.com/office/powerpoint/2010/main" val="4191606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717D2B-7FEB-4DCF-809B-512724446BF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A356844-69A5-4420-843B-9A7DDC38E2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9300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630C-FA70-478F-8058-2E1781BA75BD}"/>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62EB5ACA-149B-4DE5-91DB-545990C89E10}"/>
              </a:ext>
            </a:extLst>
          </p:cNvPr>
          <p:cNvGraphicFramePr>
            <a:graphicFrameLocks noGrp="1"/>
          </p:cNvGraphicFramePr>
          <p:nvPr>
            <p:ph type="chart" sz="quarter" idx="13"/>
            <p:extLst>
              <p:ext uri="{D42A27DB-BD31-4B8C-83A1-F6EECF244321}">
                <p14:modId xmlns:p14="http://schemas.microsoft.com/office/powerpoint/2010/main" val="137878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1EC0C-479A-4232-869D-50C1F45CD7F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C8EA0AE-4C37-4C39-AA29-0E717861A6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796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A2F9-5BCC-4F86-8EF7-DD9CF47F2B7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E3FBD567-9036-4BC0-A5A5-3267FF64C4D4}"/>
              </a:ext>
            </a:extLst>
          </p:cNvPr>
          <p:cNvGraphicFramePr>
            <a:graphicFrameLocks noGrp="1"/>
          </p:cNvGraphicFramePr>
          <p:nvPr>
            <p:ph type="chart" sz="quarter" idx="13"/>
            <p:extLst>
              <p:ext uri="{D42A27DB-BD31-4B8C-83A1-F6EECF244321}">
                <p14:modId xmlns:p14="http://schemas.microsoft.com/office/powerpoint/2010/main" val="362445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A395D-B175-4A51-89B8-C962EDECB95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42492EE-CB09-44E8-BFD8-9214C34AE7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54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C13F-1B72-4D17-91A5-B2037C304492}"/>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62C41F50-70EF-497D-82F1-009D0ED93A14}"/>
              </a:ext>
            </a:extLst>
          </p:cNvPr>
          <p:cNvGraphicFramePr>
            <a:graphicFrameLocks noGrp="1"/>
          </p:cNvGraphicFramePr>
          <p:nvPr>
            <p:ph type="chart" sz="quarter" idx="13"/>
            <p:extLst>
              <p:ext uri="{D42A27DB-BD31-4B8C-83A1-F6EECF244321}">
                <p14:modId xmlns:p14="http://schemas.microsoft.com/office/powerpoint/2010/main" val="43279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2D365-5DF0-4925-911A-9D022115C33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D112D4E-8D72-4B8A-BB57-B0842B404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0517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EACE5-D97E-479D-993B-6FB0062D3E31}"/>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22D1ED76-4EBC-4C37-8CE2-505B1C432B15}"/>
              </a:ext>
            </a:extLst>
          </p:cNvPr>
          <p:cNvGraphicFramePr>
            <a:graphicFrameLocks noGrp="1"/>
          </p:cNvGraphicFramePr>
          <p:nvPr>
            <p:ph type="tbl" sz="quarter" idx="13"/>
            <p:extLst>
              <p:ext uri="{D42A27DB-BD31-4B8C-83A1-F6EECF244321}">
                <p14:modId xmlns:p14="http://schemas.microsoft.com/office/powerpoint/2010/main" val="237141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5577403"/>
                    </a:ext>
                  </a:extLst>
                </a:gridCol>
                <a:gridCol w="1152144">
                  <a:extLst>
                    <a:ext uri="{9D8B030D-6E8A-4147-A177-3AD203B41FA5}">
                      <a16:colId xmlns:a16="http://schemas.microsoft.com/office/drawing/2014/main" val="2239615050"/>
                    </a:ext>
                  </a:extLst>
                </a:gridCol>
                <a:gridCol w="1152144">
                  <a:extLst>
                    <a:ext uri="{9D8B030D-6E8A-4147-A177-3AD203B41FA5}">
                      <a16:colId xmlns:a16="http://schemas.microsoft.com/office/drawing/2014/main" val="3536570212"/>
                    </a:ext>
                  </a:extLst>
                </a:gridCol>
                <a:gridCol w="1152144">
                  <a:extLst>
                    <a:ext uri="{9D8B030D-6E8A-4147-A177-3AD203B41FA5}">
                      <a16:colId xmlns:a16="http://schemas.microsoft.com/office/drawing/2014/main" val="2374245801"/>
                    </a:ext>
                  </a:extLst>
                </a:gridCol>
                <a:gridCol w="1152144">
                  <a:extLst>
                    <a:ext uri="{9D8B030D-6E8A-4147-A177-3AD203B41FA5}">
                      <a16:colId xmlns:a16="http://schemas.microsoft.com/office/drawing/2014/main" val="3977799376"/>
                    </a:ext>
                  </a:extLst>
                </a:gridCol>
                <a:gridCol w="1152144">
                  <a:extLst>
                    <a:ext uri="{9D8B030D-6E8A-4147-A177-3AD203B41FA5}">
                      <a16:colId xmlns:a16="http://schemas.microsoft.com/office/drawing/2014/main" val="421777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7199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6.2121212121212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4.7878787878788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112.48484848485</a:t>
                      </a:r>
                    </a:p>
                  </a:txBody>
                  <a:tcPr/>
                </a:tc>
                <a:extLst>
                  <a:ext uri="{0D108BD9-81ED-4DB2-BD59-A6C34878D82A}">
                    <a16:rowId xmlns:a16="http://schemas.microsoft.com/office/drawing/2014/main" val="196982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42.272727272727</a:t>
                      </a:r>
                    </a:p>
                  </a:txBody>
                  <a:tcPr/>
                </a:tc>
                <a:extLst>
                  <a:ext uri="{0D108BD9-81ED-4DB2-BD59-A6C34878D82A}">
                    <a16:rowId xmlns:a16="http://schemas.microsoft.com/office/drawing/2014/main" val="53963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43.809523809524</a:t>
                      </a:r>
                    </a:p>
                  </a:txBody>
                  <a:tcPr/>
                </a:tc>
                <a:extLst>
                  <a:ext uri="{0D108BD9-81ED-4DB2-BD59-A6C34878D82A}">
                    <a16:rowId xmlns:a16="http://schemas.microsoft.com/office/drawing/2014/main" val="277010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165828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363213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104.88888888889</a:t>
                      </a:r>
                    </a:p>
                  </a:txBody>
                  <a:tcPr/>
                </a:tc>
                <a:extLst>
                  <a:ext uri="{0D108BD9-81ED-4DB2-BD59-A6C34878D82A}">
                    <a16:rowId xmlns:a16="http://schemas.microsoft.com/office/drawing/2014/main" val="59686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259759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37877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11.714285714286</a:t>
                      </a:r>
                    </a:p>
                  </a:txBody>
                  <a:tcPr/>
                </a:tc>
                <a:extLst>
                  <a:ext uri="{0D108BD9-81ED-4DB2-BD59-A6C34878D82A}">
                    <a16:rowId xmlns:a16="http://schemas.microsoft.com/office/drawing/2014/main" val="393778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2403626878"/>
                  </a:ext>
                </a:extLst>
              </a:tr>
            </a:tbl>
          </a:graphicData>
        </a:graphic>
      </p:graphicFrame>
      <p:sp>
        <p:nvSpPr>
          <p:cNvPr id="4" name="Text Placeholder 3">
            <a:extLst>
              <a:ext uri="{FF2B5EF4-FFF2-40B4-BE49-F238E27FC236}">
                <a16:creationId xmlns:a16="http://schemas.microsoft.com/office/drawing/2014/main" id="{56F30A25-904D-4617-B7F9-04BC3AB39BC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54816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4F565-5964-450C-99FB-D35F4079D3C9}"/>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3947023F-C04C-43F4-8862-9EB5FBED85B5}"/>
              </a:ext>
            </a:extLst>
          </p:cNvPr>
          <p:cNvGraphicFramePr>
            <a:graphicFrameLocks noGrp="1"/>
          </p:cNvGraphicFramePr>
          <p:nvPr>
            <p:ph type="tbl" sz="quarter" idx="13"/>
            <p:extLst>
              <p:ext uri="{D42A27DB-BD31-4B8C-83A1-F6EECF244321}">
                <p14:modId xmlns:p14="http://schemas.microsoft.com/office/powerpoint/2010/main" val="46061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8735722"/>
                    </a:ext>
                  </a:extLst>
                </a:gridCol>
                <a:gridCol w="1152144">
                  <a:extLst>
                    <a:ext uri="{9D8B030D-6E8A-4147-A177-3AD203B41FA5}">
                      <a16:colId xmlns:a16="http://schemas.microsoft.com/office/drawing/2014/main" val="4018911339"/>
                    </a:ext>
                  </a:extLst>
                </a:gridCol>
                <a:gridCol w="1152144">
                  <a:extLst>
                    <a:ext uri="{9D8B030D-6E8A-4147-A177-3AD203B41FA5}">
                      <a16:colId xmlns:a16="http://schemas.microsoft.com/office/drawing/2014/main" val="2793214418"/>
                    </a:ext>
                  </a:extLst>
                </a:gridCol>
                <a:gridCol w="1152144">
                  <a:extLst>
                    <a:ext uri="{9D8B030D-6E8A-4147-A177-3AD203B41FA5}">
                      <a16:colId xmlns:a16="http://schemas.microsoft.com/office/drawing/2014/main" val="2866800152"/>
                    </a:ext>
                  </a:extLst>
                </a:gridCol>
                <a:gridCol w="1152144">
                  <a:extLst>
                    <a:ext uri="{9D8B030D-6E8A-4147-A177-3AD203B41FA5}">
                      <a16:colId xmlns:a16="http://schemas.microsoft.com/office/drawing/2014/main" val="81400730"/>
                    </a:ext>
                  </a:extLst>
                </a:gridCol>
                <a:gridCol w="1152144">
                  <a:extLst>
                    <a:ext uri="{9D8B030D-6E8A-4147-A177-3AD203B41FA5}">
                      <a16:colId xmlns:a16="http://schemas.microsoft.com/office/drawing/2014/main" val="1074025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5238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110.22222222222</a:t>
                      </a:r>
                    </a:p>
                  </a:txBody>
                  <a:tcPr/>
                </a:tc>
                <a:extLst>
                  <a:ext uri="{0D108BD9-81ED-4DB2-BD59-A6C34878D82A}">
                    <a16:rowId xmlns:a16="http://schemas.microsoft.com/office/drawing/2014/main" val="2174704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165205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42243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411967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extLst>
                  <a:ext uri="{0D108BD9-81ED-4DB2-BD59-A6C34878D82A}">
                    <a16:rowId xmlns:a16="http://schemas.microsoft.com/office/drawing/2014/main" val="46439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4813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extLst>
                  <a:ext uri="{0D108BD9-81ED-4DB2-BD59-A6C34878D82A}">
                    <a16:rowId xmlns:a16="http://schemas.microsoft.com/office/drawing/2014/main" val="35439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261466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extLst>
                  <a:ext uri="{0D108BD9-81ED-4DB2-BD59-A6C34878D82A}">
                    <a16:rowId xmlns:a16="http://schemas.microsoft.com/office/drawing/2014/main" val="400997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91.333333333333</a:t>
                      </a:r>
                    </a:p>
                  </a:txBody>
                  <a:tcPr/>
                </a:tc>
                <a:extLst>
                  <a:ext uri="{0D108BD9-81ED-4DB2-BD59-A6C34878D82A}">
                    <a16:rowId xmlns:a16="http://schemas.microsoft.com/office/drawing/2014/main" val="1479914430"/>
                  </a:ext>
                </a:extLst>
              </a:tr>
            </a:tbl>
          </a:graphicData>
        </a:graphic>
      </p:graphicFrame>
      <p:sp>
        <p:nvSpPr>
          <p:cNvPr id="4" name="Text Placeholder 3">
            <a:extLst>
              <a:ext uri="{FF2B5EF4-FFF2-40B4-BE49-F238E27FC236}">
                <a16:creationId xmlns:a16="http://schemas.microsoft.com/office/drawing/2014/main" id="{A0B007FD-0E54-4C29-98E5-7A2D1CD977B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11963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83B4-1612-4788-9B33-DE127A11E80C}"/>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8A730CF7-B7A6-442C-8983-202D9ADFC826}"/>
              </a:ext>
            </a:extLst>
          </p:cNvPr>
          <p:cNvGraphicFramePr>
            <a:graphicFrameLocks noGrp="1"/>
          </p:cNvGraphicFramePr>
          <p:nvPr>
            <p:ph type="tbl" sz="quarter" idx="13"/>
            <p:extLst>
              <p:ext uri="{D42A27DB-BD31-4B8C-83A1-F6EECF244321}">
                <p14:modId xmlns:p14="http://schemas.microsoft.com/office/powerpoint/2010/main" val="80062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5931335"/>
                    </a:ext>
                  </a:extLst>
                </a:gridCol>
                <a:gridCol w="1152144">
                  <a:extLst>
                    <a:ext uri="{9D8B030D-6E8A-4147-A177-3AD203B41FA5}">
                      <a16:colId xmlns:a16="http://schemas.microsoft.com/office/drawing/2014/main" val="3027954524"/>
                    </a:ext>
                  </a:extLst>
                </a:gridCol>
                <a:gridCol w="1152144">
                  <a:extLst>
                    <a:ext uri="{9D8B030D-6E8A-4147-A177-3AD203B41FA5}">
                      <a16:colId xmlns:a16="http://schemas.microsoft.com/office/drawing/2014/main" val="3790851001"/>
                    </a:ext>
                  </a:extLst>
                </a:gridCol>
                <a:gridCol w="1152144">
                  <a:extLst>
                    <a:ext uri="{9D8B030D-6E8A-4147-A177-3AD203B41FA5}">
                      <a16:colId xmlns:a16="http://schemas.microsoft.com/office/drawing/2014/main" val="311156232"/>
                    </a:ext>
                  </a:extLst>
                </a:gridCol>
                <a:gridCol w="1152144">
                  <a:extLst>
                    <a:ext uri="{9D8B030D-6E8A-4147-A177-3AD203B41FA5}">
                      <a16:colId xmlns:a16="http://schemas.microsoft.com/office/drawing/2014/main" val="2968245512"/>
                    </a:ext>
                  </a:extLst>
                </a:gridCol>
                <a:gridCol w="1152144">
                  <a:extLst>
                    <a:ext uri="{9D8B030D-6E8A-4147-A177-3AD203B41FA5}">
                      <a16:colId xmlns:a16="http://schemas.microsoft.com/office/drawing/2014/main" val="52169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8902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91.333333333333</a:t>
                      </a:r>
                    </a:p>
                  </a:txBody>
                  <a:tcPr/>
                </a:tc>
                <a:extLst>
                  <a:ext uri="{0D108BD9-81ED-4DB2-BD59-A6C34878D82A}">
                    <a16:rowId xmlns:a16="http://schemas.microsoft.com/office/drawing/2014/main" val="312042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4604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57488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47295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284263317"/>
                  </a:ext>
                </a:extLst>
              </a:tr>
            </a:tbl>
          </a:graphicData>
        </a:graphic>
      </p:graphicFrame>
      <p:sp>
        <p:nvSpPr>
          <p:cNvPr id="4" name="Text Placeholder 3">
            <a:extLst>
              <a:ext uri="{FF2B5EF4-FFF2-40B4-BE49-F238E27FC236}">
                <a16:creationId xmlns:a16="http://schemas.microsoft.com/office/drawing/2014/main" id="{B2F04C3A-5F72-442F-AA68-DEE29FC7751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994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C225D-382E-4092-8CEA-CC0825896E45}"/>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B2B7E8A6-A540-405C-87EA-89F50E359AF7}"/>
              </a:ext>
            </a:extLst>
          </p:cNvPr>
          <p:cNvGraphicFramePr>
            <a:graphicFrameLocks noGrp="1"/>
          </p:cNvGraphicFramePr>
          <p:nvPr>
            <p:ph type="tbl" sz="quarter" idx="13"/>
            <p:extLst>
              <p:ext uri="{D42A27DB-BD31-4B8C-83A1-F6EECF244321}">
                <p14:modId xmlns:p14="http://schemas.microsoft.com/office/powerpoint/2010/main" val="26985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0934341"/>
                    </a:ext>
                  </a:extLst>
                </a:gridCol>
                <a:gridCol w="493776">
                  <a:extLst>
                    <a:ext uri="{9D8B030D-6E8A-4147-A177-3AD203B41FA5}">
                      <a16:colId xmlns:a16="http://schemas.microsoft.com/office/drawing/2014/main" val="790860034"/>
                    </a:ext>
                  </a:extLst>
                </a:gridCol>
                <a:gridCol w="493776">
                  <a:extLst>
                    <a:ext uri="{9D8B030D-6E8A-4147-A177-3AD203B41FA5}">
                      <a16:colId xmlns:a16="http://schemas.microsoft.com/office/drawing/2014/main" val="61371501"/>
                    </a:ext>
                  </a:extLst>
                </a:gridCol>
                <a:gridCol w="493776">
                  <a:extLst>
                    <a:ext uri="{9D8B030D-6E8A-4147-A177-3AD203B41FA5}">
                      <a16:colId xmlns:a16="http://schemas.microsoft.com/office/drawing/2014/main" val="1840599695"/>
                    </a:ext>
                  </a:extLst>
                </a:gridCol>
                <a:gridCol w="493776">
                  <a:extLst>
                    <a:ext uri="{9D8B030D-6E8A-4147-A177-3AD203B41FA5}">
                      <a16:colId xmlns:a16="http://schemas.microsoft.com/office/drawing/2014/main" val="1140105467"/>
                    </a:ext>
                  </a:extLst>
                </a:gridCol>
                <a:gridCol w="493776">
                  <a:extLst>
                    <a:ext uri="{9D8B030D-6E8A-4147-A177-3AD203B41FA5}">
                      <a16:colId xmlns:a16="http://schemas.microsoft.com/office/drawing/2014/main" val="2591821917"/>
                    </a:ext>
                  </a:extLst>
                </a:gridCol>
                <a:gridCol w="493776">
                  <a:extLst>
                    <a:ext uri="{9D8B030D-6E8A-4147-A177-3AD203B41FA5}">
                      <a16:colId xmlns:a16="http://schemas.microsoft.com/office/drawing/2014/main" val="878740961"/>
                    </a:ext>
                  </a:extLst>
                </a:gridCol>
                <a:gridCol w="493776">
                  <a:extLst>
                    <a:ext uri="{9D8B030D-6E8A-4147-A177-3AD203B41FA5}">
                      <a16:colId xmlns:a16="http://schemas.microsoft.com/office/drawing/2014/main" val="2347042854"/>
                    </a:ext>
                  </a:extLst>
                </a:gridCol>
                <a:gridCol w="493776">
                  <a:extLst>
                    <a:ext uri="{9D8B030D-6E8A-4147-A177-3AD203B41FA5}">
                      <a16:colId xmlns:a16="http://schemas.microsoft.com/office/drawing/2014/main" val="710984441"/>
                    </a:ext>
                  </a:extLst>
                </a:gridCol>
                <a:gridCol w="493776">
                  <a:extLst>
                    <a:ext uri="{9D8B030D-6E8A-4147-A177-3AD203B41FA5}">
                      <a16:colId xmlns:a16="http://schemas.microsoft.com/office/drawing/2014/main" val="984016927"/>
                    </a:ext>
                  </a:extLst>
                </a:gridCol>
                <a:gridCol w="493776">
                  <a:extLst>
                    <a:ext uri="{9D8B030D-6E8A-4147-A177-3AD203B41FA5}">
                      <a16:colId xmlns:a16="http://schemas.microsoft.com/office/drawing/2014/main" val="2278502774"/>
                    </a:ext>
                  </a:extLst>
                </a:gridCol>
                <a:gridCol w="493776">
                  <a:extLst>
                    <a:ext uri="{9D8B030D-6E8A-4147-A177-3AD203B41FA5}">
                      <a16:colId xmlns:a16="http://schemas.microsoft.com/office/drawing/2014/main" val="138072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045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3521173"/>
                  </a:ext>
                </a:extLst>
              </a:tr>
            </a:tbl>
          </a:graphicData>
        </a:graphic>
      </p:graphicFrame>
      <p:sp>
        <p:nvSpPr>
          <p:cNvPr id="4" name="Text Placeholder 3">
            <a:extLst>
              <a:ext uri="{FF2B5EF4-FFF2-40B4-BE49-F238E27FC236}">
                <a16:creationId xmlns:a16="http://schemas.microsoft.com/office/drawing/2014/main" id="{592897F5-FE35-4F52-BD8B-C7343C8A69D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23455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7F106-0213-4946-B960-20DBA414BAC9}"/>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F06374CF-B372-45A8-98C8-342CD7381670}"/>
              </a:ext>
            </a:extLst>
          </p:cNvPr>
          <p:cNvGraphicFramePr>
            <a:graphicFrameLocks noGrp="1"/>
          </p:cNvGraphicFramePr>
          <p:nvPr>
            <p:ph type="tbl" sz="quarter" idx="13"/>
            <p:extLst>
              <p:ext uri="{D42A27DB-BD31-4B8C-83A1-F6EECF244321}">
                <p14:modId xmlns:p14="http://schemas.microsoft.com/office/powerpoint/2010/main" val="56000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3025406"/>
                    </a:ext>
                  </a:extLst>
                </a:gridCol>
                <a:gridCol w="493776">
                  <a:extLst>
                    <a:ext uri="{9D8B030D-6E8A-4147-A177-3AD203B41FA5}">
                      <a16:colId xmlns:a16="http://schemas.microsoft.com/office/drawing/2014/main" val="2133540398"/>
                    </a:ext>
                  </a:extLst>
                </a:gridCol>
                <a:gridCol w="493776">
                  <a:extLst>
                    <a:ext uri="{9D8B030D-6E8A-4147-A177-3AD203B41FA5}">
                      <a16:colId xmlns:a16="http://schemas.microsoft.com/office/drawing/2014/main" val="1537680931"/>
                    </a:ext>
                  </a:extLst>
                </a:gridCol>
                <a:gridCol w="493776">
                  <a:extLst>
                    <a:ext uri="{9D8B030D-6E8A-4147-A177-3AD203B41FA5}">
                      <a16:colId xmlns:a16="http://schemas.microsoft.com/office/drawing/2014/main" val="2665107938"/>
                    </a:ext>
                  </a:extLst>
                </a:gridCol>
                <a:gridCol w="493776">
                  <a:extLst>
                    <a:ext uri="{9D8B030D-6E8A-4147-A177-3AD203B41FA5}">
                      <a16:colId xmlns:a16="http://schemas.microsoft.com/office/drawing/2014/main" val="2978050272"/>
                    </a:ext>
                  </a:extLst>
                </a:gridCol>
                <a:gridCol w="493776">
                  <a:extLst>
                    <a:ext uri="{9D8B030D-6E8A-4147-A177-3AD203B41FA5}">
                      <a16:colId xmlns:a16="http://schemas.microsoft.com/office/drawing/2014/main" val="2933611463"/>
                    </a:ext>
                  </a:extLst>
                </a:gridCol>
                <a:gridCol w="493776">
                  <a:extLst>
                    <a:ext uri="{9D8B030D-6E8A-4147-A177-3AD203B41FA5}">
                      <a16:colId xmlns:a16="http://schemas.microsoft.com/office/drawing/2014/main" val="4239403033"/>
                    </a:ext>
                  </a:extLst>
                </a:gridCol>
                <a:gridCol w="493776">
                  <a:extLst>
                    <a:ext uri="{9D8B030D-6E8A-4147-A177-3AD203B41FA5}">
                      <a16:colId xmlns:a16="http://schemas.microsoft.com/office/drawing/2014/main" val="3925013623"/>
                    </a:ext>
                  </a:extLst>
                </a:gridCol>
                <a:gridCol w="493776">
                  <a:extLst>
                    <a:ext uri="{9D8B030D-6E8A-4147-A177-3AD203B41FA5}">
                      <a16:colId xmlns:a16="http://schemas.microsoft.com/office/drawing/2014/main" val="3352923773"/>
                    </a:ext>
                  </a:extLst>
                </a:gridCol>
                <a:gridCol w="493776">
                  <a:extLst>
                    <a:ext uri="{9D8B030D-6E8A-4147-A177-3AD203B41FA5}">
                      <a16:colId xmlns:a16="http://schemas.microsoft.com/office/drawing/2014/main" val="3397774096"/>
                    </a:ext>
                  </a:extLst>
                </a:gridCol>
                <a:gridCol w="493776">
                  <a:extLst>
                    <a:ext uri="{9D8B030D-6E8A-4147-A177-3AD203B41FA5}">
                      <a16:colId xmlns:a16="http://schemas.microsoft.com/office/drawing/2014/main" val="1252060885"/>
                    </a:ext>
                  </a:extLst>
                </a:gridCol>
                <a:gridCol w="493776">
                  <a:extLst>
                    <a:ext uri="{9D8B030D-6E8A-4147-A177-3AD203B41FA5}">
                      <a16:colId xmlns:a16="http://schemas.microsoft.com/office/drawing/2014/main" val="134078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05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5939200"/>
                  </a:ext>
                </a:extLst>
              </a:tr>
            </a:tbl>
          </a:graphicData>
        </a:graphic>
      </p:graphicFrame>
      <p:sp>
        <p:nvSpPr>
          <p:cNvPr id="4" name="Text Placeholder 3">
            <a:extLst>
              <a:ext uri="{FF2B5EF4-FFF2-40B4-BE49-F238E27FC236}">
                <a16:creationId xmlns:a16="http://schemas.microsoft.com/office/drawing/2014/main" id="{AC0B5564-5ABF-4D24-BF7F-934D7898359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71266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9246-D83F-46F6-ADFC-847BC37D5CC6}"/>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18B81041-AA8F-43E1-B82B-A54F2721E64E}"/>
              </a:ext>
            </a:extLst>
          </p:cNvPr>
          <p:cNvGraphicFramePr>
            <a:graphicFrameLocks noGrp="1"/>
          </p:cNvGraphicFramePr>
          <p:nvPr>
            <p:ph type="tbl" sz="quarter" idx="13"/>
            <p:extLst>
              <p:ext uri="{D42A27DB-BD31-4B8C-83A1-F6EECF244321}">
                <p14:modId xmlns:p14="http://schemas.microsoft.com/office/powerpoint/2010/main" val="318642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7327156"/>
                    </a:ext>
                  </a:extLst>
                </a:gridCol>
                <a:gridCol w="493776">
                  <a:extLst>
                    <a:ext uri="{9D8B030D-6E8A-4147-A177-3AD203B41FA5}">
                      <a16:colId xmlns:a16="http://schemas.microsoft.com/office/drawing/2014/main" val="3045531287"/>
                    </a:ext>
                  </a:extLst>
                </a:gridCol>
                <a:gridCol w="493776">
                  <a:extLst>
                    <a:ext uri="{9D8B030D-6E8A-4147-A177-3AD203B41FA5}">
                      <a16:colId xmlns:a16="http://schemas.microsoft.com/office/drawing/2014/main" val="1000766780"/>
                    </a:ext>
                  </a:extLst>
                </a:gridCol>
                <a:gridCol w="493776">
                  <a:extLst>
                    <a:ext uri="{9D8B030D-6E8A-4147-A177-3AD203B41FA5}">
                      <a16:colId xmlns:a16="http://schemas.microsoft.com/office/drawing/2014/main" val="3959399265"/>
                    </a:ext>
                  </a:extLst>
                </a:gridCol>
                <a:gridCol w="493776">
                  <a:extLst>
                    <a:ext uri="{9D8B030D-6E8A-4147-A177-3AD203B41FA5}">
                      <a16:colId xmlns:a16="http://schemas.microsoft.com/office/drawing/2014/main" val="1790651333"/>
                    </a:ext>
                  </a:extLst>
                </a:gridCol>
                <a:gridCol w="493776">
                  <a:extLst>
                    <a:ext uri="{9D8B030D-6E8A-4147-A177-3AD203B41FA5}">
                      <a16:colId xmlns:a16="http://schemas.microsoft.com/office/drawing/2014/main" val="809274374"/>
                    </a:ext>
                  </a:extLst>
                </a:gridCol>
                <a:gridCol w="493776">
                  <a:extLst>
                    <a:ext uri="{9D8B030D-6E8A-4147-A177-3AD203B41FA5}">
                      <a16:colId xmlns:a16="http://schemas.microsoft.com/office/drawing/2014/main" val="1881429825"/>
                    </a:ext>
                  </a:extLst>
                </a:gridCol>
                <a:gridCol w="493776">
                  <a:extLst>
                    <a:ext uri="{9D8B030D-6E8A-4147-A177-3AD203B41FA5}">
                      <a16:colId xmlns:a16="http://schemas.microsoft.com/office/drawing/2014/main" val="180023315"/>
                    </a:ext>
                  </a:extLst>
                </a:gridCol>
                <a:gridCol w="493776">
                  <a:extLst>
                    <a:ext uri="{9D8B030D-6E8A-4147-A177-3AD203B41FA5}">
                      <a16:colId xmlns:a16="http://schemas.microsoft.com/office/drawing/2014/main" val="2175157043"/>
                    </a:ext>
                  </a:extLst>
                </a:gridCol>
                <a:gridCol w="493776">
                  <a:extLst>
                    <a:ext uri="{9D8B030D-6E8A-4147-A177-3AD203B41FA5}">
                      <a16:colId xmlns:a16="http://schemas.microsoft.com/office/drawing/2014/main" val="551419678"/>
                    </a:ext>
                  </a:extLst>
                </a:gridCol>
                <a:gridCol w="493776">
                  <a:extLst>
                    <a:ext uri="{9D8B030D-6E8A-4147-A177-3AD203B41FA5}">
                      <a16:colId xmlns:a16="http://schemas.microsoft.com/office/drawing/2014/main" val="1641974231"/>
                    </a:ext>
                  </a:extLst>
                </a:gridCol>
                <a:gridCol w="493776">
                  <a:extLst>
                    <a:ext uri="{9D8B030D-6E8A-4147-A177-3AD203B41FA5}">
                      <a16:colId xmlns:a16="http://schemas.microsoft.com/office/drawing/2014/main" val="203738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89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3429472"/>
                  </a:ext>
                </a:extLst>
              </a:tr>
            </a:tbl>
          </a:graphicData>
        </a:graphic>
      </p:graphicFrame>
      <p:sp>
        <p:nvSpPr>
          <p:cNvPr id="4" name="Text Placeholder 3">
            <a:extLst>
              <a:ext uri="{FF2B5EF4-FFF2-40B4-BE49-F238E27FC236}">
                <a16:creationId xmlns:a16="http://schemas.microsoft.com/office/drawing/2014/main" id="{63B88927-B865-4520-B2AB-EB02269BEEE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7599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09188-C3E8-49B5-8B4A-CE5029D6BF96}"/>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88AECC37-F33A-4AB3-88B3-49898766380A}"/>
              </a:ext>
            </a:extLst>
          </p:cNvPr>
          <p:cNvGraphicFramePr>
            <a:graphicFrameLocks noGrp="1"/>
          </p:cNvGraphicFramePr>
          <p:nvPr>
            <p:ph type="tbl" sz="quarter" idx="13"/>
            <p:extLst>
              <p:ext uri="{D42A27DB-BD31-4B8C-83A1-F6EECF244321}">
                <p14:modId xmlns:p14="http://schemas.microsoft.com/office/powerpoint/2010/main" val="153752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582893"/>
                    </a:ext>
                  </a:extLst>
                </a:gridCol>
                <a:gridCol w="493776">
                  <a:extLst>
                    <a:ext uri="{9D8B030D-6E8A-4147-A177-3AD203B41FA5}">
                      <a16:colId xmlns:a16="http://schemas.microsoft.com/office/drawing/2014/main" val="4104156774"/>
                    </a:ext>
                  </a:extLst>
                </a:gridCol>
                <a:gridCol w="493776">
                  <a:extLst>
                    <a:ext uri="{9D8B030D-6E8A-4147-A177-3AD203B41FA5}">
                      <a16:colId xmlns:a16="http://schemas.microsoft.com/office/drawing/2014/main" val="3655354851"/>
                    </a:ext>
                  </a:extLst>
                </a:gridCol>
                <a:gridCol w="493776">
                  <a:extLst>
                    <a:ext uri="{9D8B030D-6E8A-4147-A177-3AD203B41FA5}">
                      <a16:colId xmlns:a16="http://schemas.microsoft.com/office/drawing/2014/main" val="234688224"/>
                    </a:ext>
                  </a:extLst>
                </a:gridCol>
                <a:gridCol w="493776">
                  <a:extLst>
                    <a:ext uri="{9D8B030D-6E8A-4147-A177-3AD203B41FA5}">
                      <a16:colId xmlns:a16="http://schemas.microsoft.com/office/drawing/2014/main" val="2399630406"/>
                    </a:ext>
                  </a:extLst>
                </a:gridCol>
                <a:gridCol w="493776">
                  <a:extLst>
                    <a:ext uri="{9D8B030D-6E8A-4147-A177-3AD203B41FA5}">
                      <a16:colId xmlns:a16="http://schemas.microsoft.com/office/drawing/2014/main" val="2962783137"/>
                    </a:ext>
                  </a:extLst>
                </a:gridCol>
                <a:gridCol w="493776">
                  <a:extLst>
                    <a:ext uri="{9D8B030D-6E8A-4147-A177-3AD203B41FA5}">
                      <a16:colId xmlns:a16="http://schemas.microsoft.com/office/drawing/2014/main" val="2645168446"/>
                    </a:ext>
                  </a:extLst>
                </a:gridCol>
                <a:gridCol w="493776">
                  <a:extLst>
                    <a:ext uri="{9D8B030D-6E8A-4147-A177-3AD203B41FA5}">
                      <a16:colId xmlns:a16="http://schemas.microsoft.com/office/drawing/2014/main" val="4004174384"/>
                    </a:ext>
                  </a:extLst>
                </a:gridCol>
                <a:gridCol w="493776">
                  <a:extLst>
                    <a:ext uri="{9D8B030D-6E8A-4147-A177-3AD203B41FA5}">
                      <a16:colId xmlns:a16="http://schemas.microsoft.com/office/drawing/2014/main" val="218641098"/>
                    </a:ext>
                  </a:extLst>
                </a:gridCol>
                <a:gridCol w="493776">
                  <a:extLst>
                    <a:ext uri="{9D8B030D-6E8A-4147-A177-3AD203B41FA5}">
                      <a16:colId xmlns:a16="http://schemas.microsoft.com/office/drawing/2014/main" val="3488922811"/>
                    </a:ext>
                  </a:extLst>
                </a:gridCol>
                <a:gridCol w="493776">
                  <a:extLst>
                    <a:ext uri="{9D8B030D-6E8A-4147-A177-3AD203B41FA5}">
                      <a16:colId xmlns:a16="http://schemas.microsoft.com/office/drawing/2014/main" val="73447616"/>
                    </a:ext>
                  </a:extLst>
                </a:gridCol>
                <a:gridCol w="493776">
                  <a:extLst>
                    <a:ext uri="{9D8B030D-6E8A-4147-A177-3AD203B41FA5}">
                      <a16:colId xmlns:a16="http://schemas.microsoft.com/office/drawing/2014/main" val="108933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18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0313391"/>
                  </a:ext>
                </a:extLst>
              </a:tr>
            </a:tbl>
          </a:graphicData>
        </a:graphic>
      </p:graphicFrame>
      <p:sp>
        <p:nvSpPr>
          <p:cNvPr id="4" name="Text Placeholder 3">
            <a:extLst>
              <a:ext uri="{FF2B5EF4-FFF2-40B4-BE49-F238E27FC236}">
                <a16:creationId xmlns:a16="http://schemas.microsoft.com/office/drawing/2014/main" id="{D1ADAFCF-5E11-4DD3-86C3-4E0DD06771B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89997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480A3-83DA-42E2-9724-52AC3086D7FB}"/>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5016413B-E6D8-4F31-84FE-92F7F5F16492}"/>
              </a:ext>
            </a:extLst>
          </p:cNvPr>
          <p:cNvGraphicFramePr>
            <a:graphicFrameLocks noGrp="1"/>
          </p:cNvGraphicFramePr>
          <p:nvPr>
            <p:ph type="tbl" sz="quarter" idx="13"/>
            <p:extLst>
              <p:ext uri="{D42A27DB-BD31-4B8C-83A1-F6EECF244321}">
                <p14:modId xmlns:p14="http://schemas.microsoft.com/office/powerpoint/2010/main" val="2905405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6792484"/>
                    </a:ext>
                  </a:extLst>
                </a:gridCol>
                <a:gridCol w="493776">
                  <a:extLst>
                    <a:ext uri="{9D8B030D-6E8A-4147-A177-3AD203B41FA5}">
                      <a16:colId xmlns:a16="http://schemas.microsoft.com/office/drawing/2014/main" val="699779260"/>
                    </a:ext>
                  </a:extLst>
                </a:gridCol>
                <a:gridCol w="493776">
                  <a:extLst>
                    <a:ext uri="{9D8B030D-6E8A-4147-A177-3AD203B41FA5}">
                      <a16:colId xmlns:a16="http://schemas.microsoft.com/office/drawing/2014/main" val="1069788662"/>
                    </a:ext>
                  </a:extLst>
                </a:gridCol>
                <a:gridCol w="493776">
                  <a:extLst>
                    <a:ext uri="{9D8B030D-6E8A-4147-A177-3AD203B41FA5}">
                      <a16:colId xmlns:a16="http://schemas.microsoft.com/office/drawing/2014/main" val="1923991597"/>
                    </a:ext>
                  </a:extLst>
                </a:gridCol>
                <a:gridCol w="493776">
                  <a:extLst>
                    <a:ext uri="{9D8B030D-6E8A-4147-A177-3AD203B41FA5}">
                      <a16:colId xmlns:a16="http://schemas.microsoft.com/office/drawing/2014/main" val="703334834"/>
                    </a:ext>
                  </a:extLst>
                </a:gridCol>
                <a:gridCol w="493776">
                  <a:extLst>
                    <a:ext uri="{9D8B030D-6E8A-4147-A177-3AD203B41FA5}">
                      <a16:colId xmlns:a16="http://schemas.microsoft.com/office/drawing/2014/main" val="3594458910"/>
                    </a:ext>
                  </a:extLst>
                </a:gridCol>
                <a:gridCol w="493776">
                  <a:extLst>
                    <a:ext uri="{9D8B030D-6E8A-4147-A177-3AD203B41FA5}">
                      <a16:colId xmlns:a16="http://schemas.microsoft.com/office/drawing/2014/main" val="2502138395"/>
                    </a:ext>
                  </a:extLst>
                </a:gridCol>
                <a:gridCol w="493776">
                  <a:extLst>
                    <a:ext uri="{9D8B030D-6E8A-4147-A177-3AD203B41FA5}">
                      <a16:colId xmlns:a16="http://schemas.microsoft.com/office/drawing/2014/main" val="833846388"/>
                    </a:ext>
                  </a:extLst>
                </a:gridCol>
                <a:gridCol w="493776">
                  <a:extLst>
                    <a:ext uri="{9D8B030D-6E8A-4147-A177-3AD203B41FA5}">
                      <a16:colId xmlns:a16="http://schemas.microsoft.com/office/drawing/2014/main" val="375660320"/>
                    </a:ext>
                  </a:extLst>
                </a:gridCol>
                <a:gridCol w="493776">
                  <a:extLst>
                    <a:ext uri="{9D8B030D-6E8A-4147-A177-3AD203B41FA5}">
                      <a16:colId xmlns:a16="http://schemas.microsoft.com/office/drawing/2014/main" val="3192080598"/>
                    </a:ext>
                  </a:extLst>
                </a:gridCol>
                <a:gridCol w="493776">
                  <a:extLst>
                    <a:ext uri="{9D8B030D-6E8A-4147-A177-3AD203B41FA5}">
                      <a16:colId xmlns:a16="http://schemas.microsoft.com/office/drawing/2014/main" val="1723794062"/>
                    </a:ext>
                  </a:extLst>
                </a:gridCol>
                <a:gridCol w="493776">
                  <a:extLst>
                    <a:ext uri="{9D8B030D-6E8A-4147-A177-3AD203B41FA5}">
                      <a16:colId xmlns:a16="http://schemas.microsoft.com/office/drawing/2014/main" val="49167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07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7605987"/>
                  </a:ext>
                </a:extLst>
              </a:tr>
            </a:tbl>
          </a:graphicData>
        </a:graphic>
      </p:graphicFrame>
      <p:sp>
        <p:nvSpPr>
          <p:cNvPr id="4" name="Text Placeholder 3">
            <a:extLst>
              <a:ext uri="{FF2B5EF4-FFF2-40B4-BE49-F238E27FC236}">
                <a16:creationId xmlns:a16="http://schemas.microsoft.com/office/drawing/2014/main" id="{297E89F7-845B-4DE6-A12A-2C2D63B40C8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05643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F0624-4635-4B4B-9170-E578B383F0FD}"/>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308B8459-678B-45D3-9BE0-0012C7D7C250}"/>
              </a:ext>
            </a:extLst>
          </p:cNvPr>
          <p:cNvGraphicFramePr>
            <a:graphicFrameLocks noGrp="1"/>
          </p:cNvGraphicFramePr>
          <p:nvPr>
            <p:ph type="tbl" sz="quarter" idx="13"/>
            <p:extLst>
              <p:ext uri="{D42A27DB-BD31-4B8C-83A1-F6EECF244321}">
                <p14:modId xmlns:p14="http://schemas.microsoft.com/office/powerpoint/2010/main" val="412366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8974242"/>
                    </a:ext>
                  </a:extLst>
                </a:gridCol>
                <a:gridCol w="493776">
                  <a:extLst>
                    <a:ext uri="{9D8B030D-6E8A-4147-A177-3AD203B41FA5}">
                      <a16:colId xmlns:a16="http://schemas.microsoft.com/office/drawing/2014/main" val="1504857928"/>
                    </a:ext>
                  </a:extLst>
                </a:gridCol>
                <a:gridCol w="493776">
                  <a:extLst>
                    <a:ext uri="{9D8B030D-6E8A-4147-A177-3AD203B41FA5}">
                      <a16:colId xmlns:a16="http://schemas.microsoft.com/office/drawing/2014/main" val="913137089"/>
                    </a:ext>
                  </a:extLst>
                </a:gridCol>
                <a:gridCol w="493776">
                  <a:extLst>
                    <a:ext uri="{9D8B030D-6E8A-4147-A177-3AD203B41FA5}">
                      <a16:colId xmlns:a16="http://schemas.microsoft.com/office/drawing/2014/main" val="1701968248"/>
                    </a:ext>
                  </a:extLst>
                </a:gridCol>
                <a:gridCol w="493776">
                  <a:extLst>
                    <a:ext uri="{9D8B030D-6E8A-4147-A177-3AD203B41FA5}">
                      <a16:colId xmlns:a16="http://schemas.microsoft.com/office/drawing/2014/main" val="3942699846"/>
                    </a:ext>
                  </a:extLst>
                </a:gridCol>
                <a:gridCol w="493776">
                  <a:extLst>
                    <a:ext uri="{9D8B030D-6E8A-4147-A177-3AD203B41FA5}">
                      <a16:colId xmlns:a16="http://schemas.microsoft.com/office/drawing/2014/main" val="2855818294"/>
                    </a:ext>
                  </a:extLst>
                </a:gridCol>
                <a:gridCol w="493776">
                  <a:extLst>
                    <a:ext uri="{9D8B030D-6E8A-4147-A177-3AD203B41FA5}">
                      <a16:colId xmlns:a16="http://schemas.microsoft.com/office/drawing/2014/main" val="2750812879"/>
                    </a:ext>
                  </a:extLst>
                </a:gridCol>
                <a:gridCol w="493776">
                  <a:extLst>
                    <a:ext uri="{9D8B030D-6E8A-4147-A177-3AD203B41FA5}">
                      <a16:colId xmlns:a16="http://schemas.microsoft.com/office/drawing/2014/main" val="765431108"/>
                    </a:ext>
                  </a:extLst>
                </a:gridCol>
                <a:gridCol w="493776">
                  <a:extLst>
                    <a:ext uri="{9D8B030D-6E8A-4147-A177-3AD203B41FA5}">
                      <a16:colId xmlns:a16="http://schemas.microsoft.com/office/drawing/2014/main" val="2185659769"/>
                    </a:ext>
                  </a:extLst>
                </a:gridCol>
                <a:gridCol w="493776">
                  <a:extLst>
                    <a:ext uri="{9D8B030D-6E8A-4147-A177-3AD203B41FA5}">
                      <a16:colId xmlns:a16="http://schemas.microsoft.com/office/drawing/2014/main" val="1991349339"/>
                    </a:ext>
                  </a:extLst>
                </a:gridCol>
                <a:gridCol w="493776">
                  <a:extLst>
                    <a:ext uri="{9D8B030D-6E8A-4147-A177-3AD203B41FA5}">
                      <a16:colId xmlns:a16="http://schemas.microsoft.com/office/drawing/2014/main" val="3247856077"/>
                    </a:ext>
                  </a:extLst>
                </a:gridCol>
                <a:gridCol w="493776">
                  <a:extLst>
                    <a:ext uri="{9D8B030D-6E8A-4147-A177-3AD203B41FA5}">
                      <a16:colId xmlns:a16="http://schemas.microsoft.com/office/drawing/2014/main" val="347211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551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2201"/>
                  </a:ext>
                </a:extLst>
              </a:tr>
            </a:tbl>
          </a:graphicData>
        </a:graphic>
      </p:graphicFrame>
      <p:sp>
        <p:nvSpPr>
          <p:cNvPr id="4" name="Text Placeholder 3">
            <a:extLst>
              <a:ext uri="{FF2B5EF4-FFF2-40B4-BE49-F238E27FC236}">
                <a16:creationId xmlns:a16="http://schemas.microsoft.com/office/drawing/2014/main" id="{12215BF4-92B3-4032-9132-D2F9F99D0E2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47252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3F134-9FA7-4FE8-86DF-FDA0BDFFE392}"/>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09DAC9D1-143F-4E03-8D47-F0343A7735CB}"/>
              </a:ext>
            </a:extLst>
          </p:cNvPr>
          <p:cNvGraphicFramePr>
            <a:graphicFrameLocks noGrp="1"/>
          </p:cNvGraphicFramePr>
          <p:nvPr>
            <p:ph type="tbl" sz="quarter" idx="13"/>
            <p:extLst>
              <p:ext uri="{D42A27DB-BD31-4B8C-83A1-F6EECF244321}">
                <p14:modId xmlns:p14="http://schemas.microsoft.com/office/powerpoint/2010/main" val="211889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8482616"/>
                    </a:ext>
                  </a:extLst>
                </a:gridCol>
                <a:gridCol w="493776">
                  <a:extLst>
                    <a:ext uri="{9D8B030D-6E8A-4147-A177-3AD203B41FA5}">
                      <a16:colId xmlns:a16="http://schemas.microsoft.com/office/drawing/2014/main" val="187144809"/>
                    </a:ext>
                  </a:extLst>
                </a:gridCol>
                <a:gridCol w="493776">
                  <a:extLst>
                    <a:ext uri="{9D8B030D-6E8A-4147-A177-3AD203B41FA5}">
                      <a16:colId xmlns:a16="http://schemas.microsoft.com/office/drawing/2014/main" val="3317530206"/>
                    </a:ext>
                  </a:extLst>
                </a:gridCol>
                <a:gridCol w="493776">
                  <a:extLst>
                    <a:ext uri="{9D8B030D-6E8A-4147-A177-3AD203B41FA5}">
                      <a16:colId xmlns:a16="http://schemas.microsoft.com/office/drawing/2014/main" val="3655934566"/>
                    </a:ext>
                  </a:extLst>
                </a:gridCol>
                <a:gridCol w="493776">
                  <a:extLst>
                    <a:ext uri="{9D8B030D-6E8A-4147-A177-3AD203B41FA5}">
                      <a16:colId xmlns:a16="http://schemas.microsoft.com/office/drawing/2014/main" val="652507992"/>
                    </a:ext>
                  </a:extLst>
                </a:gridCol>
                <a:gridCol w="493776">
                  <a:extLst>
                    <a:ext uri="{9D8B030D-6E8A-4147-A177-3AD203B41FA5}">
                      <a16:colId xmlns:a16="http://schemas.microsoft.com/office/drawing/2014/main" val="2122641233"/>
                    </a:ext>
                  </a:extLst>
                </a:gridCol>
                <a:gridCol w="493776">
                  <a:extLst>
                    <a:ext uri="{9D8B030D-6E8A-4147-A177-3AD203B41FA5}">
                      <a16:colId xmlns:a16="http://schemas.microsoft.com/office/drawing/2014/main" val="49006769"/>
                    </a:ext>
                  </a:extLst>
                </a:gridCol>
                <a:gridCol w="493776">
                  <a:extLst>
                    <a:ext uri="{9D8B030D-6E8A-4147-A177-3AD203B41FA5}">
                      <a16:colId xmlns:a16="http://schemas.microsoft.com/office/drawing/2014/main" val="3744020179"/>
                    </a:ext>
                  </a:extLst>
                </a:gridCol>
                <a:gridCol w="493776">
                  <a:extLst>
                    <a:ext uri="{9D8B030D-6E8A-4147-A177-3AD203B41FA5}">
                      <a16:colId xmlns:a16="http://schemas.microsoft.com/office/drawing/2014/main" val="2590205211"/>
                    </a:ext>
                  </a:extLst>
                </a:gridCol>
                <a:gridCol w="493776">
                  <a:extLst>
                    <a:ext uri="{9D8B030D-6E8A-4147-A177-3AD203B41FA5}">
                      <a16:colId xmlns:a16="http://schemas.microsoft.com/office/drawing/2014/main" val="143079880"/>
                    </a:ext>
                  </a:extLst>
                </a:gridCol>
                <a:gridCol w="493776">
                  <a:extLst>
                    <a:ext uri="{9D8B030D-6E8A-4147-A177-3AD203B41FA5}">
                      <a16:colId xmlns:a16="http://schemas.microsoft.com/office/drawing/2014/main" val="3366745573"/>
                    </a:ext>
                  </a:extLst>
                </a:gridCol>
                <a:gridCol w="493776">
                  <a:extLst>
                    <a:ext uri="{9D8B030D-6E8A-4147-A177-3AD203B41FA5}">
                      <a16:colId xmlns:a16="http://schemas.microsoft.com/office/drawing/2014/main" val="90399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126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3468190"/>
                  </a:ext>
                </a:extLst>
              </a:tr>
            </a:tbl>
          </a:graphicData>
        </a:graphic>
      </p:graphicFrame>
      <p:sp>
        <p:nvSpPr>
          <p:cNvPr id="4" name="Text Placeholder 3">
            <a:extLst>
              <a:ext uri="{FF2B5EF4-FFF2-40B4-BE49-F238E27FC236}">
                <a16:creationId xmlns:a16="http://schemas.microsoft.com/office/drawing/2014/main" id="{017FE8AC-1A6F-487E-8595-5D4CFF63279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37846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EEEB5-1650-4D89-8FD0-F2111E03C244}"/>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88F632A2-ABA0-466A-A78C-072F888FC66E}"/>
              </a:ext>
            </a:extLst>
          </p:cNvPr>
          <p:cNvGraphicFramePr>
            <a:graphicFrameLocks noGrp="1"/>
          </p:cNvGraphicFramePr>
          <p:nvPr>
            <p:ph type="tbl" sz="quarter" idx="13"/>
            <p:extLst>
              <p:ext uri="{D42A27DB-BD31-4B8C-83A1-F6EECF244321}">
                <p14:modId xmlns:p14="http://schemas.microsoft.com/office/powerpoint/2010/main" val="274919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293976"/>
                    </a:ext>
                  </a:extLst>
                </a:gridCol>
                <a:gridCol w="493776">
                  <a:extLst>
                    <a:ext uri="{9D8B030D-6E8A-4147-A177-3AD203B41FA5}">
                      <a16:colId xmlns:a16="http://schemas.microsoft.com/office/drawing/2014/main" val="3975472622"/>
                    </a:ext>
                  </a:extLst>
                </a:gridCol>
                <a:gridCol w="493776">
                  <a:extLst>
                    <a:ext uri="{9D8B030D-6E8A-4147-A177-3AD203B41FA5}">
                      <a16:colId xmlns:a16="http://schemas.microsoft.com/office/drawing/2014/main" val="3666022959"/>
                    </a:ext>
                  </a:extLst>
                </a:gridCol>
                <a:gridCol w="493776">
                  <a:extLst>
                    <a:ext uri="{9D8B030D-6E8A-4147-A177-3AD203B41FA5}">
                      <a16:colId xmlns:a16="http://schemas.microsoft.com/office/drawing/2014/main" val="2640973671"/>
                    </a:ext>
                  </a:extLst>
                </a:gridCol>
                <a:gridCol w="493776">
                  <a:extLst>
                    <a:ext uri="{9D8B030D-6E8A-4147-A177-3AD203B41FA5}">
                      <a16:colId xmlns:a16="http://schemas.microsoft.com/office/drawing/2014/main" val="3880742461"/>
                    </a:ext>
                  </a:extLst>
                </a:gridCol>
                <a:gridCol w="493776">
                  <a:extLst>
                    <a:ext uri="{9D8B030D-6E8A-4147-A177-3AD203B41FA5}">
                      <a16:colId xmlns:a16="http://schemas.microsoft.com/office/drawing/2014/main" val="2410363403"/>
                    </a:ext>
                  </a:extLst>
                </a:gridCol>
                <a:gridCol w="493776">
                  <a:extLst>
                    <a:ext uri="{9D8B030D-6E8A-4147-A177-3AD203B41FA5}">
                      <a16:colId xmlns:a16="http://schemas.microsoft.com/office/drawing/2014/main" val="134699636"/>
                    </a:ext>
                  </a:extLst>
                </a:gridCol>
                <a:gridCol w="493776">
                  <a:extLst>
                    <a:ext uri="{9D8B030D-6E8A-4147-A177-3AD203B41FA5}">
                      <a16:colId xmlns:a16="http://schemas.microsoft.com/office/drawing/2014/main" val="3938964269"/>
                    </a:ext>
                  </a:extLst>
                </a:gridCol>
                <a:gridCol w="493776">
                  <a:extLst>
                    <a:ext uri="{9D8B030D-6E8A-4147-A177-3AD203B41FA5}">
                      <a16:colId xmlns:a16="http://schemas.microsoft.com/office/drawing/2014/main" val="3194510175"/>
                    </a:ext>
                  </a:extLst>
                </a:gridCol>
                <a:gridCol w="493776">
                  <a:extLst>
                    <a:ext uri="{9D8B030D-6E8A-4147-A177-3AD203B41FA5}">
                      <a16:colId xmlns:a16="http://schemas.microsoft.com/office/drawing/2014/main" val="3764038210"/>
                    </a:ext>
                  </a:extLst>
                </a:gridCol>
                <a:gridCol w="493776">
                  <a:extLst>
                    <a:ext uri="{9D8B030D-6E8A-4147-A177-3AD203B41FA5}">
                      <a16:colId xmlns:a16="http://schemas.microsoft.com/office/drawing/2014/main" val="1668325413"/>
                    </a:ext>
                  </a:extLst>
                </a:gridCol>
                <a:gridCol w="493776">
                  <a:extLst>
                    <a:ext uri="{9D8B030D-6E8A-4147-A177-3AD203B41FA5}">
                      <a16:colId xmlns:a16="http://schemas.microsoft.com/office/drawing/2014/main" val="179904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22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070264"/>
                  </a:ext>
                </a:extLst>
              </a:tr>
            </a:tbl>
          </a:graphicData>
        </a:graphic>
      </p:graphicFrame>
      <p:sp>
        <p:nvSpPr>
          <p:cNvPr id="4" name="Text Placeholder 3">
            <a:extLst>
              <a:ext uri="{FF2B5EF4-FFF2-40B4-BE49-F238E27FC236}">
                <a16:creationId xmlns:a16="http://schemas.microsoft.com/office/drawing/2014/main" id="{5C5A8038-26DF-4EDA-8084-EE2BF20EFDC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79815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B662A-97B4-4BA6-95B2-5EA4095FB3A7}"/>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BA205D0F-A3BF-4CBF-A24B-DE9AFC1FF782}"/>
              </a:ext>
            </a:extLst>
          </p:cNvPr>
          <p:cNvGraphicFramePr>
            <a:graphicFrameLocks noGrp="1"/>
          </p:cNvGraphicFramePr>
          <p:nvPr>
            <p:ph type="tbl" sz="quarter" idx="13"/>
            <p:extLst>
              <p:ext uri="{D42A27DB-BD31-4B8C-83A1-F6EECF244321}">
                <p14:modId xmlns:p14="http://schemas.microsoft.com/office/powerpoint/2010/main" val="387944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6893821"/>
                    </a:ext>
                  </a:extLst>
                </a:gridCol>
                <a:gridCol w="493776">
                  <a:extLst>
                    <a:ext uri="{9D8B030D-6E8A-4147-A177-3AD203B41FA5}">
                      <a16:colId xmlns:a16="http://schemas.microsoft.com/office/drawing/2014/main" val="622981990"/>
                    </a:ext>
                  </a:extLst>
                </a:gridCol>
                <a:gridCol w="493776">
                  <a:extLst>
                    <a:ext uri="{9D8B030D-6E8A-4147-A177-3AD203B41FA5}">
                      <a16:colId xmlns:a16="http://schemas.microsoft.com/office/drawing/2014/main" val="211053211"/>
                    </a:ext>
                  </a:extLst>
                </a:gridCol>
                <a:gridCol w="493776">
                  <a:extLst>
                    <a:ext uri="{9D8B030D-6E8A-4147-A177-3AD203B41FA5}">
                      <a16:colId xmlns:a16="http://schemas.microsoft.com/office/drawing/2014/main" val="98089471"/>
                    </a:ext>
                  </a:extLst>
                </a:gridCol>
                <a:gridCol w="493776">
                  <a:extLst>
                    <a:ext uri="{9D8B030D-6E8A-4147-A177-3AD203B41FA5}">
                      <a16:colId xmlns:a16="http://schemas.microsoft.com/office/drawing/2014/main" val="4129751180"/>
                    </a:ext>
                  </a:extLst>
                </a:gridCol>
                <a:gridCol w="493776">
                  <a:extLst>
                    <a:ext uri="{9D8B030D-6E8A-4147-A177-3AD203B41FA5}">
                      <a16:colId xmlns:a16="http://schemas.microsoft.com/office/drawing/2014/main" val="1154368499"/>
                    </a:ext>
                  </a:extLst>
                </a:gridCol>
                <a:gridCol w="493776">
                  <a:extLst>
                    <a:ext uri="{9D8B030D-6E8A-4147-A177-3AD203B41FA5}">
                      <a16:colId xmlns:a16="http://schemas.microsoft.com/office/drawing/2014/main" val="3912023896"/>
                    </a:ext>
                  </a:extLst>
                </a:gridCol>
                <a:gridCol w="493776">
                  <a:extLst>
                    <a:ext uri="{9D8B030D-6E8A-4147-A177-3AD203B41FA5}">
                      <a16:colId xmlns:a16="http://schemas.microsoft.com/office/drawing/2014/main" val="35457783"/>
                    </a:ext>
                  </a:extLst>
                </a:gridCol>
                <a:gridCol w="493776">
                  <a:extLst>
                    <a:ext uri="{9D8B030D-6E8A-4147-A177-3AD203B41FA5}">
                      <a16:colId xmlns:a16="http://schemas.microsoft.com/office/drawing/2014/main" val="2872850764"/>
                    </a:ext>
                  </a:extLst>
                </a:gridCol>
                <a:gridCol w="493776">
                  <a:extLst>
                    <a:ext uri="{9D8B030D-6E8A-4147-A177-3AD203B41FA5}">
                      <a16:colId xmlns:a16="http://schemas.microsoft.com/office/drawing/2014/main" val="2173219692"/>
                    </a:ext>
                  </a:extLst>
                </a:gridCol>
                <a:gridCol w="493776">
                  <a:extLst>
                    <a:ext uri="{9D8B030D-6E8A-4147-A177-3AD203B41FA5}">
                      <a16:colId xmlns:a16="http://schemas.microsoft.com/office/drawing/2014/main" val="394861804"/>
                    </a:ext>
                  </a:extLst>
                </a:gridCol>
                <a:gridCol w="493776">
                  <a:extLst>
                    <a:ext uri="{9D8B030D-6E8A-4147-A177-3AD203B41FA5}">
                      <a16:colId xmlns:a16="http://schemas.microsoft.com/office/drawing/2014/main" val="2721141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34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- 2021-03-03 21:20:51</a:t>
                      </a:r>
                      <a:r>
                        <a:rPr kumimoji="0" lang="en-US" sz="1000" b="0" i="0" u="none" strike="noStrike" kern="1200" cap="none" spc="0" normalizeH="0" baseline="0" noProof="0">
                          <a:ln>
                            <a:noFill/>
                          </a:ln>
                          <a:solidFill>
                            <a:prstClr val="black"/>
                          </a:solidFill>
                          <a:effectLst/>
                          <a:uLnTx/>
                          <a:uFillTx/>
                          <a:latin typeface="+mn-lt"/>
                          <a:ea typeface="+mn-ea"/>
                          <a:cs typeface="+mn-cs"/>
                        </a:rPr>
                        <a:t>
 @facundoperezc y una victoria inigualable.
¡Mirá las mejores fotos del  Campeón Argentino de XCM,  consagrado en el impresionante recorrido de 120 km de  @vueltaaltascumbres ! 
Déjale tu saludo al campeón. 
📸 @cristiandiazfotodeportiva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8574918"/>
                  </a:ext>
                </a:extLst>
              </a:tr>
            </a:tbl>
          </a:graphicData>
        </a:graphic>
      </p:graphicFrame>
      <p:sp>
        <p:nvSpPr>
          <p:cNvPr id="4" name="Text Placeholder 3">
            <a:extLst>
              <a:ext uri="{FF2B5EF4-FFF2-40B4-BE49-F238E27FC236}">
                <a16:creationId xmlns:a16="http://schemas.microsoft.com/office/drawing/2014/main" id="{F269CE6C-B868-4C6B-A42F-D431DDC2E43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76311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DBBB7-E7E6-47A3-A4D7-21F4CDE3D2C8}"/>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5DC96D8F-DF1D-4F76-855D-A8243A199BCF}"/>
              </a:ext>
            </a:extLst>
          </p:cNvPr>
          <p:cNvGraphicFramePr>
            <a:graphicFrameLocks noGrp="1"/>
          </p:cNvGraphicFramePr>
          <p:nvPr>
            <p:ph type="tbl" sz="quarter" idx="13"/>
            <p:extLst>
              <p:ext uri="{D42A27DB-BD31-4B8C-83A1-F6EECF244321}">
                <p14:modId xmlns:p14="http://schemas.microsoft.com/office/powerpoint/2010/main" val="4204756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3474851"/>
                    </a:ext>
                  </a:extLst>
                </a:gridCol>
                <a:gridCol w="493776">
                  <a:extLst>
                    <a:ext uri="{9D8B030D-6E8A-4147-A177-3AD203B41FA5}">
                      <a16:colId xmlns:a16="http://schemas.microsoft.com/office/drawing/2014/main" val="3642366189"/>
                    </a:ext>
                  </a:extLst>
                </a:gridCol>
                <a:gridCol w="493776">
                  <a:extLst>
                    <a:ext uri="{9D8B030D-6E8A-4147-A177-3AD203B41FA5}">
                      <a16:colId xmlns:a16="http://schemas.microsoft.com/office/drawing/2014/main" val="373260239"/>
                    </a:ext>
                  </a:extLst>
                </a:gridCol>
                <a:gridCol w="493776">
                  <a:extLst>
                    <a:ext uri="{9D8B030D-6E8A-4147-A177-3AD203B41FA5}">
                      <a16:colId xmlns:a16="http://schemas.microsoft.com/office/drawing/2014/main" val="3344710893"/>
                    </a:ext>
                  </a:extLst>
                </a:gridCol>
                <a:gridCol w="493776">
                  <a:extLst>
                    <a:ext uri="{9D8B030D-6E8A-4147-A177-3AD203B41FA5}">
                      <a16:colId xmlns:a16="http://schemas.microsoft.com/office/drawing/2014/main" val="505820744"/>
                    </a:ext>
                  </a:extLst>
                </a:gridCol>
                <a:gridCol w="493776">
                  <a:extLst>
                    <a:ext uri="{9D8B030D-6E8A-4147-A177-3AD203B41FA5}">
                      <a16:colId xmlns:a16="http://schemas.microsoft.com/office/drawing/2014/main" val="1815107768"/>
                    </a:ext>
                  </a:extLst>
                </a:gridCol>
                <a:gridCol w="493776">
                  <a:extLst>
                    <a:ext uri="{9D8B030D-6E8A-4147-A177-3AD203B41FA5}">
                      <a16:colId xmlns:a16="http://schemas.microsoft.com/office/drawing/2014/main" val="581601190"/>
                    </a:ext>
                  </a:extLst>
                </a:gridCol>
                <a:gridCol w="493776">
                  <a:extLst>
                    <a:ext uri="{9D8B030D-6E8A-4147-A177-3AD203B41FA5}">
                      <a16:colId xmlns:a16="http://schemas.microsoft.com/office/drawing/2014/main" val="3227745606"/>
                    </a:ext>
                  </a:extLst>
                </a:gridCol>
                <a:gridCol w="493776">
                  <a:extLst>
                    <a:ext uri="{9D8B030D-6E8A-4147-A177-3AD203B41FA5}">
                      <a16:colId xmlns:a16="http://schemas.microsoft.com/office/drawing/2014/main" val="3814918227"/>
                    </a:ext>
                  </a:extLst>
                </a:gridCol>
                <a:gridCol w="493776">
                  <a:extLst>
                    <a:ext uri="{9D8B030D-6E8A-4147-A177-3AD203B41FA5}">
                      <a16:colId xmlns:a16="http://schemas.microsoft.com/office/drawing/2014/main" val="2041729089"/>
                    </a:ext>
                  </a:extLst>
                </a:gridCol>
                <a:gridCol w="493776">
                  <a:extLst>
                    <a:ext uri="{9D8B030D-6E8A-4147-A177-3AD203B41FA5}">
                      <a16:colId xmlns:a16="http://schemas.microsoft.com/office/drawing/2014/main" val="3858748189"/>
                    </a:ext>
                  </a:extLst>
                </a:gridCol>
                <a:gridCol w="493776">
                  <a:extLst>
                    <a:ext uri="{9D8B030D-6E8A-4147-A177-3AD203B41FA5}">
                      <a16:colId xmlns:a16="http://schemas.microsoft.com/office/drawing/2014/main" val="235294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3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- 2021-03-15 19:34:06</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en todos los podios del país! Impresionantes los resultados de este fin de semana revalidando que estos chicos son inigualables. 
¡Felicitaciones a todos!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33074013"/>
                  </a:ext>
                </a:extLst>
              </a:tr>
            </a:tbl>
          </a:graphicData>
        </a:graphic>
      </p:graphicFrame>
      <p:sp>
        <p:nvSpPr>
          <p:cNvPr id="4" name="Text Placeholder 3">
            <a:extLst>
              <a:ext uri="{FF2B5EF4-FFF2-40B4-BE49-F238E27FC236}">
                <a16:creationId xmlns:a16="http://schemas.microsoft.com/office/drawing/2014/main" id="{CDD7AF06-A2C6-4795-8F84-49BC9FE2BF4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94270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9C25-28C2-4B59-A72F-8BD2478679EE}"/>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BBB2768B-0C19-4193-8164-3CDB7608CB8F}"/>
              </a:ext>
            </a:extLst>
          </p:cNvPr>
          <p:cNvGraphicFramePr>
            <a:graphicFrameLocks noGrp="1"/>
          </p:cNvGraphicFramePr>
          <p:nvPr>
            <p:ph type="tbl" sz="quarter" idx="13"/>
            <p:extLst>
              <p:ext uri="{D42A27DB-BD31-4B8C-83A1-F6EECF244321}">
                <p14:modId xmlns:p14="http://schemas.microsoft.com/office/powerpoint/2010/main" val="22594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5751591"/>
                    </a:ext>
                  </a:extLst>
                </a:gridCol>
                <a:gridCol w="493776">
                  <a:extLst>
                    <a:ext uri="{9D8B030D-6E8A-4147-A177-3AD203B41FA5}">
                      <a16:colId xmlns:a16="http://schemas.microsoft.com/office/drawing/2014/main" val="2811394868"/>
                    </a:ext>
                  </a:extLst>
                </a:gridCol>
                <a:gridCol w="493776">
                  <a:extLst>
                    <a:ext uri="{9D8B030D-6E8A-4147-A177-3AD203B41FA5}">
                      <a16:colId xmlns:a16="http://schemas.microsoft.com/office/drawing/2014/main" val="2757981862"/>
                    </a:ext>
                  </a:extLst>
                </a:gridCol>
                <a:gridCol w="493776">
                  <a:extLst>
                    <a:ext uri="{9D8B030D-6E8A-4147-A177-3AD203B41FA5}">
                      <a16:colId xmlns:a16="http://schemas.microsoft.com/office/drawing/2014/main" val="531074453"/>
                    </a:ext>
                  </a:extLst>
                </a:gridCol>
                <a:gridCol w="493776">
                  <a:extLst>
                    <a:ext uri="{9D8B030D-6E8A-4147-A177-3AD203B41FA5}">
                      <a16:colId xmlns:a16="http://schemas.microsoft.com/office/drawing/2014/main" val="326265407"/>
                    </a:ext>
                  </a:extLst>
                </a:gridCol>
                <a:gridCol w="493776">
                  <a:extLst>
                    <a:ext uri="{9D8B030D-6E8A-4147-A177-3AD203B41FA5}">
                      <a16:colId xmlns:a16="http://schemas.microsoft.com/office/drawing/2014/main" val="1630539605"/>
                    </a:ext>
                  </a:extLst>
                </a:gridCol>
                <a:gridCol w="493776">
                  <a:extLst>
                    <a:ext uri="{9D8B030D-6E8A-4147-A177-3AD203B41FA5}">
                      <a16:colId xmlns:a16="http://schemas.microsoft.com/office/drawing/2014/main" val="1525217191"/>
                    </a:ext>
                  </a:extLst>
                </a:gridCol>
                <a:gridCol w="493776">
                  <a:extLst>
                    <a:ext uri="{9D8B030D-6E8A-4147-A177-3AD203B41FA5}">
                      <a16:colId xmlns:a16="http://schemas.microsoft.com/office/drawing/2014/main" val="2223886536"/>
                    </a:ext>
                  </a:extLst>
                </a:gridCol>
                <a:gridCol w="493776">
                  <a:extLst>
                    <a:ext uri="{9D8B030D-6E8A-4147-A177-3AD203B41FA5}">
                      <a16:colId xmlns:a16="http://schemas.microsoft.com/office/drawing/2014/main" val="1162948919"/>
                    </a:ext>
                  </a:extLst>
                </a:gridCol>
                <a:gridCol w="493776">
                  <a:extLst>
                    <a:ext uri="{9D8B030D-6E8A-4147-A177-3AD203B41FA5}">
                      <a16:colId xmlns:a16="http://schemas.microsoft.com/office/drawing/2014/main" val="352834096"/>
                    </a:ext>
                  </a:extLst>
                </a:gridCol>
                <a:gridCol w="493776">
                  <a:extLst>
                    <a:ext uri="{9D8B030D-6E8A-4147-A177-3AD203B41FA5}">
                      <a16:colId xmlns:a16="http://schemas.microsoft.com/office/drawing/2014/main" val="2747649809"/>
                    </a:ext>
                  </a:extLst>
                </a:gridCol>
                <a:gridCol w="493776">
                  <a:extLst>
                    <a:ext uri="{9D8B030D-6E8A-4147-A177-3AD203B41FA5}">
                      <a16:colId xmlns:a16="http://schemas.microsoft.com/office/drawing/2014/main" val="28432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053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- 2021-03-01 17:44:16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la décima edición @vueltaaltascumbres! 
De la mano de @facundoperezc y @chiquita.cantelmi el equipo vivió una jornada de ensueño.
No te pierdas el detalle de los campeones argentinos de XCM y las mejores imagenes en las próximas publicaciones.  
Si tuvieras que describir el team en una sola palabra ¿cuál usarías? 
@trekbikes  @trekbicycleargentina @bontragerargentina  @opticacentralstore  @guargentina  @pave_sportswear #trekbikes #trekargentina #bontragerargentina #supercaliber #procaliber #wavecell #racedtowin #gooutside #creemosenlasbicis #racedtowin #Gobybike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66276807"/>
                  </a:ext>
                </a:extLst>
              </a:tr>
            </a:tbl>
          </a:graphicData>
        </a:graphic>
      </p:graphicFrame>
      <p:sp>
        <p:nvSpPr>
          <p:cNvPr id="4" name="Text Placeholder 3">
            <a:extLst>
              <a:ext uri="{FF2B5EF4-FFF2-40B4-BE49-F238E27FC236}">
                <a16:creationId xmlns:a16="http://schemas.microsoft.com/office/drawing/2014/main" id="{39D7B406-1300-4655-9254-24809AFC4DC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874883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F4700-CB42-4A67-9AEA-BF2423AC25DF}"/>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B47008CD-5CC7-4280-8496-C2B4E54E13A6}"/>
              </a:ext>
            </a:extLst>
          </p:cNvPr>
          <p:cNvGraphicFramePr>
            <a:graphicFrameLocks noGrp="1"/>
          </p:cNvGraphicFramePr>
          <p:nvPr>
            <p:ph type="tbl" sz="quarter" idx="13"/>
            <p:extLst>
              <p:ext uri="{D42A27DB-BD31-4B8C-83A1-F6EECF244321}">
                <p14:modId xmlns:p14="http://schemas.microsoft.com/office/powerpoint/2010/main" val="65655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0419425"/>
                    </a:ext>
                  </a:extLst>
                </a:gridCol>
                <a:gridCol w="493776">
                  <a:extLst>
                    <a:ext uri="{9D8B030D-6E8A-4147-A177-3AD203B41FA5}">
                      <a16:colId xmlns:a16="http://schemas.microsoft.com/office/drawing/2014/main" val="1119519679"/>
                    </a:ext>
                  </a:extLst>
                </a:gridCol>
                <a:gridCol w="493776">
                  <a:extLst>
                    <a:ext uri="{9D8B030D-6E8A-4147-A177-3AD203B41FA5}">
                      <a16:colId xmlns:a16="http://schemas.microsoft.com/office/drawing/2014/main" val="797997959"/>
                    </a:ext>
                  </a:extLst>
                </a:gridCol>
                <a:gridCol w="493776">
                  <a:extLst>
                    <a:ext uri="{9D8B030D-6E8A-4147-A177-3AD203B41FA5}">
                      <a16:colId xmlns:a16="http://schemas.microsoft.com/office/drawing/2014/main" val="4144019342"/>
                    </a:ext>
                  </a:extLst>
                </a:gridCol>
                <a:gridCol w="493776">
                  <a:extLst>
                    <a:ext uri="{9D8B030D-6E8A-4147-A177-3AD203B41FA5}">
                      <a16:colId xmlns:a16="http://schemas.microsoft.com/office/drawing/2014/main" val="95569363"/>
                    </a:ext>
                  </a:extLst>
                </a:gridCol>
                <a:gridCol w="493776">
                  <a:extLst>
                    <a:ext uri="{9D8B030D-6E8A-4147-A177-3AD203B41FA5}">
                      <a16:colId xmlns:a16="http://schemas.microsoft.com/office/drawing/2014/main" val="1169990140"/>
                    </a:ext>
                  </a:extLst>
                </a:gridCol>
                <a:gridCol w="493776">
                  <a:extLst>
                    <a:ext uri="{9D8B030D-6E8A-4147-A177-3AD203B41FA5}">
                      <a16:colId xmlns:a16="http://schemas.microsoft.com/office/drawing/2014/main" val="1128265057"/>
                    </a:ext>
                  </a:extLst>
                </a:gridCol>
                <a:gridCol w="493776">
                  <a:extLst>
                    <a:ext uri="{9D8B030D-6E8A-4147-A177-3AD203B41FA5}">
                      <a16:colId xmlns:a16="http://schemas.microsoft.com/office/drawing/2014/main" val="2318165886"/>
                    </a:ext>
                  </a:extLst>
                </a:gridCol>
                <a:gridCol w="493776">
                  <a:extLst>
                    <a:ext uri="{9D8B030D-6E8A-4147-A177-3AD203B41FA5}">
                      <a16:colId xmlns:a16="http://schemas.microsoft.com/office/drawing/2014/main" val="2934379581"/>
                    </a:ext>
                  </a:extLst>
                </a:gridCol>
                <a:gridCol w="493776">
                  <a:extLst>
                    <a:ext uri="{9D8B030D-6E8A-4147-A177-3AD203B41FA5}">
                      <a16:colId xmlns:a16="http://schemas.microsoft.com/office/drawing/2014/main" val="956954715"/>
                    </a:ext>
                  </a:extLst>
                </a:gridCol>
                <a:gridCol w="493776">
                  <a:extLst>
                    <a:ext uri="{9D8B030D-6E8A-4147-A177-3AD203B41FA5}">
                      <a16:colId xmlns:a16="http://schemas.microsoft.com/office/drawing/2014/main" val="236195229"/>
                    </a:ext>
                  </a:extLst>
                </a:gridCol>
                <a:gridCol w="493776">
                  <a:extLst>
                    <a:ext uri="{9D8B030D-6E8A-4147-A177-3AD203B41FA5}">
                      <a16:colId xmlns:a16="http://schemas.microsoft.com/office/drawing/2014/main" val="128616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150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1029989"/>
                  </a:ext>
                </a:extLst>
              </a:tr>
            </a:tbl>
          </a:graphicData>
        </a:graphic>
      </p:graphicFrame>
      <p:sp>
        <p:nvSpPr>
          <p:cNvPr id="4" name="Text Placeholder 3">
            <a:extLst>
              <a:ext uri="{FF2B5EF4-FFF2-40B4-BE49-F238E27FC236}">
                <a16:creationId xmlns:a16="http://schemas.microsoft.com/office/drawing/2014/main" id="{B933934F-6A83-4770-A31D-C5E43A45A21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06103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1FAD-6A84-4041-AA87-2B83A91886DF}"/>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C6ECD035-D759-4306-B564-B537C96DAE2A}"/>
              </a:ext>
            </a:extLst>
          </p:cNvPr>
          <p:cNvGraphicFramePr>
            <a:graphicFrameLocks noGrp="1"/>
          </p:cNvGraphicFramePr>
          <p:nvPr>
            <p:ph type="tbl" sz="quarter" idx="13"/>
            <p:extLst>
              <p:ext uri="{D42A27DB-BD31-4B8C-83A1-F6EECF244321}">
                <p14:modId xmlns:p14="http://schemas.microsoft.com/office/powerpoint/2010/main" val="187375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6053563"/>
                    </a:ext>
                  </a:extLst>
                </a:gridCol>
                <a:gridCol w="493776">
                  <a:extLst>
                    <a:ext uri="{9D8B030D-6E8A-4147-A177-3AD203B41FA5}">
                      <a16:colId xmlns:a16="http://schemas.microsoft.com/office/drawing/2014/main" val="4033867541"/>
                    </a:ext>
                  </a:extLst>
                </a:gridCol>
                <a:gridCol w="493776">
                  <a:extLst>
                    <a:ext uri="{9D8B030D-6E8A-4147-A177-3AD203B41FA5}">
                      <a16:colId xmlns:a16="http://schemas.microsoft.com/office/drawing/2014/main" val="3071859487"/>
                    </a:ext>
                  </a:extLst>
                </a:gridCol>
                <a:gridCol w="493776">
                  <a:extLst>
                    <a:ext uri="{9D8B030D-6E8A-4147-A177-3AD203B41FA5}">
                      <a16:colId xmlns:a16="http://schemas.microsoft.com/office/drawing/2014/main" val="3540485507"/>
                    </a:ext>
                  </a:extLst>
                </a:gridCol>
                <a:gridCol w="493776">
                  <a:extLst>
                    <a:ext uri="{9D8B030D-6E8A-4147-A177-3AD203B41FA5}">
                      <a16:colId xmlns:a16="http://schemas.microsoft.com/office/drawing/2014/main" val="2553264261"/>
                    </a:ext>
                  </a:extLst>
                </a:gridCol>
                <a:gridCol w="493776">
                  <a:extLst>
                    <a:ext uri="{9D8B030D-6E8A-4147-A177-3AD203B41FA5}">
                      <a16:colId xmlns:a16="http://schemas.microsoft.com/office/drawing/2014/main" val="2412790004"/>
                    </a:ext>
                  </a:extLst>
                </a:gridCol>
                <a:gridCol w="493776">
                  <a:extLst>
                    <a:ext uri="{9D8B030D-6E8A-4147-A177-3AD203B41FA5}">
                      <a16:colId xmlns:a16="http://schemas.microsoft.com/office/drawing/2014/main" val="1555588838"/>
                    </a:ext>
                  </a:extLst>
                </a:gridCol>
                <a:gridCol w="493776">
                  <a:extLst>
                    <a:ext uri="{9D8B030D-6E8A-4147-A177-3AD203B41FA5}">
                      <a16:colId xmlns:a16="http://schemas.microsoft.com/office/drawing/2014/main" val="580265677"/>
                    </a:ext>
                  </a:extLst>
                </a:gridCol>
                <a:gridCol w="493776">
                  <a:extLst>
                    <a:ext uri="{9D8B030D-6E8A-4147-A177-3AD203B41FA5}">
                      <a16:colId xmlns:a16="http://schemas.microsoft.com/office/drawing/2014/main" val="548366886"/>
                    </a:ext>
                  </a:extLst>
                </a:gridCol>
                <a:gridCol w="493776">
                  <a:extLst>
                    <a:ext uri="{9D8B030D-6E8A-4147-A177-3AD203B41FA5}">
                      <a16:colId xmlns:a16="http://schemas.microsoft.com/office/drawing/2014/main" val="215186202"/>
                    </a:ext>
                  </a:extLst>
                </a:gridCol>
                <a:gridCol w="493776">
                  <a:extLst>
                    <a:ext uri="{9D8B030D-6E8A-4147-A177-3AD203B41FA5}">
                      <a16:colId xmlns:a16="http://schemas.microsoft.com/office/drawing/2014/main" val="1085194216"/>
                    </a:ext>
                  </a:extLst>
                </a:gridCol>
                <a:gridCol w="493776">
                  <a:extLst>
                    <a:ext uri="{9D8B030D-6E8A-4147-A177-3AD203B41FA5}">
                      <a16:colId xmlns:a16="http://schemas.microsoft.com/office/drawing/2014/main" val="342148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526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0381397"/>
                  </a:ext>
                </a:extLst>
              </a:tr>
            </a:tbl>
          </a:graphicData>
        </a:graphic>
      </p:graphicFrame>
      <p:sp>
        <p:nvSpPr>
          <p:cNvPr id="4" name="Text Placeholder 3">
            <a:extLst>
              <a:ext uri="{FF2B5EF4-FFF2-40B4-BE49-F238E27FC236}">
                <a16:creationId xmlns:a16="http://schemas.microsoft.com/office/drawing/2014/main" id="{6F28BB6F-3B20-46CD-A160-333F9EC72BB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95355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B5615-2879-4FF6-891E-31CAF40669FE}"/>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7A9C6399-05CD-4A83-8193-A2C75691A513}"/>
              </a:ext>
            </a:extLst>
          </p:cNvPr>
          <p:cNvGraphicFramePr>
            <a:graphicFrameLocks noGrp="1"/>
          </p:cNvGraphicFramePr>
          <p:nvPr>
            <p:ph type="tbl" sz="quarter" idx="13"/>
            <p:extLst>
              <p:ext uri="{D42A27DB-BD31-4B8C-83A1-F6EECF244321}">
                <p14:modId xmlns:p14="http://schemas.microsoft.com/office/powerpoint/2010/main" val="223023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6274605"/>
                    </a:ext>
                  </a:extLst>
                </a:gridCol>
                <a:gridCol w="493776">
                  <a:extLst>
                    <a:ext uri="{9D8B030D-6E8A-4147-A177-3AD203B41FA5}">
                      <a16:colId xmlns:a16="http://schemas.microsoft.com/office/drawing/2014/main" val="2934981386"/>
                    </a:ext>
                  </a:extLst>
                </a:gridCol>
                <a:gridCol w="493776">
                  <a:extLst>
                    <a:ext uri="{9D8B030D-6E8A-4147-A177-3AD203B41FA5}">
                      <a16:colId xmlns:a16="http://schemas.microsoft.com/office/drawing/2014/main" val="3168115272"/>
                    </a:ext>
                  </a:extLst>
                </a:gridCol>
                <a:gridCol w="493776">
                  <a:extLst>
                    <a:ext uri="{9D8B030D-6E8A-4147-A177-3AD203B41FA5}">
                      <a16:colId xmlns:a16="http://schemas.microsoft.com/office/drawing/2014/main" val="2929507811"/>
                    </a:ext>
                  </a:extLst>
                </a:gridCol>
                <a:gridCol w="493776">
                  <a:extLst>
                    <a:ext uri="{9D8B030D-6E8A-4147-A177-3AD203B41FA5}">
                      <a16:colId xmlns:a16="http://schemas.microsoft.com/office/drawing/2014/main" val="4262405112"/>
                    </a:ext>
                  </a:extLst>
                </a:gridCol>
                <a:gridCol w="493776">
                  <a:extLst>
                    <a:ext uri="{9D8B030D-6E8A-4147-A177-3AD203B41FA5}">
                      <a16:colId xmlns:a16="http://schemas.microsoft.com/office/drawing/2014/main" val="3033587603"/>
                    </a:ext>
                  </a:extLst>
                </a:gridCol>
                <a:gridCol w="493776">
                  <a:extLst>
                    <a:ext uri="{9D8B030D-6E8A-4147-A177-3AD203B41FA5}">
                      <a16:colId xmlns:a16="http://schemas.microsoft.com/office/drawing/2014/main" val="2795120907"/>
                    </a:ext>
                  </a:extLst>
                </a:gridCol>
                <a:gridCol w="493776">
                  <a:extLst>
                    <a:ext uri="{9D8B030D-6E8A-4147-A177-3AD203B41FA5}">
                      <a16:colId xmlns:a16="http://schemas.microsoft.com/office/drawing/2014/main" val="1346307103"/>
                    </a:ext>
                  </a:extLst>
                </a:gridCol>
                <a:gridCol w="493776">
                  <a:extLst>
                    <a:ext uri="{9D8B030D-6E8A-4147-A177-3AD203B41FA5}">
                      <a16:colId xmlns:a16="http://schemas.microsoft.com/office/drawing/2014/main" val="130652628"/>
                    </a:ext>
                  </a:extLst>
                </a:gridCol>
                <a:gridCol w="493776">
                  <a:extLst>
                    <a:ext uri="{9D8B030D-6E8A-4147-A177-3AD203B41FA5}">
                      <a16:colId xmlns:a16="http://schemas.microsoft.com/office/drawing/2014/main" val="130151567"/>
                    </a:ext>
                  </a:extLst>
                </a:gridCol>
                <a:gridCol w="493776">
                  <a:extLst>
                    <a:ext uri="{9D8B030D-6E8A-4147-A177-3AD203B41FA5}">
                      <a16:colId xmlns:a16="http://schemas.microsoft.com/office/drawing/2014/main" val="2181576692"/>
                    </a:ext>
                  </a:extLst>
                </a:gridCol>
                <a:gridCol w="493776">
                  <a:extLst>
                    <a:ext uri="{9D8B030D-6E8A-4147-A177-3AD203B41FA5}">
                      <a16:colId xmlns:a16="http://schemas.microsoft.com/office/drawing/2014/main" val="215002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2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- 2021-03-01 19:22:26</a:t>
                      </a:r>
                      <a:r>
                        <a:rPr kumimoji="0" lang="en-US" sz="1000" b="0" i="0" u="none" strike="noStrike" kern="1200" cap="none" spc="0" normalizeH="0" baseline="0" noProof="0">
                          <a:ln>
                            <a:noFill/>
                          </a:ln>
                          <a:solidFill>
                            <a:prstClr val="black"/>
                          </a:solidFill>
                          <a:effectLst/>
                          <a:uLnTx/>
                          <a:uFillTx/>
                          <a:latin typeface="+mn-lt"/>
                          <a:ea typeface="+mn-ea"/>
                          <a:cs typeface="+mn-cs"/>
                        </a:rPr>
                        <a:t>
 Si buscás una bicicleta de montaña rígida sin suspensión trasera, diseñada para ser ligera y eficaz, la Aspect 940 es para vos.
✅ Cuadro de aleación Aspect 700/900
✅ Suntour XCR32-LO-R 100 mm
✅ Shimano Alivio, 18 velocidades
✅ Frenos Shimano
✅ Kenda Booster
#SCOTTargentina 
#SCOTTbikes 
#ProduccionNacional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7572350"/>
                  </a:ext>
                </a:extLst>
              </a:tr>
            </a:tbl>
          </a:graphicData>
        </a:graphic>
      </p:graphicFrame>
      <p:sp>
        <p:nvSpPr>
          <p:cNvPr id="4" name="Text Placeholder 3">
            <a:extLst>
              <a:ext uri="{FF2B5EF4-FFF2-40B4-BE49-F238E27FC236}">
                <a16:creationId xmlns:a16="http://schemas.microsoft.com/office/drawing/2014/main" id="{EA4EE9D3-C99E-43C9-BC2E-15F418502F1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30664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ACAEC-FDEA-4FB1-80AA-CF8852190F15}"/>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B8A949B1-4083-4A5D-AE79-8A427CE71E36}"/>
              </a:ext>
            </a:extLst>
          </p:cNvPr>
          <p:cNvGraphicFramePr>
            <a:graphicFrameLocks noGrp="1"/>
          </p:cNvGraphicFramePr>
          <p:nvPr>
            <p:ph type="tbl" sz="quarter" idx="13"/>
            <p:extLst>
              <p:ext uri="{D42A27DB-BD31-4B8C-83A1-F6EECF244321}">
                <p14:modId xmlns:p14="http://schemas.microsoft.com/office/powerpoint/2010/main" val="66125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662825"/>
                    </a:ext>
                  </a:extLst>
                </a:gridCol>
                <a:gridCol w="493776">
                  <a:extLst>
                    <a:ext uri="{9D8B030D-6E8A-4147-A177-3AD203B41FA5}">
                      <a16:colId xmlns:a16="http://schemas.microsoft.com/office/drawing/2014/main" val="267844449"/>
                    </a:ext>
                  </a:extLst>
                </a:gridCol>
                <a:gridCol w="493776">
                  <a:extLst>
                    <a:ext uri="{9D8B030D-6E8A-4147-A177-3AD203B41FA5}">
                      <a16:colId xmlns:a16="http://schemas.microsoft.com/office/drawing/2014/main" val="1610435276"/>
                    </a:ext>
                  </a:extLst>
                </a:gridCol>
                <a:gridCol w="493776">
                  <a:extLst>
                    <a:ext uri="{9D8B030D-6E8A-4147-A177-3AD203B41FA5}">
                      <a16:colId xmlns:a16="http://schemas.microsoft.com/office/drawing/2014/main" val="1318382290"/>
                    </a:ext>
                  </a:extLst>
                </a:gridCol>
                <a:gridCol w="493776">
                  <a:extLst>
                    <a:ext uri="{9D8B030D-6E8A-4147-A177-3AD203B41FA5}">
                      <a16:colId xmlns:a16="http://schemas.microsoft.com/office/drawing/2014/main" val="2421941790"/>
                    </a:ext>
                  </a:extLst>
                </a:gridCol>
                <a:gridCol w="493776">
                  <a:extLst>
                    <a:ext uri="{9D8B030D-6E8A-4147-A177-3AD203B41FA5}">
                      <a16:colId xmlns:a16="http://schemas.microsoft.com/office/drawing/2014/main" val="70617003"/>
                    </a:ext>
                  </a:extLst>
                </a:gridCol>
                <a:gridCol w="493776">
                  <a:extLst>
                    <a:ext uri="{9D8B030D-6E8A-4147-A177-3AD203B41FA5}">
                      <a16:colId xmlns:a16="http://schemas.microsoft.com/office/drawing/2014/main" val="3063882549"/>
                    </a:ext>
                  </a:extLst>
                </a:gridCol>
                <a:gridCol w="493776">
                  <a:extLst>
                    <a:ext uri="{9D8B030D-6E8A-4147-A177-3AD203B41FA5}">
                      <a16:colId xmlns:a16="http://schemas.microsoft.com/office/drawing/2014/main" val="2142053629"/>
                    </a:ext>
                  </a:extLst>
                </a:gridCol>
                <a:gridCol w="493776">
                  <a:extLst>
                    <a:ext uri="{9D8B030D-6E8A-4147-A177-3AD203B41FA5}">
                      <a16:colId xmlns:a16="http://schemas.microsoft.com/office/drawing/2014/main" val="2834333034"/>
                    </a:ext>
                  </a:extLst>
                </a:gridCol>
                <a:gridCol w="493776">
                  <a:extLst>
                    <a:ext uri="{9D8B030D-6E8A-4147-A177-3AD203B41FA5}">
                      <a16:colId xmlns:a16="http://schemas.microsoft.com/office/drawing/2014/main" val="824392719"/>
                    </a:ext>
                  </a:extLst>
                </a:gridCol>
                <a:gridCol w="493776">
                  <a:extLst>
                    <a:ext uri="{9D8B030D-6E8A-4147-A177-3AD203B41FA5}">
                      <a16:colId xmlns:a16="http://schemas.microsoft.com/office/drawing/2014/main" val="4253760043"/>
                    </a:ext>
                  </a:extLst>
                </a:gridCol>
                <a:gridCol w="493776">
                  <a:extLst>
                    <a:ext uri="{9D8B030D-6E8A-4147-A177-3AD203B41FA5}">
                      <a16:colId xmlns:a16="http://schemas.microsoft.com/office/drawing/2014/main" val="229135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089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- 2021-03-08 15:14:42</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@kateplusfate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926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17:29:08</a:t>
                      </a:r>
                      <a:r>
                        <a:rPr kumimoji="0" lang="es-ES" sz="1000" b="0" i="0" u="none" strike="noStrike" kern="1200" cap="none" spc="0" normalizeH="0" baseline="0" noProof="0">
                          <a:ln>
                            <a:noFill/>
                          </a:ln>
                          <a:solidFill>
                            <a:prstClr val="black"/>
                          </a:solidFill>
                          <a:effectLst/>
                          <a:uLnTx/>
                          <a:uFillTx/>
                          <a:latin typeface="+mn-lt"/>
                          <a:ea typeface="+mn-ea"/>
                          <a:cs typeface="+mn-cs"/>
                        </a:rPr>
                        <a:t>
 ¿Jugamos?
Si pudieras armar la bici de tus sueños, ¿Qué modelo y tipo de manillar tendría?
#LaBiciDeTusSueños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7329395"/>
                  </a:ext>
                </a:extLst>
              </a:tr>
            </a:tbl>
          </a:graphicData>
        </a:graphic>
      </p:graphicFrame>
      <p:sp>
        <p:nvSpPr>
          <p:cNvPr id="4" name="Text Placeholder 3">
            <a:extLst>
              <a:ext uri="{FF2B5EF4-FFF2-40B4-BE49-F238E27FC236}">
                <a16:creationId xmlns:a16="http://schemas.microsoft.com/office/drawing/2014/main" id="{F2D9B532-282A-4B7E-90E5-47C90145D2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16240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DAA5-99A7-4223-97FA-FBBA8C096FAE}"/>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F99DA2F5-B0E2-4A5D-A19E-E2F8DA39668C}"/>
              </a:ext>
            </a:extLst>
          </p:cNvPr>
          <p:cNvGraphicFramePr>
            <a:graphicFrameLocks noGrp="1"/>
          </p:cNvGraphicFramePr>
          <p:nvPr>
            <p:ph type="tbl" sz="quarter" idx="13"/>
            <p:extLst>
              <p:ext uri="{D42A27DB-BD31-4B8C-83A1-F6EECF244321}">
                <p14:modId xmlns:p14="http://schemas.microsoft.com/office/powerpoint/2010/main" val="252358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8808236"/>
                    </a:ext>
                  </a:extLst>
                </a:gridCol>
                <a:gridCol w="493776">
                  <a:extLst>
                    <a:ext uri="{9D8B030D-6E8A-4147-A177-3AD203B41FA5}">
                      <a16:colId xmlns:a16="http://schemas.microsoft.com/office/drawing/2014/main" val="4195608961"/>
                    </a:ext>
                  </a:extLst>
                </a:gridCol>
                <a:gridCol w="493776">
                  <a:extLst>
                    <a:ext uri="{9D8B030D-6E8A-4147-A177-3AD203B41FA5}">
                      <a16:colId xmlns:a16="http://schemas.microsoft.com/office/drawing/2014/main" val="3052564689"/>
                    </a:ext>
                  </a:extLst>
                </a:gridCol>
                <a:gridCol w="493776">
                  <a:extLst>
                    <a:ext uri="{9D8B030D-6E8A-4147-A177-3AD203B41FA5}">
                      <a16:colId xmlns:a16="http://schemas.microsoft.com/office/drawing/2014/main" val="2652704696"/>
                    </a:ext>
                  </a:extLst>
                </a:gridCol>
                <a:gridCol w="493776">
                  <a:extLst>
                    <a:ext uri="{9D8B030D-6E8A-4147-A177-3AD203B41FA5}">
                      <a16:colId xmlns:a16="http://schemas.microsoft.com/office/drawing/2014/main" val="3976332925"/>
                    </a:ext>
                  </a:extLst>
                </a:gridCol>
                <a:gridCol w="493776">
                  <a:extLst>
                    <a:ext uri="{9D8B030D-6E8A-4147-A177-3AD203B41FA5}">
                      <a16:colId xmlns:a16="http://schemas.microsoft.com/office/drawing/2014/main" val="1687285718"/>
                    </a:ext>
                  </a:extLst>
                </a:gridCol>
                <a:gridCol w="493776">
                  <a:extLst>
                    <a:ext uri="{9D8B030D-6E8A-4147-A177-3AD203B41FA5}">
                      <a16:colId xmlns:a16="http://schemas.microsoft.com/office/drawing/2014/main" val="695800377"/>
                    </a:ext>
                  </a:extLst>
                </a:gridCol>
                <a:gridCol w="493776">
                  <a:extLst>
                    <a:ext uri="{9D8B030D-6E8A-4147-A177-3AD203B41FA5}">
                      <a16:colId xmlns:a16="http://schemas.microsoft.com/office/drawing/2014/main" val="3671155338"/>
                    </a:ext>
                  </a:extLst>
                </a:gridCol>
                <a:gridCol w="493776">
                  <a:extLst>
                    <a:ext uri="{9D8B030D-6E8A-4147-A177-3AD203B41FA5}">
                      <a16:colId xmlns:a16="http://schemas.microsoft.com/office/drawing/2014/main" val="900340391"/>
                    </a:ext>
                  </a:extLst>
                </a:gridCol>
                <a:gridCol w="493776">
                  <a:extLst>
                    <a:ext uri="{9D8B030D-6E8A-4147-A177-3AD203B41FA5}">
                      <a16:colId xmlns:a16="http://schemas.microsoft.com/office/drawing/2014/main" val="718641584"/>
                    </a:ext>
                  </a:extLst>
                </a:gridCol>
                <a:gridCol w="493776">
                  <a:extLst>
                    <a:ext uri="{9D8B030D-6E8A-4147-A177-3AD203B41FA5}">
                      <a16:colId xmlns:a16="http://schemas.microsoft.com/office/drawing/2014/main" val="1153544538"/>
                    </a:ext>
                  </a:extLst>
                </a:gridCol>
                <a:gridCol w="493776">
                  <a:extLst>
                    <a:ext uri="{9D8B030D-6E8A-4147-A177-3AD203B41FA5}">
                      <a16:colId xmlns:a16="http://schemas.microsoft.com/office/drawing/2014/main" val="1182807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66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- 2021-03-15 17:27:35</a:t>
                      </a:r>
                      <a:r>
                        <a:rPr kumimoji="0" lang="en-US" sz="1000" b="0" i="0" u="none" strike="noStrike" kern="1200" cap="none" spc="0" normalizeH="0" baseline="0" noProof="0">
                          <a:ln>
                            <a:noFill/>
                          </a:ln>
                          <a:solidFill>
                            <a:prstClr val="black"/>
                          </a:solidFill>
                          <a:effectLst/>
                          <a:uLnTx/>
                          <a:uFillTx/>
                          <a:latin typeface="+mn-lt"/>
                          <a:ea typeface="+mn-ea"/>
                          <a:cs typeface="+mn-cs"/>
                        </a:rPr>
                        <a:t>
 Poné en tus manos una bicicleta de élite. Scott Scatle 940 Granite Black ahora producida en Argentina bajo los mismos estándares de calidad suizos.
✅ Cuadro Scale en carbono HMF
✅ RockShox Judy 100 mm
✅ Control remoto RideLoc con 2 posiciones
✅ SRAM NX-SX Eagle, 12 velocidades
✅ Frenos de disco Shimano
✅ Llantas Syncros X-25
✅ Cubiertas Schwalbe Rapid Rob
✅ Componentes Syncros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9978850"/>
                  </a:ext>
                </a:extLst>
              </a:tr>
            </a:tbl>
          </a:graphicData>
        </a:graphic>
      </p:graphicFrame>
      <p:sp>
        <p:nvSpPr>
          <p:cNvPr id="4" name="Text Placeholder 3">
            <a:extLst>
              <a:ext uri="{FF2B5EF4-FFF2-40B4-BE49-F238E27FC236}">
                <a16:creationId xmlns:a16="http://schemas.microsoft.com/office/drawing/2014/main" id="{9226E175-FC5B-4FCE-94A4-2D0C480F75A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068399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8C602-0E4B-470A-A355-900E3E1F211B}"/>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5966CCE0-2CFF-485E-9BD8-7DE38372FDB8}"/>
              </a:ext>
            </a:extLst>
          </p:cNvPr>
          <p:cNvGraphicFramePr>
            <a:graphicFrameLocks noGrp="1"/>
          </p:cNvGraphicFramePr>
          <p:nvPr>
            <p:ph type="tbl" sz="quarter" idx="13"/>
            <p:extLst>
              <p:ext uri="{D42A27DB-BD31-4B8C-83A1-F6EECF244321}">
                <p14:modId xmlns:p14="http://schemas.microsoft.com/office/powerpoint/2010/main" val="341546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5768354"/>
                    </a:ext>
                  </a:extLst>
                </a:gridCol>
                <a:gridCol w="493776">
                  <a:extLst>
                    <a:ext uri="{9D8B030D-6E8A-4147-A177-3AD203B41FA5}">
                      <a16:colId xmlns:a16="http://schemas.microsoft.com/office/drawing/2014/main" val="1713136860"/>
                    </a:ext>
                  </a:extLst>
                </a:gridCol>
                <a:gridCol w="493776">
                  <a:extLst>
                    <a:ext uri="{9D8B030D-6E8A-4147-A177-3AD203B41FA5}">
                      <a16:colId xmlns:a16="http://schemas.microsoft.com/office/drawing/2014/main" val="3523988188"/>
                    </a:ext>
                  </a:extLst>
                </a:gridCol>
                <a:gridCol w="493776">
                  <a:extLst>
                    <a:ext uri="{9D8B030D-6E8A-4147-A177-3AD203B41FA5}">
                      <a16:colId xmlns:a16="http://schemas.microsoft.com/office/drawing/2014/main" val="2008394936"/>
                    </a:ext>
                  </a:extLst>
                </a:gridCol>
                <a:gridCol w="493776">
                  <a:extLst>
                    <a:ext uri="{9D8B030D-6E8A-4147-A177-3AD203B41FA5}">
                      <a16:colId xmlns:a16="http://schemas.microsoft.com/office/drawing/2014/main" val="1283632361"/>
                    </a:ext>
                  </a:extLst>
                </a:gridCol>
                <a:gridCol w="493776">
                  <a:extLst>
                    <a:ext uri="{9D8B030D-6E8A-4147-A177-3AD203B41FA5}">
                      <a16:colId xmlns:a16="http://schemas.microsoft.com/office/drawing/2014/main" val="3390863186"/>
                    </a:ext>
                  </a:extLst>
                </a:gridCol>
                <a:gridCol w="493776">
                  <a:extLst>
                    <a:ext uri="{9D8B030D-6E8A-4147-A177-3AD203B41FA5}">
                      <a16:colId xmlns:a16="http://schemas.microsoft.com/office/drawing/2014/main" val="2413285997"/>
                    </a:ext>
                  </a:extLst>
                </a:gridCol>
                <a:gridCol w="493776">
                  <a:extLst>
                    <a:ext uri="{9D8B030D-6E8A-4147-A177-3AD203B41FA5}">
                      <a16:colId xmlns:a16="http://schemas.microsoft.com/office/drawing/2014/main" val="104379248"/>
                    </a:ext>
                  </a:extLst>
                </a:gridCol>
                <a:gridCol w="493776">
                  <a:extLst>
                    <a:ext uri="{9D8B030D-6E8A-4147-A177-3AD203B41FA5}">
                      <a16:colId xmlns:a16="http://schemas.microsoft.com/office/drawing/2014/main" val="2163370664"/>
                    </a:ext>
                  </a:extLst>
                </a:gridCol>
                <a:gridCol w="493776">
                  <a:extLst>
                    <a:ext uri="{9D8B030D-6E8A-4147-A177-3AD203B41FA5}">
                      <a16:colId xmlns:a16="http://schemas.microsoft.com/office/drawing/2014/main" val="498344124"/>
                    </a:ext>
                  </a:extLst>
                </a:gridCol>
                <a:gridCol w="493776">
                  <a:extLst>
                    <a:ext uri="{9D8B030D-6E8A-4147-A177-3AD203B41FA5}">
                      <a16:colId xmlns:a16="http://schemas.microsoft.com/office/drawing/2014/main" val="410026484"/>
                    </a:ext>
                  </a:extLst>
                </a:gridCol>
                <a:gridCol w="493776">
                  <a:extLst>
                    <a:ext uri="{9D8B030D-6E8A-4147-A177-3AD203B41FA5}">
                      <a16:colId xmlns:a16="http://schemas.microsoft.com/office/drawing/2014/main" val="173099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183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- 2021-03-04 20:36:24</a:t>
                      </a:r>
                      <a:r>
                        <a:rPr kumimoji="0" lang="es-ES" sz="1000" b="0" i="0" u="none" strike="noStrike" kern="1200" cap="none" spc="0" normalizeH="0" baseline="0" noProof="0">
                          <a:ln>
                            <a:noFill/>
                          </a:ln>
                          <a:solidFill>
                            <a:prstClr val="black"/>
                          </a:solidFill>
                          <a:effectLst/>
                          <a:uLnTx/>
                          <a:uFillTx/>
                          <a:latin typeface="+mn-lt"/>
                          <a:ea typeface="+mn-ea"/>
                          <a:cs typeface="+mn-cs"/>
                        </a:rPr>
                        <a:t>
 Liviana, rápida y atractiva. La Addict RC 30 está lista para que salgas a conquistar la ruta.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5877778"/>
                  </a:ext>
                </a:extLst>
              </a:tr>
            </a:tbl>
          </a:graphicData>
        </a:graphic>
      </p:graphicFrame>
      <p:sp>
        <p:nvSpPr>
          <p:cNvPr id="4" name="Text Placeholder 3">
            <a:extLst>
              <a:ext uri="{FF2B5EF4-FFF2-40B4-BE49-F238E27FC236}">
                <a16:creationId xmlns:a16="http://schemas.microsoft.com/office/drawing/2014/main" id="{84729AF9-3887-4B44-9466-2B4BFD005D1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31407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29A3-2E20-4253-BDEA-3936686B538D}"/>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711A0D30-2756-458B-906A-AA2A043BF0CA}"/>
              </a:ext>
            </a:extLst>
          </p:cNvPr>
          <p:cNvGraphicFramePr>
            <a:graphicFrameLocks noGrp="1"/>
          </p:cNvGraphicFramePr>
          <p:nvPr>
            <p:ph type="tbl" sz="quarter" idx="13"/>
            <p:extLst>
              <p:ext uri="{D42A27DB-BD31-4B8C-83A1-F6EECF244321}">
                <p14:modId xmlns:p14="http://schemas.microsoft.com/office/powerpoint/2010/main" val="240377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8717683"/>
                    </a:ext>
                  </a:extLst>
                </a:gridCol>
                <a:gridCol w="493776">
                  <a:extLst>
                    <a:ext uri="{9D8B030D-6E8A-4147-A177-3AD203B41FA5}">
                      <a16:colId xmlns:a16="http://schemas.microsoft.com/office/drawing/2014/main" val="1770718943"/>
                    </a:ext>
                  </a:extLst>
                </a:gridCol>
                <a:gridCol w="493776">
                  <a:extLst>
                    <a:ext uri="{9D8B030D-6E8A-4147-A177-3AD203B41FA5}">
                      <a16:colId xmlns:a16="http://schemas.microsoft.com/office/drawing/2014/main" val="699097537"/>
                    </a:ext>
                  </a:extLst>
                </a:gridCol>
                <a:gridCol w="493776">
                  <a:extLst>
                    <a:ext uri="{9D8B030D-6E8A-4147-A177-3AD203B41FA5}">
                      <a16:colId xmlns:a16="http://schemas.microsoft.com/office/drawing/2014/main" val="3092573951"/>
                    </a:ext>
                  </a:extLst>
                </a:gridCol>
                <a:gridCol w="493776">
                  <a:extLst>
                    <a:ext uri="{9D8B030D-6E8A-4147-A177-3AD203B41FA5}">
                      <a16:colId xmlns:a16="http://schemas.microsoft.com/office/drawing/2014/main" val="470907320"/>
                    </a:ext>
                  </a:extLst>
                </a:gridCol>
                <a:gridCol w="493776">
                  <a:extLst>
                    <a:ext uri="{9D8B030D-6E8A-4147-A177-3AD203B41FA5}">
                      <a16:colId xmlns:a16="http://schemas.microsoft.com/office/drawing/2014/main" val="4262099533"/>
                    </a:ext>
                  </a:extLst>
                </a:gridCol>
                <a:gridCol w="493776">
                  <a:extLst>
                    <a:ext uri="{9D8B030D-6E8A-4147-A177-3AD203B41FA5}">
                      <a16:colId xmlns:a16="http://schemas.microsoft.com/office/drawing/2014/main" val="182817944"/>
                    </a:ext>
                  </a:extLst>
                </a:gridCol>
                <a:gridCol w="493776">
                  <a:extLst>
                    <a:ext uri="{9D8B030D-6E8A-4147-A177-3AD203B41FA5}">
                      <a16:colId xmlns:a16="http://schemas.microsoft.com/office/drawing/2014/main" val="1742080351"/>
                    </a:ext>
                  </a:extLst>
                </a:gridCol>
                <a:gridCol w="493776">
                  <a:extLst>
                    <a:ext uri="{9D8B030D-6E8A-4147-A177-3AD203B41FA5}">
                      <a16:colId xmlns:a16="http://schemas.microsoft.com/office/drawing/2014/main" val="1585036949"/>
                    </a:ext>
                  </a:extLst>
                </a:gridCol>
                <a:gridCol w="493776">
                  <a:extLst>
                    <a:ext uri="{9D8B030D-6E8A-4147-A177-3AD203B41FA5}">
                      <a16:colId xmlns:a16="http://schemas.microsoft.com/office/drawing/2014/main" val="3631304772"/>
                    </a:ext>
                  </a:extLst>
                </a:gridCol>
                <a:gridCol w="493776">
                  <a:extLst>
                    <a:ext uri="{9D8B030D-6E8A-4147-A177-3AD203B41FA5}">
                      <a16:colId xmlns:a16="http://schemas.microsoft.com/office/drawing/2014/main" val="3040703455"/>
                    </a:ext>
                  </a:extLst>
                </a:gridCol>
                <a:gridCol w="493776">
                  <a:extLst>
                    <a:ext uri="{9D8B030D-6E8A-4147-A177-3AD203B41FA5}">
                      <a16:colId xmlns:a16="http://schemas.microsoft.com/office/drawing/2014/main" val="251409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546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- 2021-03-03 20:10:47</a:t>
                      </a:r>
                      <a:r>
                        <a:rPr kumimoji="0" lang="en-US" sz="1000" b="0" i="0" u="none" strike="noStrike" kern="1200" cap="none" spc="0" normalizeH="0" baseline="0" noProof="0">
                          <a:ln>
                            <a:noFill/>
                          </a:ln>
                          <a:solidFill>
                            <a:prstClr val="black"/>
                          </a:solidFill>
                          <a:effectLst/>
                          <a:uLnTx/>
                          <a:uFillTx/>
                          <a:latin typeface="+mn-lt"/>
                          <a:ea typeface="+mn-ea"/>
                          <a:cs typeface="+mn-cs"/>
                        </a:rPr>
                        <a:t>
 La montaña te desafía y la Spark RC 900 Comp es tu aliada.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6761897"/>
                  </a:ext>
                </a:extLst>
              </a:tr>
            </a:tbl>
          </a:graphicData>
        </a:graphic>
      </p:graphicFrame>
      <p:sp>
        <p:nvSpPr>
          <p:cNvPr id="4" name="Text Placeholder 3">
            <a:extLst>
              <a:ext uri="{FF2B5EF4-FFF2-40B4-BE49-F238E27FC236}">
                <a16:creationId xmlns:a16="http://schemas.microsoft.com/office/drawing/2014/main" id="{67D4EEFB-D689-4B31-9F43-E87DD60039C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87270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83AD-6C2D-4A59-88E3-B97ECF7F9047}"/>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91661709-B275-4FA9-8B52-7C95E872A8A1}"/>
              </a:ext>
            </a:extLst>
          </p:cNvPr>
          <p:cNvGraphicFramePr>
            <a:graphicFrameLocks noGrp="1"/>
          </p:cNvGraphicFramePr>
          <p:nvPr>
            <p:ph type="tbl" sz="quarter" idx="13"/>
            <p:extLst>
              <p:ext uri="{D42A27DB-BD31-4B8C-83A1-F6EECF244321}">
                <p14:modId xmlns:p14="http://schemas.microsoft.com/office/powerpoint/2010/main" val="117949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951824"/>
                    </a:ext>
                  </a:extLst>
                </a:gridCol>
                <a:gridCol w="493776">
                  <a:extLst>
                    <a:ext uri="{9D8B030D-6E8A-4147-A177-3AD203B41FA5}">
                      <a16:colId xmlns:a16="http://schemas.microsoft.com/office/drawing/2014/main" val="1308894111"/>
                    </a:ext>
                  </a:extLst>
                </a:gridCol>
                <a:gridCol w="493776">
                  <a:extLst>
                    <a:ext uri="{9D8B030D-6E8A-4147-A177-3AD203B41FA5}">
                      <a16:colId xmlns:a16="http://schemas.microsoft.com/office/drawing/2014/main" val="3175141661"/>
                    </a:ext>
                  </a:extLst>
                </a:gridCol>
                <a:gridCol w="493776">
                  <a:extLst>
                    <a:ext uri="{9D8B030D-6E8A-4147-A177-3AD203B41FA5}">
                      <a16:colId xmlns:a16="http://schemas.microsoft.com/office/drawing/2014/main" val="3580713615"/>
                    </a:ext>
                  </a:extLst>
                </a:gridCol>
                <a:gridCol w="493776">
                  <a:extLst>
                    <a:ext uri="{9D8B030D-6E8A-4147-A177-3AD203B41FA5}">
                      <a16:colId xmlns:a16="http://schemas.microsoft.com/office/drawing/2014/main" val="1314265540"/>
                    </a:ext>
                  </a:extLst>
                </a:gridCol>
                <a:gridCol w="493776">
                  <a:extLst>
                    <a:ext uri="{9D8B030D-6E8A-4147-A177-3AD203B41FA5}">
                      <a16:colId xmlns:a16="http://schemas.microsoft.com/office/drawing/2014/main" val="213873766"/>
                    </a:ext>
                  </a:extLst>
                </a:gridCol>
                <a:gridCol w="493776">
                  <a:extLst>
                    <a:ext uri="{9D8B030D-6E8A-4147-A177-3AD203B41FA5}">
                      <a16:colId xmlns:a16="http://schemas.microsoft.com/office/drawing/2014/main" val="1696828299"/>
                    </a:ext>
                  </a:extLst>
                </a:gridCol>
                <a:gridCol w="493776">
                  <a:extLst>
                    <a:ext uri="{9D8B030D-6E8A-4147-A177-3AD203B41FA5}">
                      <a16:colId xmlns:a16="http://schemas.microsoft.com/office/drawing/2014/main" val="247810912"/>
                    </a:ext>
                  </a:extLst>
                </a:gridCol>
                <a:gridCol w="493776">
                  <a:extLst>
                    <a:ext uri="{9D8B030D-6E8A-4147-A177-3AD203B41FA5}">
                      <a16:colId xmlns:a16="http://schemas.microsoft.com/office/drawing/2014/main" val="2670743270"/>
                    </a:ext>
                  </a:extLst>
                </a:gridCol>
                <a:gridCol w="493776">
                  <a:extLst>
                    <a:ext uri="{9D8B030D-6E8A-4147-A177-3AD203B41FA5}">
                      <a16:colId xmlns:a16="http://schemas.microsoft.com/office/drawing/2014/main" val="1820839507"/>
                    </a:ext>
                  </a:extLst>
                </a:gridCol>
                <a:gridCol w="493776">
                  <a:extLst>
                    <a:ext uri="{9D8B030D-6E8A-4147-A177-3AD203B41FA5}">
                      <a16:colId xmlns:a16="http://schemas.microsoft.com/office/drawing/2014/main" val="2496181299"/>
                    </a:ext>
                  </a:extLst>
                </a:gridCol>
                <a:gridCol w="493776">
                  <a:extLst>
                    <a:ext uri="{9D8B030D-6E8A-4147-A177-3AD203B41FA5}">
                      <a16:colId xmlns:a16="http://schemas.microsoft.com/office/drawing/2014/main" val="16386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89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9858908"/>
                  </a:ext>
                </a:extLst>
              </a:tr>
            </a:tbl>
          </a:graphicData>
        </a:graphic>
      </p:graphicFrame>
      <p:sp>
        <p:nvSpPr>
          <p:cNvPr id="4" name="Text Placeholder 3">
            <a:extLst>
              <a:ext uri="{FF2B5EF4-FFF2-40B4-BE49-F238E27FC236}">
                <a16:creationId xmlns:a16="http://schemas.microsoft.com/office/drawing/2014/main" id="{02472560-860C-415C-9279-81DAAD6F0BE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23038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755D-9F3F-4D20-8382-2DF2F3750C78}"/>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6F0F06DD-5D4D-4B5C-8C2B-632A2B52A8AC}"/>
              </a:ext>
            </a:extLst>
          </p:cNvPr>
          <p:cNvGraphicFramePr>
            <a:graphicFrameLocks noGrp="1"/>
          </p:cNvGraphicFramePr>
          <p:nvPr>
            <p:ph type="tbl" sz="quarter" idx="13"/>
            <p:extLst>
              <p:ext uri="{D42A27DB-BD31-4B8C-83A1-F6EECF244321}">
                <p14:modId xmlns:p14="http://schemas.microsoft.com/office/powerpoint/2010/main" val="281188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181812"/>
                    </a:ext>
                  </a:extLst>
                </a:gridCol>
                <a:gridCol w="493776">
                  <a:extLst>
                    <a:ext uri="{9D8B030D-6E8A-4147-A177-3AD203B41FA5}">
                      <a16:colId xmlns:a16="http://schemas.microsoft.com/office/drawing/2014/main" val="4120700372"/>
                    </a:ext>
                  </a:extLst>
                </a:gridCol>
                <a:gridCol w="493776">
                  <a:extLst>
                    <a:ext uri="{9D8B030D-6E8A-4147-A177-3AD203B41FA5}">
                      <a16:colId xmlns:a16="http://schemas.microsoft.com/office/drawing/2014/main" val="534458356"/>
                    </a:ext>
                  </a:extLst>
                </a:gridCol>
                <a:gridCol w="493776">
                  <a:extLst>
                    <a:ext uri="{9D8B030D-6E8A-4147-A177-3AD203B41FA5}">
                      <a16:colId xmlns:a16="http://schemas.microsoft.com/office/drawing/2014/main" val="2470754209"/>
                    </a:ext>
                  </a:extLst>
                </a:gridCol>
                <a:gridCol w="493776">
                  <a:extLst>
                    <a:ext uri="{9D8B030D-6E8A-4147-A177-3AD203B41FA5}">
                      <a16:colId xmlns:a16="http://schemas.microsoft.com/office/drawing/2014/main" val="3709441332"/>
                    </a:ext>
                  </a:extLst>
                </a:gridCol>
                <a:gridCol w="493776">
                  <a:extLst>
                    <a:ext uri="{9D8B030D-6E8A-4147-A177-3AD203B41FA5}">
                      <a16:colId xmlns:a16="http://schemas.microsoft.com/office/drawing/2014/main" val="1285383061"/>
                    </a:ext>
                  </a:extLst>
                </a:gridCol>
                <a:gridCol w="493776">
                  <a:extLst>
                    <a:ext uri="{9D8B030D-6E8A-4147-A177-3AD203B41FA5}">
                      <a16:colId xmlns:a16="http://schemas.microsoft.com/office/drawing/2014/main" val="1577988709"/>
                    </a:ext>
                  </a:extLst>
                </a:gridCol>
                <a:gridCol w="493776">
                  <a:extLst>
                    <a:ext uri="{9D8B030D-6E8A-4147-A177-3AD203B41FA5}">
                      <a16:colId xmlns:a16="http://schemas.microsoft.com/office/drawing/2014/main" val="80013010"/>
                    </a:ext>
                  </a:extLst>
                </a:gridCol>
                <a:gridCol w="493776">
                  <a:extLst>
                    <a:ext uri="{9D8B030D-6E8A-4147-A177-3AD203B41FA5}">
                      <a16:colId xmlns:a16="http://schemas.microsoft.com/office/drawing/2014/main" val="283022762"/>
                    </a:ext>
                  </a:extLst>
                </a:gridCol>
                <a:gridCol w="493776">
                  <a:extLst>
                    <a:ext uri="{9D8B030D-6E8A-4147-A177-3AD203B41FA5}">
                      <a16:colId xmlns:a16="http://schemas.microsoft.com/office/drawing/2014/main" val="2501354435"/>
                    </a:ext>
                  </a:extLst>
                </a:gridCol>
                <a:gridCol w="493776">
                  <a:extLst>
                    <a:ext uri="{9D8B030D-6E8A-4147-A177-3AD203B41FA5}">
                      <a16:colId xmlns:a16="http://schemas.microsoft.com/office/drawing/2014/main" val="3861319428"/>
                    </a:ext>
                  </a:extLst>
                </a:gridCol>
                <a:gridCol w="493776">
                  <a:extLst>
                    <a:ext uri="{9D8B030D-6E8A-4147-A177-3AD203B41FA5}">
                      <a16:colId xmlns:a16="http://schemas.microsoft.com/office/drawing/2014/main" val="194804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37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- 2021-03-10 18:29:15</a:t>
                      </a:r>
                      <a:r>
                        <a:rPr kumimoji="0" lang="en-US" sz="1000" b="0" i="0" u="none" strike="noStrike" kern="1200" cap="none" spc="0" normalizeH="0" baseline="0" noProof="0">
                          <a:ln>
                            <a:noFill/>
                          </a:ln>
                          <a:solidFill>
                            <a:prstClr val="black"/>
                          </a:solidFill>
                          <a:effectLst/>
                          <a:uLnTx/>
                          <a:uFillTx/>
                          <a:latin typeface="+mn-lt"/>
                          <a:ea typeface="+mn-ea"/>
                          <a:cs typeface="+mn-cs"/>
                        </a:rPr>
                        <a:t>
 Spark RC Team Issue. Múltiples triunfos en la World Cup de MTB.
Conocela en acción, con el sistema TwinLoc que te permite tener 3 bicis en 1.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651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7325533"/>
                  </a:ext>
                </a:extLst>
              </a:tr>
            </a:tbl>
          </a:graphicData>
        </a:graphic>
      </p:graphicFrame>
      <p:sp>
        <p:nvSpPr>
          <p:cNvPr id="4" name="Text Placeholder 3">
            <a:extLst>
              <a:ext uri="{FF2B5EF4-FFF2-40B4-BE49-F238E27FC236}">
                <a16:creationId xmlns:a16="http://schemas.microsoft.com/office/drawing/2014/main" id="{39326343-D4C1-4F76-956A-BB5746561C9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6439520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79AB-6A6B-4BD6-B5B7-D3DB0778DC53}"/>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7C7B2B25-79B2-4CAC-8E68-641BB0A2DE5C}"/>
              </a:ext>
            </a:extLst>
          </p:cNvPr>
          <p:cNvGraphicFramePr>
            <a:graphicFrameLocks noGrp="1"/>
          </p:cNvGraphicFramePr>
          <p:nvPr>
            <p:ph type="tbl" sz="quarter" idx="13"/>
            <p:extLst>
              <p:ext uri="{D42A27DB-BD31-4B8C-83A1-F6EECF244321}">
                <p14:modId xmlns:p14="http://schemas.microsoft.com/office/powerpoint/2010/main" val="313646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0077868"/>
                    </a:ext>
                  </a:extLst>
                </a:gridCol>
                <a:gridCol w="493776">
                  <a:extLst>
                    <a:ext uri="{9D8B030D-6E8A-4147-A177-3AD203B41FA5}">
                      <a16:colId xmlns:a16="http://schemas.microsoft.com/office/drawing/2014/main" val="3531719815"/>
                    </a:ext>
                  </a:extLst>
                </a:gridCol>
                <a:gridCol w="493776">
                  <a:extLst>
                    <a:ext uri="{9D8B030D-6E8A-4147-A177-3AD203B41FA5}">
                      <a16:colId xmlns:a16="http://schemas.microsoft.com/office/drawing/2014/main" val="3656721219"/>
                    </a:ext>
                  </a:extLst>
                </a:gridCol>
                <a:gridCol w="493776">
                  <a:extLst>
                    <a:ext uri="{9D8B030D-6E8A-4147-A177-3AD203B41FA5}">
                      <a16:colId xmlns:a16="http://schemas.microsoft.com/office/drawing/2014/main" val="3460265075"/>
                    </a:ext>
                  </a:extLst>
                </a:gridCol>
                <a:gridCol w="493776">
                  <a:extLst>
                    <a:ext uri="{9D8B030D-6E8A-4147-A177-3AD203B41FA5}">
                      <a16:colId xmlns:a16="http://schemas.microsoft.com/office/drawing/2014/main" val="534559730"/>
                    </a:ext>
                  </a:extLst>
                </a:gridCol>
                <a:gridCol w="493776">
                  <a:extLst>
                    <a:ext uri="{9D8B030D-6E8A-4147-A177-3AD203B41FA5}">
                      <a16:colId xmlns:a16="http://schemas.microsoft.com/office/drawing/2014/main" val="4140347990"/>
                    </a:ext>
                  </a:extLst>
                </a:gridCol>
                <a:gridCol w="493776">
                  <a:extLst>
                    <a:ext uri="{9D8B030D-6E8A-4147-A177-3AD203B41FA5}">
                      <a16:colId xmlns:a16="http://schemas.microsoft.com/office/drawing/2014/main" val="2510247760"/>
                    </a:ext>
                  </a:extLst>
                </a:gridCol>
                <a:gridCol w="493776">
                  <a:extLst>
                    <a:ext uri="{9D8B030D-6E8A-4147-A177-3AD203B41FA5}">
                      <a16:colId xmlns:a16="http://schemas.microsoft.com/office/drawing/2014/main" val="2720606817"/>
                    </a:ext>
                  </a:extLst>
                </a:gridCol>
                <a:gridCol w="493776">
                  <a:extLst>
                    <a:ext uri="{9D8B030D-6E8A-4147-A177-3AD203B41FA5}">
                      <a16:colId xmlns:a16="http://schemas.microsoft.com/office/drawing/2014/main" val="876739938"/>
                    </a:ext>
                  </a:extLst>
                </a:gridCol>
                <a:gridCol w="493776">
                  <a:extLst>
                    <a:ext uri="{9D8B030D-6E8A-4147-A177-3AD203B41FA5}">
                      <a16:colId xmlns:a16="http://schemas.microsoft.com/office/drawing/2014/main" val="4208419214"/>
                    </a:ext>
                  </a:extLst>
                </a:gridCol>
                <a:gridCol w="493776">
                  <a:extLst>
                    <a:ext uri="{9D8B030D-6E8A-4147-A177-3AD203B41FA5}">
                      <a16:colId xmlns:a16="http://schemas.microsoft.com/office/drawing/2014/main" val="3425355856"/>
                    </a:ext>
                  </a:extLst>
                </a:gridCol>
                <a:gridCol w="493776">
                  <a:extLst>
                    <a:ext uri="{9D8B030D-6E8A-4147-A177-3AD203B41FA5}">
                      <a16:colId xmlns:a16="http://schemas.microsoft.com/office/drawing/2014/main" val="126635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295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388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9826336"/>
                  </a:ext>
                </a:extLst>
              </a:tr>
            </a:tbl>
          </a:graphicData>
        </a:graphic>
      </p:graphicFrame>
      <p:sp>
        <p:nvSpPr>
          <p:cNvPr id="4" name="Text Placeholder 3">
            <a:extLst>
              <a:ext uri="{FF2B5EF4-FFF2-40B4-BE49-F238E27FC236}">
                <a16:creationId xmlns:a16="http://schemas.microsoft.com/office/drawing/2014/main" id="{01E15C9E-7B5D-4C80-AE0D-4BB8405D5F7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63799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F0D4-B707-4351-889E-F378624F735E}"/>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41F3B273-C86B-42FB-94C2-041D412A43F3}"/>
              </a:ext>
            </a:extLst>
          </p:cNvPr>
          <p:cNvGraphicFramePr>
            <a:graphicFrameLocks noGrp="1"/>
          </p:cNvGraphicFramePr>
          <p:nvPr>
            <p:ph type="tbl" sz="quarter" idx="13"/>
            <p:extLst>
              <p:ext uri="{D42A27DB-BD31-4B8C-83A1-F6EECF244321}">
                <p14:modId xmlns:p14="http://schemas.microsoft.com/office/powerpoint/2010/main" val="2194134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0056038"/>
                    </a:ext>
                  </a:extLst>
                </a:gridCol>
                <a:gridCol w="493776">
                  <a:extLst>
                    <a:ext uri="{9D8B030D-6E8A-4147-A177-3AD203B41FA5}">
                      <a16:colId xmlns:a16="http://schemas.microsoft.com/office/drawing/2014/main" val="2658481287"/>
                    </a:ext>
                  </a:extLst>
                </a:gridCol>
                <a:gridCol w="493776">
                  <a:extLst>
                    <a:ext uri="{9D8B030D-6E8A-4147-A177-3AD203B41FA5}">
                      <a16:colId xmlns:a16="http://schemas.microsoft.com/office/drawing/2014/main" val="1439871409"/>
                    </a:ext>
                  </a:extLst>
                </a:gridCol>
                <a:gridCol w="493776">
                  <a:extLst>
                    <a:ext uri="{9D8B030D-6E8A-4147-A177-3AD203B41FA5}">
                      <a16:colId xmlns:a16="http://schemas.microsoft.com/office/drawing/2014/main" val="2177729031"/>
                    </a:ext>
                  </a:extLst>
                </a:gridCol>
                <a:gridCol w="493776">
                  <a:extLst>
                    <a:ext uri="{9D8B030D-6E8A-4147-A177-3AD203B41FA5}">
                      <a16:colId xmlns:a16="http://schemas.microsoft.com/office/drawing/2014/main" val="1815224742"/>
                    </a:ext>
                  </a:extLst>
                </a:gridCol>
                <a:gridCol w="493776">
                  <a:extLst>
                    <a:ext uri="{9D8B030D-6E8A-4147-A177-3AD203B41FA5}">
                      <a16:colId xmlns:a16="http://schemas.microsoft.com/office/drawing/2014/main" val="2207746097"/>
                    </a:ext>
                  </a:extLst>
                </a:gridCol>
                <a:gridCol w="493776">
                  <a:extLst>
                    <a:ext uri="{9D8B030D-6E8A-4147-A177-3AD203B41FA5}">
                      <a16:colId xmlns:a16="http://schemas.microsoft.com/office/drawing/2014/main" val="1217539336"/>
                    </a:ext>
                  </a:extLst>
                </a:gridCol>
                <a:gridCol w="493776">
                  <a:extLst>
                    <a:ext uri="{9D8B030D-6E8A-4147-A177-3AD203B41FA5}">
                      <a16:colId xmlns:a16="http://schemas.microsoft.com/office/drawing/2014/main" val="2898992477"/>
                    </a:ext>
                  </a:extLst>
                </a:gridCol>
                <a:gridCol w="493776">
                  <a:extLst>
                    <a:ext uri="{9D8B030D-6E8A-4147-A177-3AD203B41FA5}">
                      <a16:colId xmlns:a16="http://schemas.microsoft.com/office/drawing/2014/main" val="1108994303"/>
                    </a:ext>
                  </a:extLst>
                </a:gridCol>
                <a:gridCol w="493776">
                  <a:extLst>
                    <a:ext uri="{9D8B030D-6E8A-4147-A177-3AD203B41FA5}">
                      <a16:colId xmlns:a16="http://schemas.microsoft.com/office/drawing/2014/main" val="4195716101"/>
                    </a:ext>
                  </a:extLst>
                </a:gridCol>
                <a:gridCol w="493776">
                  <a:extLst>
                    <a:ext uri="{9D8B030D-6E8A-4147-A177-3AD203B41FA5}">
                      <a16:colId xmlns:a16="http://schemas.microsoft.com/office/drawing/2014/main" val="2793444358"/>
                    </a:ext>
                  </a:extLst>
                </a:gridCol>
                <a:gridCol w="493776">
                  <a:extLst>
                    <a:ext uri="{9D8B030D-6E8A-4147-A177-3AD203B41FA5}">
                      <a16:colId xmlns:a16="http://schemas.microsoft.com/office/drawing/2014/main" val="352314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15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1745227"/>
                  </a:ext>
                </a:extLst>
              </a:tr>
            </a:tbl>
          </a:graphicData>
        </a:graphic>
      </p:graphicFrame>
      <p:sp>
        <p:nvSpPr>
          <p:cNvPr id="4" name="Text Placeholder 3">
            <a:extLst>
              <a:ext uri="{FF2B5EF4-FFF2-40B4-BE49-F238E27FC236}">
                <a16:creationId xmlns:a16="http://schemas.microsoft.com/office/drawing/2014/main" id="{0E0BDB3E-CFE5-486C-95A3-F623E634B59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73881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5AC5-22A2-4CF1-A270-B84C502DE31B}"/>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456C9AD4-61FA-4DC7-B98D-5BB44D145D64}"/>
              </a:ext>
            </a:extLst>
          </p:cNvPr>
          <p:cNvGraphicFramePr>
            <a:graphicFrameLocks noGrp="1"/>
          </p:cNvGraphicFramePr>
          <p:nvPr>
            <p:ph type="chart" sz="quarter" idx="13"/>
            <p:extLst>
              <p:ext uri="{D42A27DB-BD31-4B8C-83A1-F6EECF244321}">
                <p14:modId xmlns:p14="http://schemas.microsoft.com/office/powerpoint/2010/main" val="3194400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F7F42-A2A6-4A52-9845-97089EED91CB}"/>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5E03E7D-38B2-458C-A15A-DF2566E164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1157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49B04-C724-4285-B860-F5A1A65C8D94}"/>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F8FCB066-1707-4C08-B7E9-C1A54B372F0C}"/>
              </a:ext>
            </a:extLst>
          </p:cNvPr>
          <p:cNvGraphicFramePr>
            <a:graphicFrameLocks noGrp="1"/>
          </p:cNvGraphicFramePr>
          <p:nvPr>
            <p:ph type="tbl" sz="quarter" idx="13"/>
            <p:extLst>
              <p:ext uri="{D42A27DB-BD31-4B8C-83A1-F6EECF244321}">
                <p14:modId xmlns:p14="http://schemas.microsoft.com/office/powerpoint/2010/main" val="60182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61714278"/>
                    </a:ext>
                  </a:extLst>
                </a:gridCol>
                <a:gridCol w="1152144">
                  <a:extLst>
                    <a:ext uri="{9D8B030D-6E8A-4147-A177-3AD203B41FA5}">
                      <a16:colId xmlns:a16="http://schemas.microsoft.com/office/drawing/2014/main" val="3338167112"/>
                    </a:ext>
                  </a:extLst>
                </a:gridCol>
                <a:gridCol w="1152144">
                  <a:extLst>
                    <a:ext uri="{9D8B030D-6E8A-4147-A177-3AD203B41FA5}">
                      <a16:colId xmlns:a16="http://schemas.microsoft.com/office/drawing/2014/main" val="564586266"/>
                    </a:ext>
                  </a:extLst>
                </a:gridCol>
                <a:gridCol w="1152144">
                  <a:extLst>
                    <a:ext uri="{9D8B030D-6E8A-4147-A177-3AD203B41FA5}">
                      <a16:colId xmlns:a16="http://schemas.microsoft.com/office/drawing/2014/main" val="1298957141"/>
                    </a:ext>
                  </a:extLst>
                </a:gridCol>
                <a:gridCol w="1152144">
                  <a:extLst>
                    <a:ext uri="{9D8B030D-6E8A-4147-A177-3AD203B41FA5}">
                      <a16:colId xmlns:a16="http://schemas.microsoft.com/office/drawing/2014/main" val="138265318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298589566"/>
                  </a:ext>
                </a:extLst>
              </a:tr>
              <a:tr h="370840">
                <a:tc>
                  <a:txBody>
                    <a:bodyPr/>
                    <a:lstStyle/>
                    <a:p>
                      <a:r>
                        <a:rPr lang="es-ES" sz="1000" b="1"/>
                        <a:t>Scott Sports Argentina - 2021-03-12 23:14:26</a:t>
                      </a:r>
                      <a:r>
                        <a:rPr lang="es-ES" sz="1000"/>
                        <a:t>
 https://www.youtube.com/watch?v=bStT1GT3Upw
Carrera por la ciudad de Bogotá Colombia, cuando se hace tarde para el trabajo, like y suscríbanse si les gusta.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518265626"/>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656998530"/>
                  </a:ext>
                </a:extLst>
              </a:tr>
            </a:tbl>
          </a:graphicData>
        </a:graphic>
      </p:graphicFrame>
      <p:sp>
        <p:nvSpPr>
          <p:cNvPr id="4" name="Text Placeholder 3">
            <a:extLst>
              <a:ext uri="{FF2B5EF4-FFF2-40B4-BE49-F238E27FC236}">
                <a16:creationId xmlns:a16="http://schemas.microsoft.com/office/drawing/2014/main" id="{9ED83B1C-790C-49AA-A8DF-7795E86BF45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72393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1674</Words>
  <Application>Microsoft Office PowerPoint</Application>
  <PresentationFormat>On-screen Show (4:3)</PresentationFormat>
  <Paragraphs>914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2021-04-01T16:43:35Z</dcterms:created>
  <dcterms:modified xsi:type="dcterms:W3CDTF">2021-04-01T16:45:31Z</dcterms:modified>
</cp:coreProperties>
</file>