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64.240700000000004</c:v>
                </c:pt>
                <c:pt idx="1">
                  <c:v>5.8823999999999996</c:v>
                </c:pt>
                <c:pt idx="2">
                  <c:v>5.0548000000000002</c:v>
                </c:pt>
                <c:pt idx="3">
                  <c:v>0</c:v>
                </c:pt>
                <c:pt idx="4">
                  <c:v>36.866</c:v>
                </c:pt>
                <c:pt idx="5">
                  <c:v>-7.7900999999999998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0-440E-8D26-7C89AEA9B8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62.7468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43.94</c:v>
                </c:pt>
                <c:pt idx="5">
                  <c:v>2.2280000000000002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0-440E-8D26-7C89AEA9B8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9.6416000000000004</c:v>
                </c:pt>
                <c:pt idx="1">
                  <c:v>23.529399999999999</c:v>
                </c:pt>
                <c:pt idx="2">
                  <c:v>8.2279999999999998</c:v>
                </c:pt>
                <c:pt idx="3">
                  <c:v>0</c:v>
                </c:pt>
                <c:pt idx="4">
                  <c:v>100</c:v>
                </c:pt>
                <c:pt idx="5">
                  <c:v>3.0708000000000002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E0-440E-8D26-7C89AEA9B8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48.529400000000003</c:v>
                </c:pt>
                <c:pt idx="2">
                  <c:v>32.926099999999998</c:v>
                </c:pt>
                <c:pt idx="3">
                  <c:v>0</c:v>
                </c:pt>
                <c:pt idx="4">
                  <c:v>18.7758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E0-440E-8D26-7C89AEA9B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596664"/>
        <c:axId val="51596336"/>
      </c:radarChart>
      <c:catAx>
        <c:axId val="5159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6336"/>
        <c:crosses val="autoZero"/>
        <c:auto val="1"/>
        <c:lblAlgn val="ctr"/>
        <c:lblOffset val="100"/>
        <c:noMultiLvlLbl val="0"/>
      </c:catAx>
      <c:valAx>
        <c:axId val="5159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1595175</c:v>
                </c:pt>
                <c:pt idx="1">
                  <c:v>1024751</c:v>
                </c:pt>
                <c:pt idx="2">
                  <c:v>1000922</c:v>
                </c:pt>
                <c:pt idx="3">
                  <c:v>153801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AF-4332-8E68-1248F51B7F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12070</c:v>
                </c:pt>
                <c:pt idx="1">
                  <c:v>-609</c:v>
                </c:pt>
                <c:pt idx="2">
                  <c:v>170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9E-4893-A338-08763FF7BA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33</c:v>
                </c:pt>
                <c:pt idx="1">
                  <c:v>4</c:v>
                </c:pt>
                <c:pt idx="2">
                  <c:v>68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D-4A64-A1D0-A2D556D12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Bajaj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2345</c:v>
                </c:pt>
                <c:pt idx="1">
                  <c:v>360</c:v>
                </c:pt>
                <c:pt idx="2">
                  <c:v>7122</c:v>
                </c:pt>
                <c:pt idx="3">
                  <c:v>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4D-4AE3-BD4C-DE3947565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1025323</c:v>
                </c:pt>
                <c:pt idx="1">
                  <c:v>1025291</c:v>
                </c:pt>
                <c:pt idx="2">
                  <c:v>1025260</c:v>
                </c:pt>
                <c:pt idx="3">
                  <c:v>1025218</c:v>
                </c:pt>
                <c:pt idx="4">
                  <c:v>1025179</c:v>
                </c:pt>
                <c:pt idx="5">
                  <c:v>1025138</c:v>
                </c:pt>
                <c:pt idx="6">
                  <c:v>1025102</c:v>
                </c:pt>
                <c:pt idx="7">
                  <c:v>1025087</c:v>
                </c:pt>
                <c:pt idx="8">
                  <c:v>1025065</c:v>
                </c:pt>
                <c:pt idx="9">
                  <c:v>1025068</c:v>
                </c:pt>
                <c:pt idx="10">
                  <c:v>1025051</c:v>
                </c:pt>
                <c:pt idx="11">
                  <c:v>1025027</c:v>
                </c:pt>
                <c:pt idx="12">
                  <c:v>1025005</c:v>
                </c:pt>
                <c:pt idx="13">
                  <c:v>1024986</c:v>
                </c:pt>
                <c:pt idx="14">
                  <c:v>1024965</c:v>
                </c:pt>
                <c:pt idx="15">
                  <c:v>1024960</c:v>
                </c:pt>
                <c:pt idx="16">
                  <c:v>1024951</c:v>
                </c:pt>
                <c:pt idx="17">
                  <c:v>1024933</c:v>
                </c:pt>
                <c:pt idx="18">
                  <c:v>1024928</c:v>
                </c:pt>
                <c:pt idx="19">
                  <c:v>1024891</c:v>
                </c:pt>
                <c:pt idx="20">
                  <c:v>1024875</c:v>
                </c:pt>
                <c:pt idx="21">
                  <c:v>1024868</c:v>
                </c:pt>
                <c:pt idx="22">
                  <c:v>1024859</c:v>
                </c:pt>
                <c:pt idx="23">
                  <c:v>1024834</c:v>
                </c:pt>
                <c:pt idx="24">
                  <c:v>1024809</c:v>
                </c:pt>
                <c:pt idx="25">
                  <c:v>1024775</c:v>
                </c:pt>
                <c:pt idx="26">
                  <c:v>1024753</c:v>
                </c:pt>
                <c:pt idx="27">
                  <c:v>1024736</c:v>
                </c:pt>
                <c:pt idx="28">
                  <c:v>1024732</c:v>
                </c:pt>
                <c:pt idx="29">
                  <c:v>1024747</c:v>
                </c:pt>
                <c:pt idx="30">
                  <c:v>1024751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80-460B-88BD-B28B2E0B66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1000722</c:v>
                </c:pt>
                <c:pt idx="1">
                  <c:v>1000679</c:v>
                </c:pt>
                <c:pt idx="2">
                  <c:v>1000658</c:v>
                </c:pt>
                <c:pt idx="3">
                  <c:v>1000657</c:v>
                </c:pt>
                <c:pt idx="4">
                  <c:v>1000655</c:v>
                </c:pt>
                <c:pt idx="5">
                  <c:v>1000651</c:v>
                </c:pt>
                <c:pt idx="6">
                  <c:v>1000669</c:v>
                </c:pt>
                <c:pt idx="7">
                  <c:v>1000696</c:v>
                </c:pt>
                <c:pt idx="8">
                  <c:v>1000710</c:v>
                </c:pt>
                <c:pt idx="9">
                  <c:v>1000737</c:v>
                </c:pt>
                <c:pt idx="10">
                  <c:v>1000742</c:v>
                </c:pt>
                <c:pt idx="11">
                  <c:v>1000747</c:v>
                </c:pt>
                <c:pt idx="12">
                  <c:v>1000751</c:v>
                </c:pt>
                <c:pt idx="13">
                  <c:v>1000758</c:v>
                </c:pt>
                <c:pt idx="14">
                  <c:v>1000790</c:v>
                </c:pt>
                <c:pt idx="15">
                  <c:v>1000814</c:v>
                </c:pt>
                <c:pt idx="16">
                  <c:v>1000829</c:v>
                </c:pt>
                <c:pt idx="17">
                  <c:v>1000823</c:v>
                </c:pt>
                <c:pt idx="18">
                  <c:v>1000825</c:v>
                </c:pt>
                <c:pt idx="19">
                  <c:v>1000831</c:v>
                </c:pt>
                <c:pt idx="20">
                  <c:v>1000844</c:v>
                </c:pt>
                <c:pt idx="21">
                  <c:v>1000856</c:v>
                </c:pt>
                <c:pt idx="22">
                  <c:v>1000875</c:v>
                </c:pt>
                <c:pt idx="23">
                  <c:v>1000890</c:v>
                </c:pt>
                <c:pt idx="24">
                  <c:v>1000892</c:v>
                </c:pt>
                <c:pt idx="25">
                  <c:v>1000889</c:v>
                </c:pt>
                <c:pt idx="26">
                  <c:v>1000889</c:v>
                </c:pt>
                <c:pt idx="27">
                  <c:v>1000893</c:v>
                </c:pt>
                <c:pt idx="28">
                  <c:v>1000888</c:v>
                </c:pt>
                <c:pt idx="29">
                  <c:v>1000905</c:v>
                </c:pt>
                <c:pt idx="30">
                  <c:v>1000922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80-460B-88BD-B28B2E0B66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153762</c:v>
                </c:pt>
                <c:pt idx="1">
                  <c:v>153771</c:v>
                </c:pt>
                <c:pt idx="2">
                  <c:v>153777</c:v>
                </c:pt>
                <c:pt idx="3">
                  <c:v>153778</c:v>
                </c:pt>
                <c:pt idx="4">
                  <c:v>153785</c:v>
                </c:pt>
                <c:pt idx="5">
                  <c:v>153784</c:v>
                </c:pt>
                <c:pt idx="6">
                  <c:v>153787</c:v>
                </c:pt>
                <c:pt idx="7">
                  <c:v>153792</c:v>
                </c:pt>
                <c:pt idx="8">
                  <c:v>153802</c:v>
                </c:pt>
                <c:pt idx="9">
                  <c:v>153804</c:v>
                </c:pt>
                <c:pt idx="10">
                  <c:v>153795</c:v>
                </c:pt>
                <c:pt idx="11">
                  <c:v>153793</c:v>
                </c:pt>
                <c:pt idx="12">
                  <c:v>153788</c:v>
                </c:pt>
                <c:pt idx="13">
                  <c:v>153788</c:v>
                </c:pt>
                <c:pt idx="14">
                  <c:v>153787</c:v>
                </c:pt>
                <c:pt idx="15">
                  <c:v>153793</c:v>
                </c:pt>
                <c:pt idx="16">
                  <c:v>153793</c:v>
                </c:pt>
                <c:pt idx="17">
                  <c:v>153794</c:v>
                </c:pt>
                <c:pt idx="18">
                  <c:v>153801</c:v>
                </c:pt>
                <c:pt idx="19">
                  <c:v>153803</c:v>
                </c:pt>
                <c:pt idx="20">
                  <c:v>153799</c:v>
                </c:pt>
                <c:pt idx="21">
                  <c:v>153799</c:v>
                </c:pt>
                <c:pt idx="22">
                  <c:v>153806</c:v>
                </c:pt>
                <c:pt idx="23">
                  <c:v>153815</c:v>
                </c:pt>
                <c:pt idx="24">
                  <c:v>153815</c:v>
                </c:pt>
                <c:pt idx="25">
                  <c:v>153810</c:v>
                </c:pt>
                <c:pt idx="26">
                  <c:v>153799</c:v>
                </c:pt>
                <c:pt idx="27">
                  <c:v>153800</c:v>
                </c:pt>
                <c:pt idx="28">
                  <c:v>153793</c:v>
                </c:pt>
                <c:pt idx="29">
                  <c:v>153796</c:v>
                </c:pt>
                <c:pt idx="30">
                  <c:v>153801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80-460B-88BD-B28B2E0B66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1582187</c:v>
                </c:pt>
                <c:pt idx="1">
                  <c:v>1581907</c:v>
                </c:pt>
                <c:pt idx="2">
                  <c:v>1581951</c:v>
                </c:pt>
                <c:pt idx="3">
                  <c:v>1582701</c:v>
                </c:pt>
                <c:pt idx="4">
                  <c:v>1582901</c:v>
                </c:pt>
                <c:pt idx="5">
                  <c:v>1583120</c:v>
                </c:pt>
                <c:pt idx="6">
                  <c:v>1583105</c:v>
                </c:pt>
                <c:pt idx="7">
                  <c:v>1582981</c:v>
                </c:pt>
                <c:pt idx="8">
                  <c:v>1582880</c:v>
                </c:pt>
                <c:pt idx="9">
                  <c:v>1589078</c:v>
                </c:pt>
                <c:pt idx="10">
                  <c:v>1588059</c:v>
                </c:pt>
                <c:pt idx="11">
                  <c:v>1589712</c:v>
                </c:pt>
                <c:pt idx="12">
                  <c:v>1589379</c:v>
                </c:pt>
                <c:pt idx="13">
                  <c:v>1589332</c:v>
                </c:pt>
                <c:pt idx="14">
                  <c:v>1589056</c:v>
                </c:pt>
                <c:pt idx="15">
                  <c:v>1589400</c:v>
                </c:pt>
                <c:pt idx="16">
                  <c:v>1588994</c:v>
                </c:pt>
                <c:pt idx="17">
                  <c:v>1588839</c:v>
                </c:pt>
                <c:pt idx="18">
                  <c:v>1588903</c:v>
                </c:pt>
                <c:pt idx="19">
                  <c:v>1589056</c:v>
                </c:pt>
                <c:pt idx="20">
                  <c:v>1589205</c:v>
                </c:pt>
                <c:pt idx="21">
                  <c:v>1594577</c:v>
                </c:pt>
                <c:pt idx="22">
                  <c:v>1594353</c:v>
                </c:pt>
                <c:pt idx="23">
                  <c:v>1594271</c:v>
                </c:pt>
                <c:pt idx="24">
                  <c:v>1594378</c:v>
                </c:pt>
                <c:pt idx="25">
                  <c:v>1594159</c:v>
                </c:pt>
                <c:pt idx="26">
                  <c:v>1594168</c:v>
                </c:pt>
                <c:pt idx="27">
                  <c:v>1593947</c:v>
                </c:pt>
                <c:pt idx="28">
                  <c:v>1594589</c:v>
                </c:pt>
                <c:pt idx="29">
                  <c:v>1595165</c:v>
                </c:pt>
                <c:pt idx="30">
                  <c:v>1595175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80-460B-88BD-B28B2E0B66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937312"/>
        <c:axId val="312941904"/>
      </c:lineChart>
      <c:dateAx>
        <c:axId val="31293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41904"/>
        <c:crosses val="autoZero"/>
        <c:auto val="1"/>
        <c:lblOffset val="100"/>
        <c:baseTimeUnit val="days"/>
      </c:dateAx>
      <c:valAx>
        <c:axId val="31294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3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-37</c:v>
                </c:pt>
                <c:pt idx="1">
                  <c:v>-32</c:v>
                </c:pt>
                <c:pt idx="2">
                  <c:v>-31</c:v>
                </c:pt>
                <c:pt idx="3">
                  <c:v>-42</c:v>
                </c:pt>
                <c:pt idx="4">
                  <c:v>-39</c:v>
                </c:pt>
                <c:pt idx="5">
                  <c:v>-41</c:v>
                </c:pt>
                <c:pt idx="6">
                  <c:v>-36</c:v>
                </c:pt>
                <c:pt idx="7">
                  <c:v>-15</c:v>
                </c:pt>
                <c:pt idx="8">
                  <c:v>-22</c:v>
                </c:pt>
                <c:pt idx="9">
                  <c:v>3</c:v>
                </c:pt>
                <c:pt idx="10">
                  <c:v>-17</c:v>
                </c:pt>
                <c:pt idx="11">
                  <c:v>-24</c:v>
                </c:pt>
                <c:pt idx="12">
                  <c:v>-22</c:v>
                </c:pt>
                <c:pt idx="13">
                  <c:v>-19</c:v>
                </c:pt>
                <c:pt idx="14">
                  <c:v>-21</c:v>
                </c:pt>
                <c:pt idx="15">
                  <c:v>-5</c:v>
                </c:pt>
                <c:pt idx="16">
                  <c:v>-9</c:v>
                </c:pt>
                <c:pt idx="17">
                  <c:v>-18</c:v>
                </c:pt>
                <c:pt idx="18">
                  <c:v>-5</c:v>
                </c:pt>
                <c:pt idx="19">
                  <c:v>-37</c:v>
                </c:pt>
                <c:pt idx="20">
                  <c:v>-16</c:v>
                </c:pt>
                <c:pt idx="21">
                  <c:v>-7</c:v>
                </c:pt>
                <c:pt idx="22">
                  <c:v>-9</c:v>
                </c:pt>
                <c:pt idx="23">
                  <c:v>-25</c:v>
                </c:pt>
                <c:pt idx="24">
                  <c:v>-25</c:v>
                </c:pt>
                <c:pt idx="25">
                  <c:v>-34</c:v>
                </c:pt>
                <c:pt idx="26">
                  <c:v>-22</c:v>
                </c:pt>
                <c:pt idx="27">
                  <c:v>-17</c:v>
                </c:pt>
                <c:pt idx="28">
                  <c:v>-4</c:v>
                </c:pt>
                <c:pt idx="29">
                  <c:v>15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16-427D-BE59-7579002EF0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-30</c:v>
                </c:pt>
                <c:pt idx="1">
                  <c:v>-43</c:v>
                </c:pt>
                <c:pt idx="2">
                  <c:v>-21</c:v>
                </c:pt>
                <c:pt idx="3">
                  <c:v>-1</c:v>
                </c:pt>
                <c:pt idx="4">
                  <c:v>-2</c:v>
                </c:pt>
                <c:pt idx="5">
                  <c:v>-4</c:v>
                </c:pt>
                <c:pt idx="6">
                  <c:v>18</c:v>
                </c:pt>
                <c:pt idx="7">
                  <c:v>27</c:v>
                </c:pt>
                <c:pt idx="8">
                  <c:v>14</c:v>
                </c:pt>
                <c:pt idx="9">
                  <c:v>27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7</c:v>
                </c:pt>
                <c:pt idx="14">
                  <c:v>32</c:v>
                </c:pt>
                <c:pt idx="15">
                  <c:v>24</c:v>
                </c:pt>
                <c:pt idx="16">
                  <c:v>15</c:v>
                </c:pt>
                <c:pt idx="17">
                  <c:v>-6</c:v>
                </c:pt>
                <c:pt idx="18">
                  <c:v>2</c:v>
                </c:pt>
                <c:pt idx="19">
                  <c:v>6</c:v>
                </c:pt>
                <c:pt idx="20">
                  <c:v>13</c:v>
                </c:pt>
                <c:pt idx="21">
                  <c:v>12</c:v>
                </c:pt>
                <c:pt idx="22">
                  <c:v>19</c:v>
                </c:pt>
                <c:pt idx="23">
                  <c:v>15</c:v>
                </c:pt>
                <c:pt idx="24">
                  <c:v>2</c:v>
                </c:pt>
                <c:pt idx="25">
                  <c:v>-3</c:v>
                </c:pt>
                <c:pt idx="26">
                  <c:v>0</c:v>
                </c:pt>
                <c:pt idx="27">
                  <c:v>4</c:v>
                </c:pt>
                <c:pt idx="28">
                  <c:v>-5</c:v>
                </c:pt>
                <c:pt idx="29">
                  <c:v>17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16-427D-BE59-7579002EF0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</c:v>
                </c:pt>
                <c:pt idx="1">
                  <c:v>9</c:v>
                </c:pt>
                <c:pt idx="2">
                  <c:v>6</c:v>
                </c:pt>
                <c:pt idx="3">
                  <c:v>1</c:v>
                </c:pt>
                <c:pt idx="4">
                  <c:v>7</c:v>
                </c:pt>
                <c:pt idx="5">
                  <c:v>-1</c:v>
                </c:pt>
                <c:pt idx="6">
                  <c:v>3</c:v>
                </c:pt>
                <c:pt idx="7">
                  <c:v>5</c:v>
                </c:pt>
                <c:pt idx="8">
                  <c:v>10</c:v>
                </c:pt>
                <c:pt idx="9">
                  <c:v>2</c:v>
                </c:pt>
                <c:pt idx="10">
                  <c:v>-9</c:v>
                </c:pt>
                <c:pt idx="11">
                  <c:v>-2</c:v>
                </c:pt>
                <c:pt idx="12">
                  <c:v>-5</c:v>
                </c:pt>
                <c:pt idx="13">
                  <c:v>0</c:v>
                </c:pt>
                <c:pt idx="14">
                  <c:v>-1</c:v>
                </c:pt>
                <c:pt idx="15">
                  <c:v>6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2</c:v>
                </c:pt>
                <c:pt idx="20">
                  <c:v>-4</c:v>
                </c:pt>
                <c:pt idx="21">
                  <c:v>0</c:v>
                </c:pt>
                <c:pt idx="22">
                  <c:v>7</c:v>
                </c:pt>
                <c:pt idx="23">
                  <c:v>9</c:v>
                </c:pt>
                <c:pt idx="24">
                  <c:v>0</c:v>
                </c:pt>
                <c:pt idx="25">
                  <c:v>-5</c:v>
                </c:pt>
                <c:pt idx="26">
                  <c:v>-11</c:v>
                </c:pt>
                <c:pt idx="27">
                  <c:v>1</c:v>
                </c:pt>
                <c:pt idx="28">
                  <c:v>-7</c:v>
                </c:pt>
                <c:pt idx="29">
                  <c:v>3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16-427D-BE59-7579002EF0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-918</c:v>
                </c:pt>
                <c:pt idx="1">
                  <c:v>-280</c:v>
                </c:pt>
                <c:pt idx="2">
                  <c:v>44</c:v>
                </c:pt>
                <c:pt idx="3">
                  <c:v>750</c:v>
                </c:pt>
                <c:pt idx="4">
                  <c:v>200</c:v>
                </c:pt>
                <c:pt idx="5">
                  <c:v>219</c:v>
                </c:pt>
                <c:pt idx="6">
                  <c:v>-15</c:v>
                </c:pt>
                <c:pt idx="7">
                  <c:v>-124</c:v>
                </c:pt>
                <c:pt idx="8">
                  <c:v>-101</c:v>
                </c:pt>
                <c:pt idx="9">
                  <c:v>6198</c:v>
                </c:pt>
                <c:pt idx="10">
                  <c:v>-1019</c:v>
                </c:pt>
                <c:pt idx="11">
                  <c:v>1653</c:v>
                </c:pt>
                <c:pt idx="12">
                  <c:v>-333</c:v>
                </c:pt>
                <c:pt idx="13">
                  <c:v>-47</c:v>
                </c:pt>
                <c:pt idx="14">
                  <c:v>-276</c:v>
                </c:pt>
                <c:pt idx="15">
                  <c:v>344</c:v>
                </c:pt>
                <c:pt idx="16">
                  <c:v>-406</c:v>
                </c:pt>
                <c:pt idx="17">
                  <c:v>-155</c:v>
                </c:pt>
                <c:pt idx="18">
                  <c:v>64</c:v>
                </c:pt>
                <c:pt idx="19">
                  <c:v>153</c:v>
                </c:pt>
                <c:pt idx="20">
                  <c:v>149</c:v>
                </c:pt>
                <c:pt idx="21">
                  <c:v>5372</c:v>
                </c:pt>
                <c:pt idx="22">
                  <c:v>-224</c:v>
                </c:pt>
                <c:pt idx="23">
                  <c:v>-82</c:v>
                </c:pt>
                <c:pt idx="24">
                  <c:v>107</c:v>
                </c:pt>
                <c:pt idx="25">
                  <c:v>-219</c:v>
                </c:pt>
                <c:pt idx="26">
                  <c:v>9</c:v>
                </c:pt>
                <c:pt idx="27">
                  <c:v>-221</c:v>
                </c:pt>
                <c:pt idx="28">
                  <c:v>642</c:v>
                </c:pt>
                <c:pt idx="29">
                  <c:v>576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16-427D-BE59-7579002EF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948136"/>
        <c:axId val="312945184"/>
      </c:lineChart>
      <c:dateAx>
        <c:axId val="312948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45184"/>
        <c:crosses val="autoZero"/>
        <c:auto val="1"/>
        <c:lblOffset val="100"/>
        <c:baseTimeUnit val="days"/>
      </c:dateAx>
      <c:valAx>
        <c:axId val="31294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48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-17</c:v>
                </c:pt>
                <c:pt idx="1">
                  <c:v>-11</c:v>
                </c:pt>
                <c:pt idx="2">
                  <c:v>-12</c:v>
                </c:pt>
                <c:pt idx="3">
                  <c:v>-26</c:v>
                </c:pt>
                <c:pt idx="4">
                  <c:v>-26</c:v>
                </c:pt>
                <c:pt idx="5">
                  <c:v>-31</c:v>
                </c:pt>
                <c:pt idx="6">
                  <c:v>-22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E-477B-B8DF-A64E212B4B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11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3E-477B-B8DF-A64E212B4B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7</c:v>
                </c:pt>
                <c:pt idx="2">
                  <c:v>4</c:v>
                </c:pt>
                <c:pt idx="3">
                  <c:v>-2</c:v>
                </c:pt>
                <c:pt idx="4">
                  <c:v>2</c:v>
                </c:pt>
                <c:pt idx="5">
                  <c:v>-4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3E-477B-B8DF-A64E212B4B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939</c:v>
                </c:pt>
                <c:pt idx="1">
                  <c:v>63</c:v>
                </c:pt>
                <c:pt idx="2">
                  <c:v>1153</c:v>
                </c:pt>
                <c:pt idx="3">
                  <c:v>-79</c:v>
                </c:pt>
                <c:pt idx="4">
                  <c:v>425</c:v>
                </c:pt>
                <c:pt idx="5">
                  <c:v>12</c:v>
                </c:pt>
                <c:pt idx="6">
                  <c:v>-34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3E-477B-B8DF-A64E212B4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412504"/>
        <c:axId val="255412832"/>
      </c:barChart>
      <c:catAx>
        <c:axId val="25541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12832"/>
        <c:crosses val="autoZero"/>
        <c:auto val="1"/>
        <c:lblAlgn val="ctr"/>
        <c:lblOffset val="100"/>
        <c:noMultiLvlLbl val="0"/>
      </c:catAx>
      <c:valAx>
        <c:axId val="25541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41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-3.6084887259108999E-3</c:v>
                </c:pt>
                <c:pt idx="1">
                  <c:v>-3.1209677340701398E-3</c:v>
                </c:pt>
                <c:pt idx="2">
                  <c:v>-3.0235318558341001E-3</c:v>
                </c:pt>
                <c:pt idx="3">
                  <c:v>-4.0965218578701999E-3</c:v>
                </c:pt>
                <c:pt idx="4">
                  <c:v>-3.8040689882542101E-3</c:v>
                </c:pt>
                <c:pt idx="5">
                  <c:v>-3.9993015853816696E-3</c:v>
                </c:pt>
                <c:pt idx="6">
                  <c:v>-3.5117223242139102E-3</c:v>
                </c:pt>
                <c:pt idx="7">
                  <c:v>-1.463269021034E-3</c:v>
                </c:pt>
                <c:pt idx="8">
                  <c:v>-2.14615930160074E-3</c:v>
                </c:pt>
                <c:pt idx="9">
                  <c:v>2.9266436762546798E-4</c:v>
                </c:pt>
                <c:pt idx="10">
                  <c:v>-1.6584265629207E-3</c:v>
                </c:pt>
                <c:pt idx="11">
                  <c:v>-2.34134691834845E-3</c:v>
                </c:pt>
                <c:pt idx="12">
                  <c:v>-2.1462849271287501E-3</c:v>
                </c:pt>
                <c:pt idx="13">
                  <c:v>-1.8536494943927099E-3</c:v>
                </c:pt>
                <c:pt idx="14">
                  <c:v>-2.04880847153034E-3</c:v>
                </c:pt>
                <c:pt idx="15">
                  <c:v>-4.8782153536950002E-4</c:v>
                </c:pt>
                <c:pt idx="16">
                  <c:v>-8.7808304714330303E-4</c:v>
                </c:pt>
                <c:pt idx="17">
                  <c:v>-1.7561815150187699E-3</c:v>
                </c:pt>
                <c:pt idx="18">
                  <c:v>-4.8783676591543102E-4</c:v>
                </c:pt>
                <c:pt idx="19">
                  <c:v>-3.6100096787286501E-3</c:v>
                </c:pt>
                <c:pt idx="20">
                  <c:v>-1.56114162384097E-3</c:v>
                </c:pt>
                <c:pt idx="21">
                  <c:v>-6.8301012318575398E-4</c:v>
                </c:pt>
                <c:pt idx="22">
                  <c:v>-8.7816187060187295E-4</c:v>
                </c:pt>
                <c:pt idx="23">
                  <c:v>-2.43935995097862E-3</c:v>
                </c:pt>
                <c:pt idx="24">
                  <c:v>-2.4394194571998999E-3</c:v>
                </c:pt>
                <c:pt idx="25">
                  <c:v>-3.31769139420126E-3</c:v>
                </c:pt>
                <c:pt idx="26">
                  <c:v>-2.1468127149862201E-3</c:v>
                </c:pt>
                <c:pt idx="27">
                  <c:v>-1.6589363485640001E-3</c:v>
                </c:pt>
                <c:pt idx="28">
                  <c:v>-3.9034443993379798E-4</c:v>
                </c:pt>
                <c:pt idx="29">
                  <c:v>1.4637973636033601E-3</c:v>
                </c:pt>
                <c:pt idx="30">
                  <c:v>3.9034024983727699E-4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EB-48E0-A575-DBF2338B36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-2.9977456952371799E-3</c:v>
                </c:pt>
                <c:pt idx="1">
                  <c:v>-4.2968976399039901E-3</c:v>
                </c:pt>
                <c:pt idx="2">
                  <c:v>-2.0985750675291499E-3</c:v>
                </c:pt>
                <c:pt idx="3" formatCode="0.00E+00">
                  <c:v>-9.9934243267929695E-5</c:v>
                </c:pt>
                <c:pt idx="4">
                  <c:v>-1.99868686273119E-4</c:v>
                </c:pt>
                <c:pt idx="5">
                  <c:v>-3.99738171497669E-4</c:v>
                </c:pt>
                <c:pt idx="6">
                  <c:v>1.7988289623455101E-3</c:v>
                </c:pt>
                <c:pt idx="7">
                  <c:v>2.6981949076068101E-3</c:v>
                </c:pt>
                <c:pt idx="8">
                  <c:v>1.3990262777107099E-3</c:v>
                </c:pt>
                <c:pt idx="9">
                  <c:v>2.6980843601043299E-3</c:v>
                </c:pt>
                <c:pt idx="10">
                  <c:v>4.9963177138448998E-4</c:v>
                </c:pt>
                <c:pt idx="11">
                  <c:v>4.9962927507789202E-4</c:v>
                </c:pt>
                <c:pt idx="12">
                  <c:v>3.9970142303699099E-4</c:v>
                </c:pt>
                <c:pt idx="13">
                  <c:v>6.9947469450442701E-4</c:v>
                </c:pt>
                <c:pt idx="14">
                  <c:v>3.1975762372121901E-3</c:v>
                </c:pt>
                <c:pt idx="15">
                  <c:v>2.3981054966576401E-3</c:v>
                </c:pt>
                <c:pt idx="16">
                  <c:v>1.49877999308563E-3</c:v>
                </c:pt>
                <c:pt idx="17">
                  <c:v>-5.9950301200304996E-4</c:v>
                </c:pt>
                <c:pt idx="18">
                  <c:v>1.9983553535440299E-4</c:v>
                </c:pt>
                <c:pt idx="19">
                  <c:v>5.9950540803836803E-4</c:v>
                </c:pt>
                <c:pt idx="20">
                  <c:v>1.2989205969839101E-3</c:v>
                </c:pt>
                <c:pt idx="21">
                  <c:v>1.1989880540823499E-3</c:v>
                </c:pt>
                <c:pt idx="22">
                  <c:v>1.8983749910076999E-3</c:v>
                </c:pt>
                <c:pt idx="23">
                  <c:v>1.4986886474335E-3</c:v>
                </c:pt>
                <c:pt idx="24">
                  <c:v>1.9982215827913199E-4</c:v>
                </c:pt>
                <c:pt idx="25">
                  <c:v>-2.9973263848647E-4</c:v>
                </c:pt>
                <c:pt idx="26">
                  <c:v>0</c:v>
                </c:pt>
                <c:pt idx="27">
                  <c:v>3.99644715847611E-4</c:v>
                </c:pt>
                <c:pt idx="28">
                  <c:v>-4.9955389836875701E-4</c:v>
                </c:pt>
                <c:pt idx="29">
                  <c:v>1.6984917393354699E-3</c:v>
                </c:pt>
                <c:pt idx="30">
                  <c:v>1.69846289108357E-3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EB-48E0-A575-DBF2338B36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-1.95102916788606E-3</c:v>
                </c:pt>
                <c:pt idx="1">
                  <c:v>5.8532017013306296E-3</c:v>
                </c:pt>
                <c:pt idx="2">
                  <c:v>3.9019060811206299E-3</c:v>
                </c:pt>
                <c:pt idx="3">
                  <c:v>6.5029230639172299E-4</c:v>
                </c:pt>
                <c:pt idx="4">
                  <c:v>4.5520165433286901E-3</c:v>
                </c:pt>
                <c:pt idx="5">
                  <c:v>-6.5025847774490399E-4</c:v>
                </c:pt>
                <c:pt idx="6">
                  <c:v>1.95078811839983E-3</c:v>
                </c:pt>
                <c:pt idx="7">
                  <c:v>3.2512501056656301E-3</c:v>
                </c:pt>
                <c:pt idx="8">
                  <c:v>6.5022888056595904E-3</c:v>
                </c:pt>
                <c:pt idx="9">
                  <c:v>1.30037320711044E-3</c:v>
                </c:pt>
                <c:pt idx="10">
                  <c:v>-5.8516033393149697E-3</c:v>
                </c:pt>
                <c:pt idx="11">
                  <c:v>-1.3004323937709299E-3</c:v>
                </c:pt>
                <c:pt idx="12">
                  <c:v>-3.2511232630873998E-3</c:v>
                </c:pt>
                <c:pt idx="13">
                  <c:v>0</c:v>
                </c:pt>
                <c:pt idx="14">
                  <c:v>-6.5024579290972001E-4</c:v>
                </c:pt>
                <c:pt idx="15">
                  <c:v>3.9015001267987499E-3</c:v>
                </c:pt>
                <c:pt idx="16">
                  <c:v>0</c:v>
                </c:pt>
                <c:pt idx="17">
                  <c:v>6.5022465261747897E-4</c:v>
                </c:pt>
                <c:pt idx="18">
                  <c:v>4.5515429730678698E-3</c:v>
                </c:pt>
                <c:pt idx="19">
                  <c:v>1.3003816620177999E-3</c:v>
                </c:pt>
                <c:pt idx="20">
                  <c:v>-2.6007295046260501E-3</c:v>
                </c:pt>
                <c:pt idx="21">
                  <c:v>0</c:v>
                </c:pt>
                <c:pt idx="22">
                  <c:v>4.5513950025682899E-3</c:v>
                </c:pt>
                <c:pt idx="23">
                  <c:v>5.8515272486118902E-3</c:v>
                </c:pt>
                <c:pt idx="24">
                  <c:v>0</c:v>
                </c:pt>
                <c:pt idx="25">
                  <c:v>-3.2506582582973102E-3</c:v>
                </c:pt>
                <c:pt idx="26">
                  <c:v>-7.1516806449515597E-3</c:v>
                </c:pt>
                <c:pt idx="27">
                  <c:v>6.5019928608118398E-4</c:v>
                </c:pt>
                <c:pt idx="28">
                  <c:v>-4.5513654096228902E-3</c:v>
                </c:pt>
                <c:pt idx="29">
                  <c:v>1.9506739578524399E-3</c:v>
                </c:pt>
                <c:pt idx="30">
                  <c:v>3.2510598455096399E-3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EB-48E0-A575-DBF2338B36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-5.7987309748879598E-2</c:v>
                </c:pt>
                <c:pt idx="1">
                  <c:v>-1.7697023171091699E-2</c:v>
                </c:pt>
                <c:pt idx="2">
                  <c:v>2.78145301841385E-3</c:v>
                </c:pt>
                <c:pt idx="3">
                  <c:v>4.7409812314035002E-2</c:v>
                </c:pt>
                <c:pt idx="4">
                  <c:v>1.26366256165884E-2</c:v>
                </c:pt>
                <c:pt idx="5">
                  <c:v>1.38353567279318E-2</c:v>
                </c:pt>
                <c:pt idx="6">
                  <c:v>-9.4749608368285398E-4</c:v>
                </c:pt>
                <c:pt idx="7">
                  <c:v>-7.8327085063846103E-3</c:v>
                </c:pt>
                <c:pt idx="8">
                  <c:v>-6.3803671680203403E-3</c:v>
                </c:pt>
                <c:pt idx="9">
                  <c:v>0.391564742747397</c:v>
                </c:pt>
                <c:pt idx="10">
                  <c:v>-6.4125234884631205E-2</c:v>
                </c:pt>
                <c:pt idx="11">
                  <c:v>0.10408933169359599</c:v>
                </c:pt>
                <c:pt idx="12">
                  <c:v>-2.09471904344938E-2</c:v>
                </c:pt>
                <c:pt idx="13">
                  <c:v>-2.9571297972352702E-3</c:v>
                </c:pt>
                <c:pt idx="14">
                  <c:v>-1.7365786380693301E-2</c:v>
                </c:pt>
                <c:pt idx="15">
                  <c:v>2.1648072818075601E-2</c:v>
                </c:pt>
                <c:pt idx="16">
                  <c:v>-2.5544230527243E-2</c:v>
                </c:pt>
                <c:pt idx="17">
                  <c:v>-9.7545994509733794E-3</c:v>
                </c:pt>
                <c:pt idx="18">
                  <c:v>4.0280985046313696E-3</c:v>
                </c:pt>
                <c:pt idx="19">
                  <c:v>9.6292851105448194E-3</c:v>
                </c:pt>
                <c:pt idx="20">
                  <c:v>9.3766361915502E-3</c:v>
                </c:pt>
                <c:pt idx="21">
                  <c:v>0.33803065054539799</c:v>
                </c:pt>
                <c:pt idx="22">
                  <c:v>-1.40476126270478E-2</c:v>
                </c:pt>
                <c:pt idx="23">
                  <c:v>-5.14315211248701E-3</c:v>
                </c:pt>
                <c:pt idx="24">
                  <c:v>6.7115314773962499E-3</c:v>
                </c:pt>
                <c:pt idx="25">
                  <c:v>-1.37357640408987E-2</c:v>
                </c:pt>
                <c:pt idx="26">
                  <c:v>5.6456100050245896E-4</c:v>
                </c:pt>
                <c:pt idx="27">
                  <c:v>-1.38630307470731E-2</c:v>
                </c:pt>
                <c:pt idx="28">
                  <c:v>4.0277374341806803E-2</c:v>
                </c:pt>
                <c:pt idx="29">
                  <c:v>3.6122160631987303E-2</c:v>
                </c:pt>
                <c:pt idx="30">
                  <c:v>6.2689439650443705E-4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EB-48E0-A575-DBF2338B3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58992"/>
        <c:axId val="312461944"/>
      </c:lineChart>
      <c:dateAx>
        <c:axId val="31245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1944"/>
        <c:crosses val="autoZero"/>
        <c:auto val="1"/>
        <c:lblOffset val="100"/>
        <c:baseTimeUnit val="days"/>
      </c:dateAx>
      <c:valAx>
        <c:axId val="31246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5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56-410F-86F4-9E3840D6D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5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56-410F-86F4-9E3840D6D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56-410F-86F4-9E3840D6D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56-410F-86F4-9E3840D6D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60632"/>
        <c:axId val="312463256"/>
      </c:lineChart>
      <c:dateAx>
        <c:axId val="312460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3256"/>
        <c:crosses val="autoZero"/>
        <c:auto val="1"/>
        <c:lblOffset val="100"/>
        <c:baseTimeUnit val="days"/>
      </c:dateAx>
      <c:valAx>
        <c:axId val="31246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56-49CA-9077-FFDC2E1361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16</c:v>
                </c:pt>
                <c:pt idx="11">
                  <c:v>3</c:v>
                </c:pt>
                <c:pt idx="12">
                  <c:v>11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13</c:v>
                </c:pt>
                <c:pt idx="17">
                  <c:v>1</c:v>
                </c:pt>
                <c:pt idx="18">
                  <c:v>6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56-49CA-9077-FFDC2E1361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56-49CA-9077-FFDC2E1361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5</c:v>
                </c:pt>
                <c:pt idx="16">
                  <c:v>5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56-49CA-9077-FFDC2E136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455056"/>
        <c:axId val="312457352"/>
      </c:lineChart>
      <c:catAx>
        <c:axId val="31245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57352"/>
        <c:crosses val="autoZero"/>
        <c:auto val="1"/>
        <c:lblAlgn val="ctr"/>
        <c:lblOffset val="100"/>
        <c:noMultiLvlLbl val="0"/>
      </c:catAx>
      <c:valAx>
        <c:axId val="31245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5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F-461D-9D21-8FA88A1238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12</c:v>
                </c:pt>
                <c:pt idx="2">
                  <c:v>15</c:v>
                </c:pt>
                <c:pt idx="3">
                  <c:v>12</c:v>
                </c:pt>
                <c:pt idx="4">
                  <c:v>11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F-461D-9D21-8FA88A1238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BF-461D-9D21-8FA88A1238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8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BF-461D-9D21-8FA88A123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67848"/>
        <c:axId val="312466864"/>
      </c:barChart>
      <c:catAx>
        <c:axId val="31246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6864"/>
        <c:crosses val="autoZero"/>
        <c:auto val="1"/>
        <c:lblAlgn val="ctr"/>
        <c:lblOffset val="100"/>
        <c:noMultiLvlLbl val="0"/>
      </c:catAx>
      <c:valAx>
        <c:axId val="31246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198</c:v>
                </c:pt>
                <c:pt idx="1">
                  <c:v>5844</c:v>
                </c:pt>
                <c:pt idx="2">
                  <c:v>349</c:v>
                </c:pt>
                <c:pt idx="3">
                  <c:v>1636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E-47E9-9756-F3D4F704C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463</c:v>
                </c:pt>
                <c:pt idx="2">
                  <c:v>48</c:v>
                </c:pt>
                <c:pt idx="3">
                  <c:v>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EE-47E9-9756-F3D4F704CE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25</c:v>
                </c:pt>
                <c:pt idx="2">
                  <c:v>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EE-47E9-9756-F3D4F704CE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EE-47E9-9756-F3D4F704CE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EE-47E9-9756-F3D4F704CEC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EE-47E9-9756-F3D4F704CEC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100</c:v>
                </c:pt>
                <c:pt idx="1">
                  <c:v>452</c:v>
                </c:pt>
                <c:pt idx="2">
                  <c:v>152</c:v>
                </c:pt>
                <c:pt idx="3">
                  <c:v>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CEE-47E9-9756-F3D4F704CEC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36</c:v>
                </c:pt>
                <c:pt idx="1">
                  <c:v>317</c:v>
                </c:pt>
                <c:pt idx="2">
                  <c:v>30</c:v>
                </c:pt>
                <c:pt idx="3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CEE-47E9-9756-F3D4F704C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515688"/>
        <c:axId val="312518312"/>
      </c:barChart>
      <c:catAx>
        <c:axId val="31251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8312"/>
        <c:crosses val="autoZero"/>
        <c:auto val="1"/>
        <c:lblAlgn val="ctr"/>
        <c:lblOffset val="100"/>
        <c:noMultiLvlLbl val="0"/>
      </c:catAx>
      <c:valAx>
        <c:axId val="31251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20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E-48BF-AB1D-0D1DD02132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36</c:v>
                </c:pt>
                <c:pt idx="2">
                  <c:v>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1E-48BF-AB1D-0D1DD02132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1E-48BF-AB1D-0D1DD02132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1E-48BF-AB1D-0D1DD0213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503552"/>
        <c:axId val="312512080"/>
      </c:barChart>
      <c:catAx>
        <c:axId val="31250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2080"/>
        <c:crosses val="autoZero"/>
        <c:auto val="1"/>
        <c:lblAlgn val="ctr"/>
        <c:lblOffset val="100"/>
        <c:noMultiLvlLbl val="0"/>
      </c:catAx>
      <c:valAx>
        <c:axId val="31251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4.5852003391097101E-3</c:v>
                </c:pt>
                <c:pt idx="1">
                  <c:v>5.9510046954402603E-3</c:v>
                </c:pt>
                <c:pt idx="4">
                  <c:v>1.8633473718509701E-2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91-4A2B-BA05-FC7F551828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1.43293977056742E-2</c:v>
                </c:pt>
                <c:pt idx="1">
                  <c:v>1.1798634855482101E-2</c:v>
                </c:pt>
                <c:pt idx="2">
                  <c:v>6.1216346829572801E-3</c:v>
                </c:pt>
                <c:pt idx="3">
                  <c:v>1.4779517902950399E-2</c:v>
                </c:pt>
                <c:pt idx="4">
                  <c:v>4.0875491255279103E-3</c:v>
                </c:pt>
                <c:pt idx="6">
                  <c:v>1.2289897704087199E-2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91-4A2B-BA05-FC7F551828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1.38725416880716E-2</c:v>
                </c:pt>
                <c:pt idx="1">
                  <c:v>1.8207710965593898E-2</c:v>
                </c:pt>
                <c:pt idx="2">
                  <c:v>8.4535800911686096E-3</c:v>
                </c:pt>
                <c:pt idx="3">
                  <c:v>3.8366248106072899E-2</c:v>
                </c:pt>
                <c:pt idx="4">
                  <c:v>2.94791510871521E-2</c:v>
                </c:pt>
                <c:pt idx="6">
                  <c:v>2.5360740273505801E-2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91-4A2B-BA05-FC7F551828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6.0532395532310601E-3</c:v>
                </c:pt>
                <c:pt idx="1">
                  <c:v>2.1007993423475201E-3</c:v>
                </c:pt>
                <c:pt idx="2">
                  <c:v>2.5335482705464499E-3</c:v>
                </c:pt>
                <c:pt idx="3">
                  <c:v>4.4586253208374303E-3</c:v>
                </c:pt>
                <c:pt idx="4">
                  <c:v>1.0795118717980501E-2</c:v>
                </c:pt>
                <c:pt idx="5">
                  <c:v>2.9164655039830702E-3</c:v>
                </c:pt>
                <c:pt idx="6">
                  <c:v>2.83253843912025E-3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91-4A2B-BA05-FC7F55182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10440"/>
        <c:axId val="312511424"/>
      </c:barChart>
      <c:catAx>
        <c:axId val="31251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1424"/>
        <c:crosses val="autoZero"/>
        <c:auto val="1"/>
        <c:lblAlgn val="ctr"/>
        <c:lblOffset val="100"/>
        <c:noMultiLvlLbl val="0"/>
      </c:catAx>
      <c:valAx>
        <c:axId val="31251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1.8630547464977502E-2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3.4147607423494698E-3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4.5859430113643603E-3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8.4899667134753307E-3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5F-46AD-9785-DA6D506AC0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1.35400210045197E-2</c:v>
                </c:pt>
                <c:pt idx="1">
                  <c:v>3.7440458345824601E-2</c:v>
                </c:pt>
                <c:pt idx="2">
                  <c:v>4.2971295174823202E-3</c:v>
                </c:pt>
                <c:pt idx="3">
                  <c:v>4.9101073927762799E-2</c:v>
                </c:pt>
                <c:pt idx="4">
                  <c:v>3.3644595811814101E-3</c:v>
                </c:pt>
                <c:pt idx="5">
                  <c:v>0</c:v>
                </c:pt>
                <c:pt idx="6">
                  <c:v>0</c:v>
                </c:pt>
                <c:pt idx="7">
                  <c:v>8.3443091811384595E-3</c:v>
                </c:pt>
                <c:pt idx="8">
                  <c:v>1.3990164914065399E-3</c:v>
                </c:pt>
                <c:pt idx="9">
                  <c:v>3.4974713282296902E-3</c:v>
                </c:pt>
                <c:pt idx="10">
                  <c:v>4.3717692625150004E-3</c:v>
                </c:pt>
                <c:pt idx="11">
                  <c:v>1.8985874509364999E-3</c:v>
                </c:pt>
                <c:pt idx="12">
                  <c:v>0</c:v>
                </c:pt>
                <c:pt idx="13">
                  <c:v>0</c:v>
                </c:pt>
                <c:pt idx="14">
                  <c:v>2.1982985169478799E-3</c:v>
                </c:pt>
                <c:pt idx="15">
                  <c:v>5.0459531455772496E-3</c:v>
                </c:pt>
                <c:pt idx="16">
                  <c:v>6.5945858450212396E-3</c:v>
                </c:pt>
                <c:pt idx="17">
                  <c:v>3.39719391782388E-3</c:v>
                </c:pt>
                <c:pt idx="18">
                  <c:v>1.04913551233783E-2</c:v>
                </c:pt>
                <c:pt idx="19">
                  <c:v>0</c:v>
                </c:pt>
                <c:pt idx="20">
                  <c:v>0</c:v>
                </c:pt>
                <c:pt idx="21">
                  <c:v>5.2855073187790397E-2</c:v>
                </c:pt>
                <c:pt idx="22">
                  <c:v>2.84753688059828E-3</c:v>
                </c:pt>
                <c:pt idx="23">
                  <c:v>1.13899540605186E-2</c:v>
                </c:pt>
                <c:pt idx="24">
                  <c:v>1.19893175180914E-3</c:v>
                </c:pt>
                <c:pt idx="25">
                  <c:v>3.1471989928963202E-3</c:v>
                </c:pt>
                <c:pt idx="26">
                  <c:v>0</c:v>
                </c:pt>
                <c:pt idx="27">
                  <c:v>1.22890504560437E-2</c:v>
                </c:pt>
                <c:pt idx="28">
                  <c:v>3.5967988490243699E-3</c:v>
                </c:pt>
                <c:pt idx="29">
                  <c:v>3.5634737941471102E-3</c:v>
                </c:pt>
                <c:pt idx="30">
                  <c:v>7.45985581830456E-3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5F-46AD-9785-DA6D506AC0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1.2355794867793E-2</c:v>
                </c:pt>
                <c:pt idx="3">
                  <c:v>5.8526307575255104E-3</c:v>
                </c:pt>
                <c:pt idx="4">
                  <c:v>0.123552324409387</c:v>
                </c:pt>
                <c:pt idx="5">
                  <c:v>0</c:v>
                </c:pt>
                <c:pt idx="6">
                  <c:v>2.92616314985207E-2</c:v>
                </c:pt>
                <c:pt idx="7">
                  <c:v>0</c:v>
                </c:pt>
                <c:pt idx="8">
                  <c:v>1.8205816758454299E-2</c:v>
                </c:pt>
                <c:pt idx="9">
                  <c:v>0</c:v>
                </c:pt>
                <c:pt idx="10">
                  <c:v>7.0871722182848998E-2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2.2758750739659401E-2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1.3004154827467401E-2</c:v>
                </c:pt>
                <c:pt idx="19">
                  <c:v>0</c:v>
                </c:pt>
                <c:pt idx="20">
                  <c:v>2.1456297423293701E-2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1.00772371466466E-2</c:v>
                </c:pt>
                <c:pt idx="26">
                  <c:v>0</c:v>
                </c:pt>
                <c:pt idx="27">
                  <c:v>0</c:v>
                </c:pt>
                <c:pt idx="28">
                  <c:v>9.4280735519779394E-3</c:v>
                </c:pt>
                <c:pt idx="29">
                  <c:v>0</c:v>
                </c:pt>
                <c:pt idx="30">
                  <c:v>4.5514245958985199E-3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5F-46AD-9785-DA6D506AC0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2.0648354104945499E-3</c:v>
                </c:pt>
                <c:pt idx="2">
                  <c:v>2.7182003743530798E-3</c:v>
                </c:pt>
                <c:pt idx="3">
                  <c:v>8.3737485195844608E-3</c:v>
                </c:pt>
                <c:pt idx="4">
                  <c:v>1.8827382595790601E-2</c:v>
                </c:pt>
                <c:pt idx="5">
                  <c:v>2.2109778207339199E-3</c:v>
                </c:pt>
                <c:pt idx="6">
                  <c:v>2.2108353673018699E-3</c:v>
                </c:pt>
                <c:pt idx="7">
                  <c:v>9.4122522256186308E-3</c:v>
                </c:pt>
                <c:pt idx="8">
                  <c:v>0</c:v>
                </c:pt>
                <c:pt idx="9">
                  <c:v>3.6570471614062999E-3</c:v>
                </c:pt>
                <c:pt idx="10">
                  <c:v>0</c:v>
                </c:pt>
                <c:pt idx="11">
                  <c:v>0</c:v>
                </c:pt>
                <c:pt idx="12">
                  <c:v>3.27137640016483E-3</c:v>
                </c:pt>
                <c:pt idx="13">
                  <c:v>0</c:v>
                </c:pt>
                <c:pt idx="14">
                  <c:v>2.6428491423954501E-3</c:v>
                </c:pt>
                <c:pt idx="15">
                  <c:v>3.3978762015267798E-3</c:v>
                </c:pt>
                <c:pt idx="16">
                  <c:v>1.4472717982729601E-3</c:v>
                </c:pt>
                <c:pt idx="17">
                  <c:v>1.8461223458844499E-3</c:v>
                </c:pt>
                <c:pt idx="18">
                  <c:v>0</c:v>
                </c:pt>
                <c:pt idx="19">
                  <c:v>0</c:v>
                </c:pt>
                <c:pt idx="20">
                  <c:v>3.46101325882716E-3</c:v>
                </c:pt>
                <c:pt idx="21">
                  <c:v>9.6112108178261005E-3</c:v>
                </c:pt>
                <c:pt idx="22">
                  <c:v>1.6933579601935401E-3</c:v>
                </c:pt>
                <c:pt idx="23">
                  <c:v>2.3207502671999001E-3</c:v>
                </c:pt>
                <c:pt idx="24">
                  <c:v>4.5160205830182603E-3</c:v>
                </c:pt>
                <c:pt idx="25">
                  <c:v>2.8226120075169302E-3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1.0659129199305001E-3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5F-46AD-9785-DA6D506AC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508472"/>
        <c:axId val="312505520"/>
      </c:lineChart>
      <c:dateAx>
        <c:axId val="31250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5520"/>
        <c:crosses val="autoZero"/>
        <c:auto val="1"/>
        <c:lblOffset val="100"/>
        <c:baseTimeUnit val="days"/>
      </c:dateAx>
      <c:valAx>
        <c:axId val="31250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1.0568916540246101E-2</c:v>
                </c:pt>
                <c:pt idx="1">
                  <c:v>3.41476740555729E-3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57-4B7C-AD22-9DF5253631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1.32312819323065E-2</c:v>
                </c:pt>
                <c:pt idx="1">
                  <c:v>2.2231955198140901E-3</c:v>
                </c:pt>
                <c:pt idx="2">
                  <c:v>1.0432606897809799E-2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57-4B7C-AD22-9DF5253631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4.9288142404791603E-2</c:v>
                </c:pt>
                <c:pt idx="1">
                  <c:v>1.45203945166097E-2</c:v>
                </c:pt>
                <c:pt idx="2">
                  <c:v>1.21684682285452E-2</c:v>
                </c:pt>
                <c:pt idx="3">
                  <c:v>5.85259269856546E-3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57-4B7C-AD22-9DF5253631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2.8596654831743E-3</c:v>
                </c:pt>
                <c:pt idx="1">
                  <c:v>1.0317079059800499E-2</c:v>
                </c:pt>
                <c:pt idx="2">
                  <c:v>5.4845767181975298E-3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57-4B7C-AD22-9DF525363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92400"/>
        <c:axId val="51593384"/>
      </c:barChart>
      <c:catAx>
        <c:axId val="5159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3384"/>
        <c:crosses val="autoZero"/>
        <c:auto val="1"/>
        <c:lblAlgn val="ctr"/>
        <c:lblOffset val="100"/>
        <c:noMultiLvlLbl val="0"/>
      </c:catAx>
      <c:valAx>
        <c:axId val="5159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1.8633310114863098E-2</c:v>
                </c:pt>
                <c:pt idx="11">
                  <c:v>4.5851600806207701E-3</c:v>
                </c:pt>
                <c:pt idx="12">
                  <c:v>8.4874239790214308E-3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3.4144809111005801E-3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9D-4F45-A188-ACAF7B1073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6.51124280141309E-3</c:v>
                </c:pt>
                <c:pt idx="10">
                  <c:v>1.11032509919237E-2</c:v>
                </c:pt>
                <c:pt idx="11">
                  <c:v>5.9617005700917797E-3</c:v>
                </c:pt>
                <c:pt idx="12">
                  <c:v>2.6432527159421701E-3</c:v>
                </c:pt>
                <c:pt idx="13">
                  <c:v>6.1948396985311198E-3</c:v>
                </c:pt>
                <c:pt idx="14">
                  <c:v>4.9938401311707299E-2</c:v>
                </c:pt>
                <c:pt idx="15">
                  <c:v>1.7985018479606499E-3</c:v>
                </c:pt>
                <c:pt idx="16">
                  <c:v>8.0932583158229206E-3</c:v>
                </c:pt>
                <c:pt idx="17">
                  <c:v>2.1981689252852398E-3</c:v>
                </c:pt>
                <c:pt idx="18">
                  <c:v>5.6786030569868596E-3</c:v>
                </c:pt>
                <c:pt idx="19">
                  <c:v>6.7693611221852201E-3</c:v>
                </c:pt>
                <c:pt idx="20">
                  <c:v>2.1681938944858901E-2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9D-4F45-A188-ACAF7B1073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9.7541308744253201E-3</c:v>
                </c:pt>
                <c:pt idx="12">
                  <c:v>8.0200631634163699E-3</c:v>
                </c:pt>
                <c:pt idx="13">
                  <c:v>4.5519277413984798E-3</c:v>
                </c:pt>
                <c:pt idx="14">
                  <c:v>0</c:v>
                </c:pt>
                <c:pt idx="15">
                  <c:v>3.1646735725913297E-2</c:v>
                </c:pt>
                <c:pt idx="16">
                  <c:v>1.2680370136752901E-2</c:v>
                </c:pt>
                <c:pt idx="17">
                  <c:v>0</c:v>
                </c:pt>
                <c:pt idx="18">
                  <c:v>2.60110156651342E-2</c:v>
                </c:pt>
                <c:pt idx="19">
                  <c:v>2.1459087923735701E-2</c:v>
                </c:pt>
                <c:pt idx="20">
                  <c:v>6.8278916120977196E-2</c:v>
                </c:pt>
                <c:pt idx="21">
                  <c:v>1.2355232440938699E-2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9D-4F45-A188-ACAF7B1073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2.20301057130358E-3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3.65070323244594E-3</c:v>
                </c:pt>
                <c:pt idx="11">
                  <c:v>5.7907706445694202E-3</c:v>
                </c:pt>
                <c:pt idx="12">
                  <c:v>2.39184004884389E-3</c:v>
                </c:pt>
                <c:pt idx="13">
                  <c:v>2.8009705835145599E-3</c:v>
                </c:pt>
                <c:pt idx="14">
                  <c:v>1.5945600325625901E-3</c:v>
                </c:pt>
                <c:pt idx="15">
                  <c:v>4.0409508193625697E-3</c:v>
                </c:pt>
                <c:pt idx="16">
                  <c:v>4.2675461924109401E-3</c:v>
                </c:pt>
                <c:pt idx="17">
                  <c:v>2.4547832080239898E-3</c:v>
                </c:pt>
                <c:pt idx="18">
                  <c:v>1.20641055095196E-2</c:v>
                </c:pt>
                <c:pt idx="19">
                  <c:v>6.40446644657542E-3</c:v>
                </c:pt>
                <c:pt idx="20">
                  <c:v>0</c:v>
                </c:pt>
                <c:pt idx="21">
                  <c:v>2.5177263672041001E-3</c:v>
                </c:pt>
                <c:pt idx="22">
                  <c:v>5.0354527344081898E-3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9D-4F45-A188-ACAF7B1073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031288"/>
        <c:axId val="307027352"/>
      </c:lineChart>
      <c:catAx>
        <c:axId val="30703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27352"/>
        <c:crosses val="autoZero"/>
        <c:auto val="1"/>
        <c:lblAlgn val="ctr"/>
        <c:lblOffset val="100"/>
        <c:noMultiLvlLbl val="0"/>
      </c:catAx>
      <c:valAx>
        <c:axId val="30702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3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8-4087-938B-6512DBA09E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38-4087-938B-6512DBA09E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38-4087-938B-6512DBA09E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44256</c:v>
                </c:pt>
                <c:pt idx="1">
                  <c:v>44257</c:v>
                </c:pt>
                <c:pt idx="2">
                  <c:v>44258</c:v>
                </c:pt>
                <c:pt idx="3">
                  <c:v>44259</c:v>
                </c:pt>
                <c:pt idx="4">
                  <c:v>44260</c:v>
                </c:pt>
                <c:pt idx="5">
                  <c:v>44261</c:v>
                </c:pt>
                <c:pt idx="6">
                  <c:v>44262</c:v>
                </c:pt>
                <c:pt idx="7">
                  <c:v>44263</c:v>
                </c:pt>
                <c:pt idx="8">
                  <c:v>44264</c:v>
                </c:pt>
                <c:pt idx="9">
                  <c:v>44265</c:v>
                </c:pt>
                <c:pt idx="10">
                  <c:v>44266</c:v>
                </c:pt>
                <c:pt idx="11">
                  <c:v>44267</c:v>
                </c:pt>
                <c:pt idx="12">
                  <c:v>44268</c:v>
                </c:pt>
                <c:pt idx="13">
                  <c:v>44269</c:v>
                </c:pt>
                <c:pt idx="14">
                  <c:v>44270</c:v>
                </c:pt>
                <c:pt idx="15">
                  <c:v>44271</c:v>
                </c:pt>
                <c:pt idx="16">
                  <c:v>44272</c:v>
                </c:pt>
                <c:pt idx="17">
                  <c:v>44273</c:v>
                </c:pt>
                <c:pt idx="18">
                  <c:v>44274</c:v>
                </c:pt>
                <c:pt idx="19">
                  <c:v>44275</c:v>
                </c:pt>
                <c:pt idx="20">
                  <c:v>44276</c:v>
                </c:pt>
                <c:pt idx="21">
                  <c:v>44277</c:v>
                </c:pt>
                <c:pt idx="22">
                  <c:v>44278</c:v>
                </c:pt>
                <c:pt idx="23">
                  <c:v>44279</c:v>
                </c:pt>
                <c:pt idx="24">
                  <c:v>44280</c:v>
                </c:pt>
                <c:pt idx="25">
                  <c:v>44281</c:v>
                </c:pt>
                <c:pt idx="26">
                  <c:v>44282</c:v>
                </c:pt>
                <c:pt idx="27">
                  <c:v>44283</c:v>
                </c:pt>
                <c:pt idx="28">
                  <c:v>44284</c:v>
                </c:pt>
                <c:pt idx="29">
                  <c:v>44285</c:v>
                </c:pt>
                <c:pt idx="30">
                  <c:v>44286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38-4087-938B-6512DBA09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398800"/>
        <c:axId val="505399128"/>
      </c:lineChart>
      <c:dateAx>
        <c:axId val="50539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99128"/>
        <c:crosses val="autoZero"/>
        <c:auto val="1"/>
        <c:lblOffset val="100"/>
        <c:baseTimeUnit val="days"/>
      </c:dateAx>
      <c:valAx>
        <c:axId val="50539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39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F3387-F57E-49DB-BDF0-72BAD73D32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980C6-31E6-47DE-A765-BF0CB68D00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7079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24BD-BA25-49FD-BB37-6D23812EA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1103A-9D61-4390-966D-9CF4991B8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761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8640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0981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5234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4403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926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22790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2817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4620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68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1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8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7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120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667AA-998A-48AC-AC05-AC235A4C6C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92804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CA43-BFF7-4A0F-866D-6E61A9365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D9455-AA2F-4229-851B-A53775D1C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735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88789-5FF6-4647-9CEF-AD74F7035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43A9B-3615-40CC-BE3A-93C46BD4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611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46471-3BFA-4E82-9206-7DDEC55D6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3094A3-DB00-4B31-8140-0AD2C6764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207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6418D-C2DF-4618-A287-E837DB2A9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C47C-1DA9-4B7F-B9FD-752E2C77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1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4652A-E47C-4356-8703-026899ABC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5C329E-4E89-467F-80E9-3FBD51287C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4185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7B000-6239-4D4D-8E16-E363458BB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7C7B1-3CD9-4728-B8F7-C532BE151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2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2FEAD-6E24-405D-A854-D270370B4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AEFCA-53AE-44D9-9F0B-C2A5887D35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189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329B9-A110-471C-95EF-ECB72A927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C2FD9-4886-494C-8011-BC7D177D5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62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AC1C1-6DDB-4B1A-B540-E2FCE74F9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DA610-B04F-49F9-94F9-83F597171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394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35C2F-F7F4-440D-AF5C-118412F46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FC76-6F85-4BA6-A2BB-1A3EC6FE6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434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3114-C959-4BE1-B55B-B92D4AB69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050DC8-156D-4A84-BF45-DE1A25A8C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074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AA272-903F-4753-945E-F4C4E62B6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29FAA-82B0-48CF-A48B-FB4B7189A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4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CD621-E5DD-41B3-ACFF-0D376759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1CE4D-E225-424D-89E9-272598AB7C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88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0E9AF-168E-456B-BEC2-67EDED206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7D779-4084-4441-AB94-F32351E9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81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92B1A-92D6-4109-97FC-ED5FA73D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60766-266A-48C0-A98A-A6F0197C4A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656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2199-82CD-4440-8F52-F0EADA977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66970-0CCD-495A-9889-7A59A44E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408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959AD-8F6F-4329-BD38-4A0527DED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87E83-6E00-4397-9FFC-6D17D57C64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5013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067E3-1FFE-4F68-BBFB-143C5C098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FF102-D2EB-45DA-BD87-FA8C2AA5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224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2273E-0B6C-4B79-B3C3-05CBB49F6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9664A8-54A1-4427-84E2-21BC04515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443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A24E4-9E43-4F27-B3D1-E93BCB92B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528DC-142B-4042-89DA-9D06CBA9E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04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EF8D-AB1A-4BC3-A20F-A829BEE00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102471-E805-4CCD-AB07-3F1CBFE683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495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44AAC-157A-4F59-AEAD-B10288F30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39E05-7EA9-4F42-A5E1-AD0454ED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7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75E0-7E67-473C-A8A1-60860CC5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9FFCF3-41E3-4468-9FFD-B68ED39A74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6282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9497C-0E87-4890-BF04-EFDC77C59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6C619-1B3C-4D93-AD2D-3A796C5E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2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F9D0E-8570-4137-A465-2C40B90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3D3069-EC57-41EA-BEC3-2628F658BE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686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EB0B3-3916-4D87-BCD0-6C343ACDE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14147-3557-4445-A1B9-4DC69F004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23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F72DF-4999-4F79-B485-3F03FBBFF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A33B0-2587-404D-A7D5-BFAF034AB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072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342E2-DA90-49B1-AFC2-ABA1007C8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06BA2-317F-4820-B2F7-9109B515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99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E775-ED8E-4D1F-AD63-CE88E807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B111F-1D1D-4A1A-B9CA-03595799B4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912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EA83-E01A-4014-B228-6799C841B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D036B-095A-41EB-B158-FB545D8C4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132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0A7CD-6CC7-484C-9C7E-667E22713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3229A8-C84D-4C96-8D71-D542B023F5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0076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1C02B-08FC-4EC9-B61E-C1FEDD769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35A754-655B-4331-A680-960BEB64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8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6E34F-3FCC-45A3-BDB8-0BE702422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4635E-AB52-4E3B-8F60-360F2034F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066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E1FE2-F730-4D50-BCDE-2761BEDCE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D05C6-8351-4FBC-8D70-0B5E54E7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186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29C9E-C5DF-46ED-9A7A-75EBED51F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270BB-82E5-402D-8A26-89746CC0C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0907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BDD9F-86A0-4819-8DAC-470C949E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8FDC6-5B57-4B8B-A2DF-AAB055683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011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223DE-D2BC-4E04-9020-9A92B2B1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FC01E-9475-405B-9D96-EBDDCC9D3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340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3467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77268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91707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413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65445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0554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95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8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0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84.764705882353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58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6.9411764705882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55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90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8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96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0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73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53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426A8-AAEE-4AE9-99D2-61048C65D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52542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24710-D36F-4E27-89BF-51107EDBF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BAFA7-1019-44A3-9518-BE894624F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34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481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26674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49984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402964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621972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818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5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#NoTeDetengas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4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#Dominar250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11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#RepuestosBajaj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0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2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99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#cascosCaberg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6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4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#YamahaMT03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97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6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99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6C2DE-EE76-457D-AE20-27662D909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553168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F3EBF-18DC-430E-99C5-CC48F022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24EBF-97C9-4194-A88F-84A9EF560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452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90209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969568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83824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75005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135549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2219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9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3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6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77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#VivoBenelli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2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02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DDDCC-5899-483A-B2E7-80BE8B424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881874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15A5E-8429-4787-9463-DE79C49B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FE1980-6ACB-4F31-ADE8-6BBBC5887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86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079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065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182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752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494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12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4706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823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556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552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899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722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0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- 2021-03-22 10:00:54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bit.ly/CascosCaberg
.
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91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- 2021-03-04 14:00:49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43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0079D-41A0-4F90-8B17-D0B71D5A6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8252120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7D6D-AFBC-4DBD-ADE4-674C1B42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C0D8BF-C556-4368-AFED-18EE8AA2B8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52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0316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6003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0971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261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223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401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374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35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547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510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66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158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36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- 2021-03-02 14:01:02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bit.ly/CascosCaberg
.
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5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FD6EA-98B7-452D-937C-44FD8DE18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723442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EB30-DE15-49DE-A0FD-7611F7849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C542A-2FD3-4BE1-96FE-4864E1D82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87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2513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002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03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669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490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69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735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883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253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687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029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074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64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- 2021-03-05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Esto fue #𝐁𝐞𝐧𝐞𝐥𝐥𝐢𝗪𝐞𝐞𝐤 𝟐𝟎𝟐𝟏⁣
⁣
Cuando no hay muchas palabras para agregar porque las imágenes hablan por si solas, sólo nos queda agradecer a ustedes quienes hicieron esto posible. A los #Benellistas que aman la marca, las dos ruedas, salir a la ruta, compartir momentos, vivir experiencias, sentir la libertar de rodar y el viento en la cara.⁣
⁣
Nos queda mucho por recorrer, más momentos y experiencias por vivir mientras recordamos lo que se vivió en esta segunda edición. ⁣
⁣
¿Quién se suma la próxima ?⁣
⁣
#BenelliArgentina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82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10260-154E-4CCE-AE40-58C2189B5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534361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9DA60-EEFE-403F-850B-38E245F5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43622-1D5B-40E0-AE95-7E5965015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436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5024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637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77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80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879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78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972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66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028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022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863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309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9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- 2021-03-08 19:05:36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#TNT600i te dará grandes emociones, con un motor de 4 cilindros en línea y 82Hp, experimentaras su potencia! Asombrosa e increíble, con un resultado que inspira confianza y seguridad. 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77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- 2021-03-01 09:48:15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Petronas Yamaha Sepang Racing Team da comienzo a su tercera temporada en la campaña del Campeonato del Mundo de MotoGP con Franco Morbidelli y Valentino Rossi mostrando sus YZR-M1 2021.
#yamaha #motogp2021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7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36E32-9B56-44B7-8106-D927EB226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609575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60FC-5A92-4F0D-A1F0-86699B88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53BC70-9639-4588-B7D1-97EBB45B7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586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9947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424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796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194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838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64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47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419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398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21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581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7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- 2021-03-04 16:08:15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Bienvenida la nueva 𝐓𝐍𝐓 𝟔𝟎𝟎𝐢.⁣ Tecnología, diseño y un increíble sonido deportivo.
Descubrí la potencia y el sonido de su motor de 4 cilindros. Lo que necesitas para recorrer la ciudad y para las salidas de fin de semana.
Mucho más que una compañera de aventuras. Única.⁣
⁣
#Benelli #New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62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D2526-F341-4EC6-91E4-111BCB16A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293875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E008A-C018-463A-AF8F-F4F6CED25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82142-2270-4A48-BF98-7F81518CF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17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3581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305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54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57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7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405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789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5121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46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716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53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98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1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- 2021-03-24 20:00:29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89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- 2021-03-05 10:28:54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un día muy especial. ¡Sí! ¡Es tu día! Festejá comentando qué cosas hace un verdadero motociclista.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1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E448B-D2B4-47ED-A13C-921615D9D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857637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CF05B-A218-4BEE-916B-539DDF424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01791-5E25-44E3-B5E7-8448C1009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282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1316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609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33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53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249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522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166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700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762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96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253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437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0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- 2021-03-19 16:00:37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813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01388-DAC5-4824-B973-6386C65BF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517658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A3F42-7537-469C-9932-F6158B192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77EFB-730E-4947-9BEB-8B15CCDBB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97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885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865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930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222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337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709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468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080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61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33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818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154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6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- 2021-03-31 16:00:36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9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03B0E-F39D-48A6-83B0-D888409DF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094030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0532A-A1C9-4877-BAC8-6B4E1091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209C1-50F4-4018-8DAA-56FFDB950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853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4081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656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268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763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29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280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38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156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25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30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689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204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2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- 2021-03-05 20:19:17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Dominar D250 de Bajaj. La mejor opción para vivir la potencia, sentirte seguro y dominar todos los caminos #NoTeDetengas
Comprala 100% financiada 
12 cuotas sin interés 
Bajaj, sabia decisión.
#BajajArgentina #Motos #Dominar250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52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419AD-3A20-40BC-8171-2B5A5578C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08448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1CDE9-7DF4-44E0-841D-DAC56375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F6656-5213-427F-A97D-3500A0C7A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052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9313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65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94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883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727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905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80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444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1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404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491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75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38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- 2021-03-02 16:00:31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Seguridad y tecnología se encuentran para superar cualquier terreno: Nueva XTZ250 ABS.
Conocé más sobre los nuevos modelos Yamaha en: bit.ly/XTZSeries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19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- 2021-03-17 16:00:38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online: bit.ly/XTZSeries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87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BC154-0520-44A1-AC46-BF7F61C4A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66074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ACD58-CD63-4295-BDF2-40E4A720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86C9F-78FC-4305-8200-FA27E2A5A3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204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4264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804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609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224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42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67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328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667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82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314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58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9239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78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- 2021-03-22 15:33:15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#𝐈𝐦𝐩𝐞𝐫𝐢𝐚𝐥𝐞𝟒𝟎𝟎 tiene todos los componentes y la tecnología que una moto de estilo clásico y diseño retro necesita.⁣⁣
⁣⁣
✅Frenos a disco en ambas ruedas⁣⁣
✅Sistema ABS ⁣⁣
✅ Tablero con doble indicador gemelo⁣⁣
✅Asiento individual⁣⁣
✅Doble amortiguador trasero regulable con deposito externo de gas⁣⁣
✅Motor con Inyección electrónica⁣⁣
✅Sistema de doble bujía⁣⁣
✅Protector de tanque de combustible⁣⁣
✅Sonido exclusivo Benelli.⁣⁣
⁣⁣
¿Querés ver más? ¡Deslizá y conocela en detalle!⁣⁣
⁣⁣
⁣⁣
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293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057CF-8167-4CE4-9A77-22FAEDC6A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63404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124BD-C8B8-46A1-9C35-F1993F1CA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4770D-5F04-42E2-B18B-25C6F6CF8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488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576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128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57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678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69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268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13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3275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128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75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91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049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- 2021-03-08 18:00:33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4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- 2021-03-28 19:53:25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mejor comienzo de todos! Viñales dio una clase magistral y se quedó con el Gran Premio de Qatar. Quartararo recuperó mucho terreno en las primeras vueltas y terminó 5º.
Rossi y Morbidelli terminaron 12º y 18º, respectivamente.
#yamaha #motogp #motogp2021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58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293CF-053C-40D7-8A27-BF6FCD08E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105012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CDD57-BADC-40BF-8AF3-B65AC20F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387C2-9146-47DA-8694-095EC2A40A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030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0045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433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689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685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6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059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733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815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387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834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439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7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3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- 2021-03-08 11:11:16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¡Porque con ellas siempre compartimos la misma pasión! 
Desde Yamaha queremos conmemorarlas y saludarlas en este día.
#diadelamujer #8M #diainternacionaldelamujer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5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 Argentina - 2021-03-11 15:18:14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Dominar D250 de Bajaj. La mejor opción para vivir la potencia, sentirte seguro y dominar todos los caminos #NoTeDetengas
Comprala 100% financiada 
12 cuotas sin interés 
Bajaj, sabia decisión.
#BajajArgentina #Motos #Dominar250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49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EEF66-3B9A-4926-9FBF-3E8147099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004418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ED855-704A-466B-9E15-637A8B136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68092-79C8-47CD-A7D7-3B0CEBF3D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029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6103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478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362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001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762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767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58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5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65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608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679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64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0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- 2021-03-16 11:55:12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Blanca, verde lima, negra. La #𝐓𝐍𝐓𝟔𝟎𝟎𝐢 se destaca en todas sus versiones.⁣
⁣
¿Cuál es la que más va con tu estilo?⁣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12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- 2021-03-30 12:40:35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GENUINE PARTS SON LOS ÚNICOS REPUESTOS QUE GARANTIZAN QUE TU MOTO SIGA COMO NUEVA. Son las mismas piezas que se utilizan para la fabricación y están producidas bajo las más estrictas normas de seguridad con la garantía de Honda.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2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599EF-0DF7-4C07-A0F2-127119DB7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127715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B86CB-AB18-4E48-A504-57B8130C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8DBC5-E8AC-4EC8-8809-781083EB0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02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401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995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42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03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020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510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78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12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079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58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349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546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43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- 2021-03-05 15:24:11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no tiene límites, que nos propone caminos desafiantes y nos hace vivir experiencias increíbles. ¡Feliz día motociclistas! ⁣
⁣⁣
⁣
#Benelli #díadelmotociclista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62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- 2021-03-30 16:00:36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en: bit.ly/YamahaMT09ABS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00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FC5E9-0769-4523-B18F-3E9473CB4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2461624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F64E-A5F1-4B20-B84C-836EF673E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04298-9DBE-48D4-ABB4-F8059CB884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285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525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107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489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055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245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56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273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353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750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657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31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50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00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- 2021-03-26 22:00:02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Gustavo realiza la toma de contacto de la 𝐧𝐮𝐞𝐯𝐚 #𝟑𝟎𝟐𝐒.⁣⁣
⁣⁣
Renovado diseño acompañado de nuevos componentes tecnológicos. MIrá el adelanto del review de @moreagustavo.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5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- 2021-03-16 16:00:37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YZF-R1 es la moto que desde sus orígenes marca tendencia entre las motos Supersport y ahora se renueva para seguir siendo líder. Pedí cotización en bit.ly/YZF-R1-Yamaha
.
#YZFR1 #YamahaR1 #TransporteIdeal #ViajaSeguro #MoveteConYamaha 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54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C63FA-0B75-4156-8E57-1352826AD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047757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42CAC-6B34-4C63-A327-46570C19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FC64C3-1DF0-4DB2-B890-CA09FC68D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182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FF422-0E04-4086-8FAA-9B0FDC135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D6EFC-A275-4863-A6A0-3C78EC798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96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F8FB7-21CB-4945-B761-8512D85C2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06435-CFE9-4649-AA82-EB09152F7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26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3729373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70256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56525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63479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7807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2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- 2021-03-25 16:28:17</a:t>
                      </a:r>
                      <a:r>
                        <a:rPr lang="es-ES" sz="1000"/>
                        <a:t>
 Bueno, luego de realizar una larga gestión, bajaj decidió hacer lo correcto...para quien no conoce la historia rompimos dos llantas de una dominar y no se conseguían por ningún lado...hasta que bajaj decidió intervenir y facilito todo el proceso, consiguió las dos llantas ...si bien no era lo buscado nos las asignó sin cargo, y eso habla bien de ellos, se demoraron bastante y seguramente nuestra insistencia dió resultado...quiero agradecer a la expresamente consecionaria SANTECHIA de Mendoza que estuvo a nuestro lado todo el tiempo...bueno en fin ahora ya estamos en el camino correcto y agradecer el proceder de BAJAJ...fue un poco demorisa pero al final todo resultó como debía ser desde el principio...agradecido de BAJAJ y de SANTECHIA MENDOZA.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8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- 2021-03-31 22:14:16</a:t>
                      </a:r>
                      <a:r>
                        <a:rPr lang="es-ES" sz="1000"/>
                        <a:t>
 necesito ayuda, tengo una avenger 200, año 2011, tengo que cambiarle el aceite a los barrales de la suspensión delantera, no encuentro en ningun lado las indicaciones de que cantidad lleva cada barral por favor podrían indicarme lo expuesto anteriormente y si tienen el manual de taller de dicha moto me lo pasan?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77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F2423-CCA3-4E96-A3D6-40993B2C0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799663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1558</Words>
  <Application>Microsoft Office PowerPoint</Application>
  <PresentationFormat>On-screen Show (4:3)</PresentationFormat>
  <Paragraphs>821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Key Metrics Radar | La Emilia</vt:lpstr>
      <vt:lpstr>Facebook Fan Distribution | La Emilia</vt:lpstr>
      <vt:lpstr>Facebook +/- Fan Distribution | La Emilia</vt:lpstr>
      <vt:lpstr>Facebook Posts Distribution | La Emilia</vt:lpstr>
      <vt:lpstr>Facebook Interactions Distribution | La Emilia</vt:lpstr>
      <vt:lpstr>Facebook Page Likes Total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Own Posts By Hour | La Emilia</vt:lpstr>
      <vt:lpstr>Facebook Own Posts By Weekday | La Emilia</vt:lpstr>
      <vt:lpstr>Facebook Interactions Distribution | La Emilia</vt:lpstr>
      <vt:lpstr>Facebook Post Type Distribution Per Profile | La Emilia</vt:lpstr>
      <vt:lpstr>Facebook Interaction Rate By Weekday | La Emilia</vt:lpstr>
      <vt:lpstr>Facebook Interaction Rate | La Emilia</vt:lpstr>
      <vt:lpstr>Facebook Interaction Rate By Post Type | La Emilia</vt:lpstr>
      <vt:lpstr>Facebook Interaction Rate By Hour | La Emilia</vt:lpstr>
      <vt:lpstr>Facebook Hashtag Detection | La Emilia - 1 of 3</vt:lpstr>
      <vt:lpstr>Facebook Hashtag Detection | La Emilia - 2 of 3</vt:lpstr>
      <vt:lpstr>Facebook Hashtag Detection | La Emilia - 3 of 3</vt:lpstr>
      <vt:lpstr>Facebook Post Table + Reactions | La Emilia - 1 of 16</vt:lpstr>
      <vt:lpstr>Facebook Post Table + Reactions | La Emilia - 2 of 16</vt:lpstr>
      <vt:lpstr>Facebook Post Table + Reactions | La Emilia - 3 of 16</vt:lpstr>
      <vt:lpstr>Facebook Post Table + Reactions | La Emilia - 4 of 16</vt:lpstr>
      <vt:lpstr>Facebook Post Table + Reactions | La Emilia - 5 of 16</vt:lpstr>
      <vt:lpstr>Facebook Post Table + Reactions | La Emilia - 6 of 16</vt:lpstr>
      <vt:lpstr>Facebook Post Table + Reactions | La Emilia - 7 of 16</vt:lpstr>
      <vt:lpstr>Facebook Post Table + Reactions | La Emilia - 8 of 16</vt:lpstr>
      <vt:lpstr>Facebook Post Table + Reactions | La Emilia - 9 of 16</vt:lpstr>
      <vt:lpstr>Facebook Post Table + Reactions | La Emilia - 10 of 16</vt:lpstr>
      <vt:lpstr>Facebook Post Table + Reactions | La Emilia - 11 of 16</vt:lpstr>
      <vt:lpstr>Facebook Post Table + Reactions | La Emilia - 12 of 16</vt:lpstr>
      <vt:lpstr>Facebook Post Table + Reactions | La Emilia - 13 of 16</vt:lpstr>
      <vt:lpstr>Facebook Post Table + Reactions | La Emilia - 14 of 16</vt:lpstr>
      <vt:lpstr>Facebook Post Table + Reactions | La Emilia - 15 of 16</vt:lpstr>
      <vt:lpstr>Facebook Post Table + Reactions | La Emilia - 16 of 16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2021-04-01T16:10:56Z</dcterms:created>
  <dcterms:modified xsi:type="dcterms:W3CDTF">2021-04-01T16:12:46Z</dcterms:modified>
</cp:coreProperties>
</file>