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36.353099999999998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16.480699999999999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3D-41A3-B430-4890857B86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11.7546</c:v>
                </c:pt>
                <c:pt idx="1">
                  <c:v>45.833300000000001</c:v>
                </c:pt>
                <c:pt idx="2">
                  <c:v>7.6818999999999997</c:v>
                </c:pt>
                <c:pt idx="3">
                  <c:v>100</c:v>
                </c:pt>
                <c:pt idx="4">
                  <c:v>8.5242000000000004</c:v>
                </c:pt>
                <c:pt idx="5">
                  <c:v>33.779000000000003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3D-41A3-B430-4890857B86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-16.537800000000001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3D-41A3-B430-4890857B86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4.5244999999999997</c:v>
                </c:pt>
                <c:pt idx="1">
                  <c:v>33.333300000000001</c:v>
                </c:pt>
                <c:pt idx="2">
                  <c:v>25.202200000000001</c:v>
                </c:pt>
                <c:pt idx="3">
                  <c:v>0</c:v>
                </c:pt>
                <c:pt idx="4">
                  <c:v>100</c:v>
                </c:pt>
                <c:pt idx="5">
                  <c:v>64.795199999999994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3D-41A3-B430-4890857B8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320480"/>
        <c:axId val="70323760"/>
      </c:radarChart>
      <c:catAx>
        <c:axId val="7032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323760"/>
        <c:crosses val="autoZero"/>
        <c:auto val="1"/>
        <c:lblAlgn val="ctr"/>
        <c:lblOffset val="100"/>
        <c:noMultiLvlLbl val="0"/>
      </c:catAx>
      <c:valAx>
        <c:axId val="7032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32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725511</c:v>
                </c:pt>
                <c:pt idx="1">
                  <c:v>263746</c:v>
                </c:pt>
                <c:pt idx="2">
                  <c:v>85281</c:v>
                </c:pt>
                <c:pt idx="3">
                  <c:v>32826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A4-42EF-B908-4B55B2005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-794</c:v>
                </c:pt>
                <c:pt idx="1">
                  <c:v>1732</c:v>
                </c:pt>
                <c:pt idx="2">
                  <c:v>190</c:v>
                </c:pt>
                <c:pt idx="3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36-4021-9226-9CB84F4C3C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11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C7-498B-BF04-56BB6680C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742</c:v>
                </c:pt>
                <c:pt idx="2">
                  <c:v>57</c:v>
                </c:pt>
                <c:pt idx="3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3D-41B2-A66E-24FEB463E0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262059</c:v>
                </c:pt>
                <c:pt idx="1">
                  <c:v>262132</c:v>
                </c:pt>
                <c:pt idx="2">
                  <c:v>262202</c:v>
                </c:pt>
                <c:pt idx="3">
                  <c:v>262289</c:v>
                </c:pt>
                <c:pt idx="4">
                  <c:v>262346</c:v>
                </c:pt>
                <c:pt idx="5">
                  <c:v>262411</c:v>
                </c:pt>
                <c:pt idx="6">
                  <c:v>262476</c:v>
                </c:pt>
                <c:pt idx="7">
                  <c:v>262531</c:v>
                </c:pt>
                <c:pt idx="8">
                  <c:v>262600</c:v>
                </c:pt>
                <c:pt idx="9">
                  <c:v>262648</c:v>
                </c:pt>
                <c:pt idx="10">
                  <c:v>262697</c:v>
                </c:pt>
                <c:pt idx="11">
                  <c:v>262752</c:v>
                </c:pt>
                <c:pt idx="12">
                  <c:v>262792</c:v>
                </c:pt>
                <c:pt idx="13">
                  <c:v>262851</c:v>
                </c:pt>
                <c:pt idx="14">
                  <c:v>262920</c:v>
                </c:pt>
                <c:pt idx="15">
                  <c:v>262985</c:v>
                </c:pt>
                <c:pt idx="16">
                  <c:v>263057</c:v>
                </c:pt>
                <c:pt idx="17">
                  <c:v>263107</c:v>
                </c:pt>
                <c:pt idx="18">
                  <c:v>263147</c:v>
                </c:pt>
                <c:pt idx="19">
                  <c:v>263198</c:v>
                </c:pt>
                <c:pt idx="20">
                  <c:v>263237</c:v>
                </c:pt>
                <c:pt idx="21">
                  <c:v>263290</c:v>
                </c:pt>
                <c:pt idx="22">
                  <c:v>263338</c:v>
                </c:pt>
                <c:pt idx="23">
                  <c:v>263373</c:v>
                </c:pt>
                <c:pt idx="24">
                  <c:v>263430</c:v>
                </c:pt>
                <c:pt idx="25">
                  <c:v>263489</c:v>
                </c:pt>
                <c:pt idx="26">
                  <c:v>263541</c:v>
                </c:pt>
                <c:pt idx="27">
                  <c:v>263595</c:v>
                </c:pt>
                <c:pt idx="28">
                  <c:v>263638</c:v>
                </c:pt>
                <c:pt idx="29">
                  <c:v>263692</c:v>
                </c:pt>
                <c:pt idx="30">
                  <c:v>263746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FB-4C43-A4F2-9568813ACF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85096</c:v>
                </c:pt>
                <c:pt idx="1">
                  <c:v>85099</c:v>
                </c:pt>
                <c:pt idx="2">
                  <c:v>85104</c:v>
                </c:pt>
                <c:pt idx="3">
                  <c:v>85118</c:v>
                </c:pt>
                <c:pt idx="4">
                  <c:v>85127</c:v>
                </c:pt>
                <c:pt idx="5">
                  <c:v>85126</c:v>
                </c:pt>
                <c:pt idx="6">
                  <c:v>85135</c:v>
                </c:pt>
                <c:pt idx="7">
                  <c:v>85134</c:v>
                </c:pt>
                <c:pt idx="8">
                  <c:v>85141</c:v>
                </c:pt>
                <c:pt idx="9">
                  <c:v>85151</c:v>
                </c:pt>
                <c:pt idx="10">
                  <c:v>85155</c:v>
                </c:pt>
                <c:pt idx="11">
                  <c:v>85160</c:v>
                </c:pt>
                <c:pt idx="12">
                  <c:v>85164</c:v>
                </c:pt>
                <c:pt idx="13">
                  <c:v>85175</c:v>
                </c:pt>
                <c:pt idx="14">
                  <c:v>85182</c:v>
                </c:pt>
                <c:pt idx="15">
                  <c:v>85195</c:v>
                </c:pt>
                <c:pt idx="16">
                  <c:v>85205</c:v>
                </c:pt>
                <c:pt idx="17">
                  <c:v>85210</c:v>
                </c:pt>
                <c:pt idx="18">
                  <c:v>85208</c:v>
                </c:pt>
                <c:pt idx="19">
                  <c:v>85218</c:v>
                </c:pt>
                <c:pt idx="20">
                  <c:v>85223</c:v>
                </c:pt>
                <c:pt idx="21">
                  <c:v>85228</c:v>
                </c:pt>
                <c:pt idx="22">
                  <c:v>85232</c:v>
                </c:pt>
                <c:pt idx="23">
                  <c:v>85235</c:v>
                </c:pt>
                <c:pt idx="24">
                  <c:v>85249</c:v>
                </c:pt>
                <c:pt idx="25">
                  <c:v>85251</c:v>
                </c:pt>
                <c:pt idx="26">
                  <c:v>85261</c:v>
                </c:pt>
                <c:pt idx="27">
                  <c:v>85267</c:v>
                </c:pt>
                <c:pt idx="28">
                  <c:v>85274</c:v>
                </c:pt>
                <c:pt idx="29">
                  <c:v>85276</c:v>
                </c:pt>
                <c:pt idx="30">
                  <c:v>85281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FB-4C43-A4F2-9568813ACF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726279</c:v>
                </c:pt>
                <c:pt idx="1">
                  <c:v>726245</c:v>
                </c:pt>
                <c:pt idx="2">
                  <c:v>726230</c:v>
                </c:pt>
                <c:pt idx="3">
                  <c:v>726197</c:v>
                </c:pt>
                <c:pt idx="4">
                  <c:v>726169</c:v>
                </c:pt>
                <c:pt idx="5">
                  <c:v>726133</c:v>
                </c:pt>
                <c:pt idx="6">
                  <c:v>726110</c:v>
                </c:pt>
                <c:pt idx="7">
                  <c:v>726049</c:v>
                </c:pt>
                <c:pt idx="8">
                  <c:v>726020</c:v>
                </c:pt>
                <c:pt idx="9">
                  <c:v>726002</c:v>
                </c:pt>
                <c:pt idx="10">
                  <c:v>725986</c:v>
                </c:pt>
                <c:pt idx="11">
                  <c:v>725958</c:v>
                </c:pt>
                <c:pt idx="12">
                  <c:v>725945</c:v>
                </c:pt>
                <c:pt idx="13">
                  <c:v>725922</c:v>
                </c:pt>
                <c:pt idx="14">
                  <c:v>725898</c:v>
                </c:pt>
                <c:pt idx="15">
                  <c:v>725872</c:v>
                </c:pt>
                <c:pt idx="16">
                  <c:v>725844</c:v>
                </c:pt>
                <c:pt idx="17">
                  <c:v>725807</c:v>
                </c:pt>
                <c:pt idx="18">
                  <c:v>725789</c:v>
                </c:pt>
                <c:pt idx="19">
                  <c:v>725769</c:v>
                </c:pt>
                <c:pt idx="20">
                  <c:v>725753</c:v>
                </c:pt>
                <c:pt idx="21">
                  <c:v>725717</c:v>
                </c:pt>
                <c:pt idx="22">
                  <c:v>725685</c:v>
                </c:pt>
                <c:pt idx="23">
                  <c:v>725658</c:v>
                </c:pt>
                <c:pt idx="24">
                  <c:v>725629</c:v>
                </c:pt>
                <c:pt idx="25">
                  <c:v>725607</c:v>
                </c:pt>
                <c:pt idx="26">
                  <c:v>725592</c:v>
                </c:pt>
                <c:pt idx="27">
                  <c:v>725568</c:v>
                </c:pt>
                <c:pt idx="28">
                  <c:v>725546</c:v>
                </c:pt>
                <c:pt idx="29">
                  <c:v>725528</c:v>
                </c:pt>
                <c:pt idx="30">
                  <c:v>725511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FB-4C43-A4F2-9568813ACF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32687</c:v>
                </c:pt>
                <c:pt idx="1">
                  <c:v>32696</c:v>
                </c:pt>
                <c:pt idx="2">
                  <c:v>32705</c:v>
                </c:pt>
                <c:pt idx="3">
                  <c:v>32709</c:v>
                </c:pt>
                <c:pt idx="4">
                  <c:v>32708</c:v>
                </c:pt>
                <c:pt idx="5">
                  <c:v>32711</c:v>
                </c:pt>
                <c:pt idx="6">
                  <c:v>32716</c:v>
                </c:pt>
                <c:pt idx="7">
                  <c:v>32722</c:v>
                </c:pt>
                <c:pt idx="8">
                  <c:v>32724</c:v>
                </c:pt>
                <c:pt idx="9">
                  <c:v>32732</c:v>
                </c:pt>
                <c:pt idx="10">
                  <c:v>32740</c:v>
                </c:pt>
                <c:pt idx="11">
                  <c:v>32752</c:v>
                </c:pt>
                <c:pt idx="12">
                  <c:v>32756</c:v>
                </c:pt>
                <c:pt idx="13">
                  <c:v>32760</c:v>
                </c:pt>
                <c:pt idx="14">
                  <c:v>32761</c:v>
                </c:pt>
                <c:pt idx="15">
                  <c:v>32765</c:v>
                </c:pt>
                <c:pt idx="16">
                  <c:v>32768</c:v>
                </c:pt>
                <c:pt idx="17">
                  <c:v>32771</c:v>
                </c:pt>
                <c:pt idx="18">
                  <c:v>32779</c:v>
                </c:pt>
                <c:pt idx="19">
                  <c:v>32787</c:v>
                </c:pt>
                <c:pt idx="20">
                  <c:v>32790</c:v>
                </c:pt>
                <c:pt idx="21">
                  <c:v>32792</c:v>
                </c:pt>
                <c:pt idx="22">
                  <c:v>32792</c:v>
                </c:pt>
                <c:pt idx="23">
                  <c:v>32802</c:v>
                </c:pt>
                <c:pt idx="24">
                  <c:v>32803</c:v>
                </c:pt>
                <c:pt idx="25">
                  <c:v>32804</c:v>
                </c:pt>
                <c:pt idx="26">
                  <c:v>32808</c:v>
                </c:pt>
                <c:pt idx="27">
                  <c:v>32813</c:v>
                </c:pt>
                <c:pt idx="28">
                  <c:v>32814</c:v>
                </c:pt>
                <c:pt idx="29">
                  <c:v>32813</c:v>
                </c:pt>
                <c:pt idx="30">
                  <c:v>32826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FB-4C43-A4F2-9568813AC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669552"/>
        <c:axId val="330667256"/>
      </c:lineChart>
      <c:dateAx>
        <c:axId val="330669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67256"/>
        <c:crosses val="autoZero"/>
        <c:auto val="1"/>
        <c:lblOffset val="100"/>
        <c:baseTimeUnit val="days"/>
      </c:dateAx>
      <c:valAx>
        <c:axId val="33066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6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</c:v>
                </c:pt>
                <c:pt idx="1">
                  <c:v>73</c:v>
                </c:pt>
                <c:pt idx="2">
                  <c:v>70</c:v>
                </c:pt>
                <c:pt idx="3">
                  <c:v>87</c:v>
                </c:pt>
                <c:pt idx="4">
                  <c:v>57</c:v>
                </c:pt>
                <c:pt idx="5">
                  <c:v>65</c:v>
                </c:pt>
                <c:pt idx="6">
                  <c:v>65</c:v>
                </c:pt>
                <c:pt idx="7">
                  <c:v>55</c:v>
                </c:pt>
                <c:pt idx="8">
                  <c:v>69</c:v>
                </c:pt>
                <c:pt idx="9">
                  <c:v>48</c:v>
                </c:pt>
                <c:pt idx="10">
                  <c:v>49</c:v>
                </c:pt>
                <c:pt idx="11">
                  <c:v>55</c:v>
                </c:pt>
                <c:pt idx="12">
                  <c:v>40</c:v>
                </c:pt>
                <c:pt idx="13">
                  <c:v>59</c:v>
                </c:pt>
                <c:pt idx="14">
                  <c:v>69</c:v>
                </c:pt>
                <c:pt idx="15">
                  <c:v>65</c:v>
                </c:pt>
                <c:pt idx="16">
                  <c:v>72</c:v>
                </c:pt>
                <c:pt idx="17">
                  <c:v>50</c:v>
                </c:pt>
                <c:pt idx="18">
                  <c:v>40</c:v>
                </c:pt>
                <c:pt idx="19">
                  <c:v>51</c:v>
                </c:pt>
                <c:pt idx="20">
                  <c:v>39</c:v>
                </c:pt>
                <c:pt idx="21">
                  <c:v>53</c:v>
                </c:pt>
                <c:pt idx="22">
                  <c:v>48</c:v>
                </c:pt>
                <c:pt idx="23">
                  <c:v>35</c:v>
                </c:pt>
                <c:pt idx="24">
                  <c:v>57</c:v>
                </c:pt>
                <c:pt idx="25">
                  <c:v>59</c:v>
                </c:pt>
                <c:pt idx="26">
                  <c:v>52</c:v>
                </c:pt>
                <c:pt idx="27">
                  <c:v>54</c:v>
                </c:pt>
                <c:pt idx="28">
                  <c:v>43</c:v>
                </c:pt>
                <c:pt idx="29">
                  <c:v>54</c:v>
                </c:pt>
                <c:pt idx="30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1B-47E2-8432-BC616A0C53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5</c:v>
                </c:pt>
                <c:pt idx="3">
                  <c:v>14</c:v>
                </c:pt>
                <c:pt idx="4">
                  <c:v>9</c:v>
                </c:pt>
                <c:pt idx="5">
                  <c:v>-1</c:v>
                </c:pt>
                <c:pt idx="6">
                  <c:v>9</c:v>
                </c:pt>
                <c:pt idx="7">
                  <c:v>-1</c:v>
                </c:pt>
                <c:pt idx="8">
                  <c:v>7</c:v>
                </c:pt>
                <c:pt idx="9">
                  <c:v>10</c:v>
                </c:pt>
                <c:pt idx="10">
                  <c:v>4</c:v>
                </c:pt>
                <c:pt idx="11">
                  <c:v>5</c:v>
                </c:pt>
                <c:pt idx="12">
                  <c:v>4</c:v>
                </c:pt>
                <c:pt idx="13">
                  <c:v>11</c:v>
                </c:pt>
                <c:pt idx="14">
                  <c:v>7</c:v>
                </c:pt>
                <c:pt idx="15">
                  <c:v>13</c:v>
                </c:pt>
                <c:pt idx="16">
                  <c:v>10</c:v>
                </c:pt>
                <c:pt idx="17">
                  <c:v>5</c:v>
                </c:pt>
                <c:pt idx="18">
                  <c:v>-2</c:v>
                </c:pt>
                <c:pt idx="19">
                  <c:v>10</c:v>
                </c:pt>
                <c:pt idx="20">
                  <c:v>5</c:v>
                </c:pt>
                <c:pt idx="21">
                  <c:v>5</c:v>
                </c:pt>
                <c:pt idx="22">
                  <c:v>4</c:v>
                </c:pt>
                <c:pt idx="23">
                  <c:v>3</c:v>
                </c:pt>
                <c:pt idx="24">
                  <c:v>14</c:v>
                </c:pt>
                <c:pt idx="25">
                  <c:v>2</c:v>
                </c:pt>
                <c:pt idx="26">
                  <c:v>10</c:v>
                </c:pt>
                <c:pt idx="27">
                  <c:v>6</c:v>
                </c:pt>
                <c:pt idx="28">
                  <c:v>7</c:v>
                </c:pt>
                <c:pt idx="29">
                  <c:v>2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1B-47E2-8432-BC616A0C53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-26</c:v>
                </c:pt>
                <c:pt idx="1">
                  <c:v>-34</c:v>
                </c:pt>
                <c:pt idx="2">
                  <c:v>-15</c:v>
                </c:pt>
                <c:pt idx="3">
                  <c:v>-33</c:v>
                </c:pt>
                <c:pt idx="4">
                  <c:v>-28</c:v>
                </c:pt>
                <c:pt idx="5">
                  <c:v>-36</c:v>
                </c:pt>
                <c:pt idx="6">
                  <c:v>-23</c:v>
                </c:pt>
                <c:pt idx="7">
                  <c:v>-61</c:v>
                </c:pt>
                <c:pt idx="8">
                  <c:v>-29</c:v>
                </c:pt>
                <c:pt idx="9">
                  <c:v>-18</c:v>
                </c:pt>
                <c:pt idx="10">
                  <c:v>-16</c:v>
                </c:pt>
                <c:pt idx="11">
                  <c:v>-28</c:v>
                </c:pt>
                <c:pt idx="12">
                  <c:v>-13</c:v>
                </c:pt>
                <c:pt idx="13">
                  <c:v>-23</c:v>
                </c:pt>
                <c:pt idx="14">
                  <c:v>-24</c:v>
                </c:pt>
                <c:pt idx="15">
                  <c:v>-26</c:v>
                </c:pt>
                <c:pt idx="16">
                  <c:v>-28</c:v>
                </c:pt>
                <c:pt idx="17">
                  <c:v>-37</c:v>
                </c:pt>
                <c:pt idx="18">
                  <c:v>-18</c:v>
                </c:pt>
                <c:pt idx="19">
                  <c:v>-20</c:v>
                </c:pt>
                <c:pt idx="20">
                  <c:v>-16</c:v>
                </c:pt>
                <c:pt idx="21">
                  <c:v>-36</c:v>
                </c:pt>
                <c:pt idx="22">
                  <c:v>-32</c:v>
                </c:pt>
                <c:pt idx="23">
                  <c:v>-27</c:v>
                </c:pt>
                <c:pt idx="24">
                  <c:v>-29</c:v>
                </c:pt>
                <c:pt idx="25">
                  <c:v>-22</c:v>
                </c:pt>
                <c:pt idx="26">
                  <c:v>-15</c:v>
                </c:pt>
                <c:pt idx="27">
                  <c:v>-24</c:v>
                </c:pt>
                <c:pt idx="28">
                  <c:v>-22</c:v>
                </c:pt>
                <c:pt idx="29">
                  <c:v>-18</c:v>
                </c:pt>
                <c:pt idx="30">
                  <c:v>-17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1B-47E2-8432-BC616A0C53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9</c:v>
                </c:pt>
                <c:pt idx="2">
                  <c:v>9</c:v>
                </c:pt>
                <c:pt idx="3">
                  <c:v>4</c:v>
                </c:pt>
                <c:pt idx="4">
                  <c:v>-1</c:v>
                </c:pt>
                <c:pt idx="5">
                  <c:v>3</c:v>
                </c:pt>
                <c:pt idx="6">
                  <c:v>5</c:v>
                </c:pt>
                <c:pt idx="7">
                  <c:v>6</c:v>
                </c:pt>
                <c:pt idx="8">
                  <c:v>2</c:v>
                </c:pt>
                <c:pt idx="9">
                  <c:v>8</c:v>
                </c:pt>
                <c:pt idx="10">
                  <c:v>8</c:v>
                </c:pt>
                <c:pt idx="11">
                  <c:v>12</c:v>
                </c:pt>
                <c:pt idx="12">
                  <c:v>4</c:v>
                </c:pt>
                <c:pt idx="13">
                  <c:v>4</c:v>
                </c:pt>
                <c:pt idx="14">
                  <c:v>1</c:v>
                </c:pt>
                <c:pt idx="15">
                  <c:v>4</c:v>
                </c:pt>
                <c:pt idx="16">
                  <c:v>3</c:v>
                </c:pt>
                <c:pt idx="17">
                  <c:v>3</c:v>
                </c:pt>
                <c:pt idx="18">
                  <c:v>8</c:v>
                </c:pt>
                <c:pt idx="19">
                  <c:v>8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10</c:v>
                </c:pt>
                <c:pt idx="24">
                  <c:v>1</c:v>
                </c:pt>
                <c:pt idx="25">
                  <c:v>1</c:v>
                </c:pt>
                <c:pt idx="26">
                  <c:v>4</c:v>
                </c:pt>
                <c:pt idx="27">
                  <c:v>5</c:v>
                </c:pt>
                <c:pt idx="28">
                  <c:v>1</c:v>
                </c:pt>
                <c:pt idx="29">
                  <c:v>-1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01B-47E2-8432-BC616A0C5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669880"/>
        <c:axId val="330665288"/>
      </c:lineChart>
      <c:dateAx>
        <c:axId val="330669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65288"/>
        <c:crosses val="autoZero"/>
        <c:auto val="1"/>
        <c:lblOffset val="100"/>
        <c:baseTimeUnit val="days"/>
      </c:dateAx>
      <c:valAx>
        <c:axId val="33066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6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53</c:v>
                </c:pt>
                <c:pt idx="1">
                  <c:v>62</c:v>
                </c:pt>
                <c:pt idx="2">
                  <c:v>56</c:v>
                </c:pt>
                <c:pt idx="3">
                  <c:v>61</c:v>
                </c:pt>
                <c:pt idx="4">
                  <c:v>53</c:v>
                </c:pt>
                <c:pt idx="5">
                  <c:v>52</c:v>
                </c:pt>
                <c:pt idx="6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73-444D-B327-4A11819AC7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4</c:v>
                </c:pt>
                <c:pt idx="5">
                  <c:v>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73-444D-B327-4A11819AC7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-34</c:v>
                </c:pt>
                <c:pt idx="1">
                  <c:v>-28</c:v>
                </c:pt>
                <c:pt idx="2">
                  <c:v>-21</c:v>
                </c:pt>
                <c:pt idx="3">
                  <c:v>-29</c:v>
                </c:pt>
                <c:pt idx="4">
                  <c:v>-24</c:v>
                </c:pt>
                <c:pt idx="5">
                  <c:v>-21</c:v>
                </c:pt>
                <c:pt idx="6">
                  <c:v>-22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73-444D-B327-4A11819AC7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9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73-444D-B327-4A11819AC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392584"/>
        <c:axId val="330900488"/>
      </c:barChart>
      <c:catAx>
        <c:axId val="33039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00488"/>
        <c:crosses val="autoZero"/>
        <c:auto val="1"/>
        <c:lblAlgn val="ctr"/>
        <c:lblOffset val="100"/>
        <c:noMultiLvlLbl val="0"/>
      </c:catAx>
      <c:valAx>
        <c:axId val="33090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9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1.7174654789438699E-2</c:v>
                </c:pt>
                <c:pt idx="1">
                  <c:v>2.78563224312082E-2</c:v>
                </c:pt>
                <c:pt idx="2">
                  <c:v>2.6704103276212001E-2</c:v>
                </c:pt>
                <c:pt idx="3">
                  <c:v>3.3180524938787703E-2</c:v>
                </c:pt>
                <c:pt idx="4">
                  <c:v>2.1731753905043699E-2</c:v>
                </c:pt>
                <c:pt idx="5">
                  <c:v>2.4776440273531899E-2</c:v>
                </c:pt>
                <c:pt idx="6">
                  <c:v>2.47703030741852E-2</c:v>
                </c:pt>
                <c:pt idx="7">
                  <c:v>2.0954296773800299E-2</c:v>
                </c:pt>
                <c:pt idx="8">
                  <c:v>2.6282610434577299E-2</c:v>
                </c:pt>
                <c:pt idx="9">
                  <c:v>1.8278750952018301E-2</c:v>
                </c:pt>
                <c:pt idx="10">
                  <c:v>1.86561481526606E-2</c:v>
                </c:pt>
                <c:pt idx="11">
                  <c:v>2.0936668481177902E-2</c:v>
                </c:pt>
                <c:pt idx="12">
                  <c:v>1.5223480696626501E-2</c:v>
                </c:pt>
                <c:pt idx="13">
                  <c:v>2.24512161709641E-2</c:v>
                </c:pt>
                <c:pt idx="14">
                  <c:v>2.62506134654234E-2</c:v>
                </c:pt>
                <c:pt idx="15">
                  <c:v>2.4722349003499199E-2</c:v>
                </c:pt>
                <c:pt idx="16">
                  <c:v>2.73779873376809E-2</c:v>
                </c:pt>
                <c:pt idx="17">
                  <c:v>1.90072873939869E-2</c:v>
                </c:pt>
                <c:pt idx="18">
                  <c:v>1.52029402486441E-2</c:v>
                </c:pt>
                <c:pt idx="19">
                  <c:v>1.93808023652179E-2</c:v>
                </c:pt>
                <c:pt idx="20">
                  <c:v>1.48177417761533E-2</c:v>
                </c:pt>
                <c:pt idx="21">
                  <c:v>2.0133947735310801E-2</c:v>
                </c:pt>
                <c:pt idx="22">
                  <c:v>1.8230848114246599E-2</c:v>
                </c:pt>
                <c:pt idx="23">
                  <c:v>1.3290903705504E-2</c:v>
                </c:pt>
                <c:pt idx="24">
                  <c:v>2.1642309576152499E-2</c:v>
                </c:pt>
                <c:pt idx="25">
                  <c:v>2.23968416657176E-2</c:v>
                </c:pt>
                <c:pt idx="26">
                  <c:v>1.97351692100999E-2</c:v>
                </c:pt>
                <c:pt idx="27">
                  <c:v>2.0490170409917199E-2</c:v>
                </c:pt>
                <c:pt idx="28">
                  <c:v>1.63129042660142E-2</c:v>
                </c:pt>
                <c:pt idx="29">
                  <c:v>2.0482631487114902E-2</c:v>
                </c:pt>
                <c:pt idx="30">
                  <c:v>2.04784369643372E-2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BB-4978-8BD4-E451D7BB3C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5.8760620982242504E-3</c:v>
                </c:pt>
                <c:pt idx="1">
                  <c:v>3.5254301024725001E-3</c:v>
                </c:pt>
                <c:pt idx="2">
                  <c:v>5.87550970046652E-3</c:v>
                </c:pt>
                <c:pt idx="3">
                  <c:v>1.6450460612897198E-2</c:v>
                </c:pt>
                <c:pt idx="4">
                  <c:v>1.0573556709509199E-2</c:v>
                </c:pt>
                <c:pt idx="5">
                  <c:v>-1.1747154251882501E-3</c:v>
                </c:pt>
                <c:pt idx="6">
                  <c:v>1.05725630242229E-2</c:v>
                </c:pt>
                <c:pt idx="7">
                  <c:v>-1.1746050390556201E-3</c:v>
                </c:pt>
                <c:pt idx="8">
                  <c:v>8.2223318533135997E-3</c:v>
                </c:pt>
                <c:pt idx="9">
                  <c:v>1.1745222630694999E-2</c:v>
                </c:pt>
                <c:pt idx="10">
                  <c:v>4.6975373160620497E-3</c:v>
                </c:pt>
                <c:pt idx="11">
                  <c:v>5.8716458223239997E-3</c:v>
                </c:pt>
                <c:pt idx="12">
                  <c:v>4.69704086425552E-3</c:v>
                </c:pt>
                <c:pt idx="13">
                  <c:v>1.29162556948946E-2</c:v>
                </c:pt>
                <c:pt idx="14">
                  <c:v>8.2183739360140902E-3</c:v>
                </c:pt>
                <c:pt idx="15">
                  <c:v>1.52614402103731E-2</c:v>
                </c:pt>
                <c:pt idx="16">
                  <c:v>1.1737778038617299E-2</c:v>
                </c:pt>
                <c:pt idx="17">
                  <c:v>5.8682002229916101E-3</c:v>
                </c:pt>
                <c:pt idx="18">
                  <c:v>-2.3471423541837799E-3</c:v>
                </c:pt>
                <c:pt idx="19">
                  <c:v>1.1735987231245901E-2</c:v>
                </c:pt>
                <c:pt idx="20">
                  <c:v>5.8673050294538696E-3</c:v>
                </c:pt>
                <c:pt idx="21">
                  <c:v>5.86696079696795E-3</c:v>
                </c:pt>
                <c:pt idx="22">
                  <c:v>4.6932932838973096E-3</c:v>
                </c:pt>
                <c:pt idx="23">
                  <c:v>3.5198047681621902E-3</c:v>
                </c:pt>
                <c:pt idx="24">
                  <c:v>1.64251774505778E-2</c:v>
                </c:pt>
                <c:pt idx="25">
                  <c:v>2.3460685755844601E-3</c:v>
                </c:pt>
                <c:pt idx="26">
                  <c:v>1.17300676824905E-2</c:v>
                </c:pt>
                <c:pt idx="27">
                  <c:v>7.0372151393954998E-3</c:v>
                </c:pt>
                <c:pt idx="28">
                  <c:v>8.2095066086528192E-3</c:v>
                </c:pt>
                <c:pt idx="29">
                  <c:v>2.34538077256843E-3</c:v>
                </c:pt>
                <c:pt idx="30">
                  <c:v>5.8633144143721604E-3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BB-4978-8BD4-E451D7BB3C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-3.5797633225711002E-3</c:v>
                </c:pt>
                <c:pt idx="1">
                  <c:v>-4.6813965432017197E-3</c:v>
                </c:pt>
                <c:pt idx="2">
                  <c:v>-2.0654186947930801E-3</c:v>
                </c:pt>
                <c:pt idx="3">
                  <c:v>-4.5440149814797003E-3</c:v>
                </c:pt>
                <c:pt idx="4">
                  <c:v>-3.8557030667986801E-3</c:v>
                </c:pt>
                <c:pt idx="5">
                  <c:v>-4.9575236618473097E-3</c:v>
                </c:pt>
                <c:pt idx="6">
                  <c:v>-3.16746381172595E-3</c:v>
                </c:pt>
                <c:pt idx="7">
                  <c:v>-8.4009309884177305E-3</c:v>
                </c:pt>
                <c:pt idx="8">
                  <c:v>-3.9942207757327703E-3</c:v>
                </c:pt>
                <c:pt idx="9">
                  <c:v>-2.4792705435112E-3</c:v>
                </c:pt>
                <c:pt idx="10">
                  <c:v>-2.2038506780973099E-3</c:v>
                </c:pt>
                <c:pt idx="11">
                  <c:v>-3.8568236853052302E-3</c:v>
                </c:pt>
                <c:pt idx="12">
                  <c:v>-1.79073720518267E-3</c:v>
                </c:pt>
                <c:pt idx="13">
                  <c:v>-3.1682840986576098E-3</c:v>
                </c:pt>
                <c:pt idx="14">
                  <c:v>-3.30614032912627E-3</c:v>
                </c:pt>
                <c:pt idx="15">
                  <c:v>-3.5817704415771899E-3</c:v>
                </c:pt>
                <c:pt idx="16">
                  <c:v>-3.8574294090418099E-3</c:v>
                </c:pt>
                <c:pt idx="17">
                  <c:v>-5.0975140663834101E-3</c:v>
                </c:pt>
                <c:pt idx="18">
                  <c:v>-2.4799981262236398E-3</c:v>
                </c:pt>
                <c:pt idx="19">
                  <c:v>-2.7556218129511502E-3</c:v>
                </c:pt>
                <c:pt idx="20">
                  <c:v>-2.2045581996475499E-3</c:v>
                </c:pt>
                <c:pt idx="21">
                  <c:v>-4.9603653033470103E-3</c:v>
                </c:pt>
                <c:pt idx="22">
                  <c:v>-4.4094323269263398E-3</c:v>
                </c:pt>
                <c:pt idx="23">
                  <c:v>-3.7206225841790899E-3</c:v>
                </c:pt>
                <c:pt idx="24">
                  <c:v>-3.9963729470356597E-3</c:v>
                </c:pt>
                <c:pt idx="25">
                  <c:v>-3.0318523653271902E-3</c:v>
                </c:pt>
                <c:pt idx="26">
                  <c:v>-2.0672347427739802E-3</c:v>
                </c:pt>
                <c:pt idx="27">
                  <c:v>-3.3076439652035901E-3</c:v>
                </c:pt>
                <c:pt idx="28">
                  <c:v>-3.0321072594160698E-3</c:v>
                </c:pt>
                <c:pt idx="29">
                  <c:v>-2.4808902536848101E-3</c:v>
                </c:pt>
                <c:pt idx="30">
                  <c:v>-2.3431211476331701E-3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BB-4978-8BD4-E451D7BB3C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3.0594138163127899E-3</c:v>
                </c:pt>
                <c:pt idx="1">
                  <c:v>2.7533881971425998E-2</c:v>
                </c:pt>
                <c:pt idx="2">
                  <c:v>2.7526302911671199E-2</c:v>
                </c:pt>
                <c:pt idx="3">
                  <c:v>1.22305457881058E-2</c:v>
                </c:pt>
                <c:pt idx="4">
                  <c:v>-3.0572625271332102E-3</c:v>
                </c:pt>
                <c:pt idx="5">
                  <c:v>9.1720679955974108E-3</c:v>
                </c:pt>
                <c:pt idx="6">
                  <c:v>1.52853780073981E-2</c:v>
                </c:pt>
                <c:pt idx="7">
                  <c:v>1.8339650324000499E-2</c:v>
                </c:pt>
                <c:pt idx="8">
                  <c:v>6.1120958376627297E-3</c:v>
                </c:pt>
                <c:pt idx="9">
                  <c:v>2.44468891333578E-2</c:v>
                </c:pt>
                <c:pt idx="10">
                  <c:v>2.4440914090187001E-2</c:v>
                </c:pt>
                <c:pt idx="11">
                  <c:v>3.66524129505192E-2</c:v>
                </c:pt>
                <c:pt idx="12">
                  <c:v>1.2212994626282401E-2</c:v>
                </c:pt>
                <c:pt idx="13">
                  <c:v>1.22115032360484E-2</c:v>
                </c:pt>
                <c:pt idx="14">
                  <c:v>3.0525030525030499E-3</c:v>
                </c:pt>
                <c:pt idx="15">
                  <c:v>1.22096395103935E-2</c:v>
                </c:pt>
                <c:pt idx="16">
                  <c:v>9.1561117045628002E-3</c:v>
                </c:pt>
                <c:pt idx="17">
                  <c:v>9.1552734375E-3</c:v>
                </c:pt>
                <c:pt idx="18">
                  <c:v>2.4411827530438499E-2</c:v>
                </c:pt>
                <c:pt idx="19">
                  <c:v>2.4405869611641599E-2</c:v>
                </c:pt>
                <c:pt idx="20">
                  <c:v>9.1499679751120902E-3</c:v>
                </c:pt>
                <c:pt idx="21">
                  <c:v>6.0994205550472698E-3</c:v>
                </c:pt>
                <c:pt idx="22">
                  <c:v>0</c:v>
                </c:pt>
                <c:pt idx="23">
                  <c:v>3.0495242742132202E-2</c:v>
                </c:pt>
                <c:pt idx="24">
                  <c:v>3.04859459789037E-3</c:v>
                </c:pt>
                <c:pt idx="25">
                  <c:v>3.0485016614334101E-3</c:v>
                </c:pt>
                <c:pt idx="26">
                  <c:v>1.21936349225704E-2</c:v>
                </c:pt>
                <c:pt idx="27">
                  <c:v>1.52401853206535E-2</c:v>
                </c:pt>
                <c:pt idx="28">
                  <c:v>3.0475726084173999E-3</c:v>
                </c:pt>
                <c:pt idx="29">
                  <c:v>-3.0474797342597698E-3</c:v>
                </c:pt>
                <c:pt idx="30">
                  <c:v>3.96184439094261E-2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BBB-4978-8BD4-E451D7BB3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903440"/>
        <c:axId val="330903112"/>
      </c:lineChart>
      <c:dateAx>
        <c:axId val="330903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03112"/>
        <c:crosses val="autoZero"/>
        <c:auto val="1"/>
        <c:lblOffset val="100"/>
        <c:baseTimeUnit val="days"/>
      </c:dateAx>
      <c:valAx>
        <c:axId val="33090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0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16-49B7-95DA-4F88AFDCEB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16-49B7-95DA-4F88AFDCEB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16-49B7-95DA-4F88AFDCEB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16-49B7-95DA-4F88AFDCE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897864"/>
        <c:axId val="330899176"/>
      </c:lineChart>
      <c:dateAx>
        <c:axId val="330897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99176"/>
        <c:crosses val="autoZero"/>
        <c:auto val="1"/>
        <c:lblOffset val="100"/>
        <c:baseTimeUnit val="days"/>
      </c:dateAx>
      <c:valAx>
        <c:axId val="33089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9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3</c:v>
                </c:pt>
                <c:pt idx="15">
                  <c:v>7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F4-42EC-9BFD-74D79B1A59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F4-42EC-9BFD-74D79B1A59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F4-42EC-9BFD-74D79B1A59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F4-42EC-9BFD-74D79B1A5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905736"/>
        <c:axId val="330908688"/>
      </c:lineChart>
      <c:catAx>
        <c:axId val="33090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08688"/>
        <c:crosses val="autoZero"/>
        <c:auto val="1"/>
        <c:lblAlgn val="ctr"/>
        <c:lblOffset val="100"/>
        <c:noMultiLvlLbl val="0"/>
      </c:catAx>
      <c:valAx>
        <c:axId val="33090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0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8</c:v>
                </c:pt>
                <c:pt idx="2">
                  <c:v>3</c:v>
                </c:pt>
                <c:pt idx="3">
                  <c:v>8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42-4A22-9134-A86F818AD9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42-4A22-9134-A86F818AD9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42-4A22-9134-A86F818AD9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42-4A22-9134-A86F818AD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317528"/>
        <c:axId val="331437120"/>
      </c:barChart>
      <c:catAx>
        <c:axId val="7031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437120"/>
        <c:crosses val="autoZero"/>
        <c:auto val="1"/>
        <c:lblAlgn val="ctr"/>
        <c:lblOffset val="100"/>
        <c:noMultiLvlLbl val="0"/>
      </c:catAx>
      <c:valAx>
        <c:axId val="33143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31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418</c:v>
                </c:pt>
                <c:pt idx="1">
                  <c:v>29</c:v>
                </c:pt>
                <c:pt idx="2">
                  <c:v>0</c:v>
                </c:pt>
                <c:pt idx="3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98-4E69-84FE-807EB7A9F1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29</c:v>
                </c:pt>
                <c:pt idx="1">
                  <c:v>1</c:v>
                </c:pt>
                <c:pt idx="2">
                  <c:v>0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98-4E69-84FE-807EB7A9F1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53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98-4E69-84FE-807EB7A9F1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98-4E69-84FE-807EB7A9F1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98-4E69-84FE-807EB7A9F1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498-4E69-84FE-807EB7A9F1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196</c:v>
                </c:pt>
                <c:pt idx="1">
                  <c:v>17</c:v>
                </c:pt>
                <c:pt idx="2">
                  <c:v>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498-4E69-84FE-807EB7A9F1E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45</c:v>
                </c:pt>
                <c:pt idx="1">
                  <c:v>9</c:v>
                </c:pt>
                <c:pt idx="2">
                  <c:v>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498-4E69-84FE-807EB7A9F1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435808"/>
        <c:axId val="331436136"/>
      </c:barChart>
      <c:catAx>
        <c:axId val="33143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436136"/>
        <c:crosses val="autoZero"/>
        <c:auto val="1"/>
        <c:lblAlgn val="ctr"/>
        <c:lblOffset val="100"/>
        <c:noMultiLvlLbl val="0"/>
      </c:catAx>
      <c:valAx>
        <c:axId val="33143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43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6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2-403D-B9EC-90CB0FBA66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5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82-403D-B9EC-90CB0FBA66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82-403D-B9EC-90CB0FBA6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430232"/>
        <c:axId val="331426952"/>
      </c:barChart>
      <c:catAx>
        <c:axId val="33143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426952"/>
        <c:crosses val="autoZero"/>
        <c:auto val="1"/>
        <c:lblAlgn val="ctr"/>
        <c:lblOffset val="100"/>
        <c:noMultiLvlLbl val="0"/>
      </c:catAx>
      <c:valAx>
        <c:axId val="33142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43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2.8527740374740401E-3</c:v>
                </c:pt>
                <c:pt idx="1">
                  <c:v>4.6595309278742603E-3</c:v>
                </c:pt>
                <c:pt idx="2">
                  <c:v>3.8670936952425898E-2</c:v>
                </c:pt>
                <c:pt idx="3">
                  <c:v>9.2239693878327297E-3</c:v>
                </c:pt>
                <c:pt idx="4">
                  <c:v>1.44540551232018E-2</c:v>
                </c:pt>
                <c:pt idx="6">
                  <c:v>2.0539973069813099E-2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AD-48FE-B91A-367D899CE9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5.2824341456543201E-3</c:v>
                </c:pt>
                <c:pt idx="1">
                  <c:v>3.5216227637695501E-3</c:v>
                </c:pt>
                <c:pt idx="2">
                  <c:v>3.1303313455729302E-3</c:v>
                </c:pt>
                <c:pt idx="4">
                  <c:v>1.0271399727661199E-2</c:v>
                </c:pt>
                <c:pt idx="6">
                  <c:v>2.3477485091796999E-3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AD-48FE-B91A-367D899CE9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8EAD-48FE-B91A-367D899CE9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5.8004640371229703E-2</c:v>
                </c:pt>
                <c:pt idx="2">
                  <c:v>8.5480522652338506E-2</c:v>
                </c:pt>
                <c:pt idx="4">
                  <c:v>7.0979362559531106E-2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AD-48FE-B91A-367D899CE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432528"/>
        <c:axId val="331423672"/>
      </c:barChart>
      <c:catAx>
        <c:axId val="33143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423672"/>
        <c:crosses val="autoZero"/>
        <c:auto val="1"/>
        <c:lblAlgn val="ctr"/>
        <c:lblOffset val="100"/>
        <c:noMultiLvlLbl val="0"/>
      </c:catAx>
      <c:valAx>
        <c:axId val="33142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43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4.5784925313340601E-3</c:v>
                </c:pt>
                <c:pt idx="2">
                  <c:v>5.5308257713594801E-2</c:v>
                </c:pt>
                <c:pt idx="3">
                  <c:v>1.2774314095597599E-2</c:v>
                </c:pt>
                <c:pt idx="4">
                  <c:v>2.7447706401033899E-2</c:v>
                </c:pt>
                <c:pt idx="5">
                  <c:v>0</c:v>
                </c:pt>
                <c:pt idx="6">
                  <c:v>2.0575896480378601E-2</c:v>
                </c:pt>
                <c:pt idx="7">
                  <c:v>3.8094802726064102E-3</c:v>
                </c:pt>
                <c:pt idx="8">
                  <c:v>7.61716146478015E-3</c:v>
                </c:pt>
                <c:pt idx="9">
                  <c:v>0</c:v>
                </c:pt>
                <c:pt idx="10">
                  <c:v>2.6649205092282402E-3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1.9019723453220999E-3</c:v>
                </c:pt>
                <c:pt idx="15">
                  <c:v>5.3241656271867102E-3</c:v>
                </c:pt>
                <c:pt idx="16">
                  <c:v>5.7029666832686399E-3</c:v>
                </c:pt>
                <c:pt idx="17">
                  <c:v>9.5027405903862702E-3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3.4179724587374799E-3</c:v>
                </c:pt>
                <c:pt idx="23">
                  <c:v>0</c:v>
                </c:pt>
                <c:pt idx="24">
                  <c:v>8.5421087998906603E-3</c:v>
                </c:pt>
                <c:pt idx="25">
                  <c:v>1.51826280370001E-3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5.6890372252669098E-4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68-4ADB-86BA-7BE4D39250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9.3982754164610802E-3</c:v>
                </c:pt>
                <c:pt idx="5">
                  <c:v>0</c:v>
                </c:pt>
                <c:pt idx="6">
                  <c:v>0</c:v>
                </c:pt>
                <c:pt idx="7">
                  <c:v>3.5238565085629701E-3</c:v>
                </c:pt>
                <c:pt idx="8">
                  <c:v>3.5237323372916598E-3</c:v>
                </c:pt>
                <c:pt idx="9">
                  <c:v>0</c:v>
                </c:pt>
                <c:pt idx="10">
                  <c:v>0</c:v>
                </c:pt>
                <c:pt idx="11">
                  <c:v>1.17430158413284E-2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3.5211267605633799E-3</c:v>
                </c:pt>
                <c:pt idx="17">
                  <c:v>0</c:v>
                </c:pt>
                <c:pt idx="18">
                  <c:v>7.0415096996796099E-3</c:v>
                </c:pt>
                <c:pt idx="19">
                  <c:v>0</c:v>
                </c:pt>
                <c:pt idx="20">
                  <c:v>0</c:v>
                </c:pt>
                <c:pt idx="21">
                  <c:v>7.0401877383396896E-3</c:v>
                </c:pt>
                <c:pt idx="22">
                  <c:v>0</c:v>
                </c:pt>
                <c:pt idx="23">
                  <c:v>2.34650898126313E-3</c:v>
                </c:pt>
                <c:pt idx="24">
                  <c:v>0</c:v>
                </c:pt>
                <c:pt idx="25">
                  <c:v>1.2903225806451601E-2</c:v>
                </c:pt>
                <c:pt idx="26">
                  <c:v>0</c:v>
                </c:pt>
                <c:pt idx="27">
                  <c:v>2.3456558453743702E-3</c:v>
                </c:pt>
                <c:pt idx="28">
                  <c:v>0</c:v>
                </c:pt>
                <c:pt idx="29">
                  <c:v>0</c:v>
                </c:pt>
                <c:pt idx="30">
                  <c:v>3.5179061422641201E-3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68-4ADB-86BA-7BE4D39250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68-4ADB-86BA-7BE4D39250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7.0319187966246796E-2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7.6345202467476905E-2</c:v>
                </c:pt>
                <c:pt idx="12">
                  <c:v>0</c:v>
                </c:pt>
                <c:pt idx="13">
                  <c:v>0</c:v>
                </c:pt>
                <c:pt idx="14">
                  <c:v>4.5787545787545798E-2</c:v>
                </c:pt>
                <c:pt idx="15">
                  <c:v>0</c:v>
                </c:pt>
                <c:pt idx="16">
                  <c:v>8.5454434474760393E-2</c:v>
                </c:pt>
                <c:pt idx="17">
                  <c:v>0</c:v>
                </c:pt>
                <c:pt idx="18">
                  <c:v>5.1868802440884799E-2</c:v>
                </c:pt>
                <c:pt idx="19">
                  <c:v>0</c:v>
                </c:pt>
                <c:pt idx="20">
                  <c:v>0</c:v>
                </c:pt>
                <c:pt idx="21">
                  <c:v>7.0141197279741399E-2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8.5358046520135303E-2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68-4ADB-86BA-7BE4D3925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429904"/>
        <c:axId val="331433184"/>
      </c:lineChart>
      <c:dateAx>
        <c:axId val="331429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433184"/>
        <c:crosses val="autoZero"/>
        <c:auto val="1"/>
        <c:lblOffset val="100"/>
        <c:baseTimeUnit val="days"/>
      </c:dateAx>
      <c:valAx>
        <c:axId val="33143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42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6.2728091582331703E-3</c:v>
                </c:pt>
                <c:pt idx="1">
                  <c:v>1.92655189475762E-2</c:v>
                </c:pt>
                <c:pt idx="2">
                  <c:v>4.1099225386235201E-3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F-4317-AF64-4EBF41AA2E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7.8258355103919194E-3</c:v>
                </c:pt>
                <c:pt idx="1">
                  <c:v>3.9896144549886403E-3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CF-4317-AF64-4EBF41AA2E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CF-4317-AF64-4EBF41AA2E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8.544921875E-2</c:v>
                </c:pt>
                <c:pt idx="1">
                  <c:v>6.6632254705687094E-2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CF-4317-AF64-4EBF41AA2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704248"/>
        <c:axId val="328705232"/>
      </c:barChart>
      <c:catAx>
        <c:axId val="32870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05232"/>
        <c:crosses val="autoZero"/>
        <c:auto val="1"/>
        <c:lblAlgn val="ctr"/>
        <c:lblOffset val="100"/>
        <c:noMultiLvlLbl val="0"/>
      </c:catAx>
      <c:valAx>
        <c:axId val="32870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0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1.1221892962161299E-2</c:v>
                </c:pt>
                <c:pt idx="14">
                  <c:v>1.09048903361115E-2</c:v>
                </c:pt>
                <c:pt idx="15">
                  <c:v>1.9291874099599302E-2</c:v>
                </c:pt>
                <c:pt idx="16">
                  <c:v>3.6138299369671998E-3</c:v>
                </c:pt>
                <c:pt idx="17">
                  <c:v>7.7348640756139996E-3</c:v>
                </c:pt>
                <c:pt idx="18">
                  <c:v>9.12967563023292E-3</c:v>
                </c:pt>
                <c:pt idx="19">
                  <c:v>1.5216126050388201E-2</c:v>
                </c:pt>
                <c:pt idx="20">
                  <c:v>6.4668535714149898E-3</c:v>
                </c:pt>
                <c:pt idx="21">
                  <c:v>0</c:v>
                </c:pt>
                <c:pt idx="22">
                  <c:v>0</c:v>
                </c:pt>
                <c:pt idx="23">
                  <c:v>6.0864504201552797E-3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51-47C8-805D-6AA315D37B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1.23261137524212E-2</c:v>
                </c:pt>
                <c:pt idx="12">
                  <c:v>0</c:v>
                </c:pt>
                <c:pt idx="13">
                  <c:v>2.73913638942693E-3</c:v>
                </c:pt>
                <c:pt idx="14">
                  <c:v>3.5217467864060601E-3</c:v>
                </c:pt>
                <c:pt idx="15">
                  <c:v>3.5217467864060601E-3</c:v>
                </c:pt>
                <c:pt idx="16">
                  <c:v>7.0434935728121203E-3</c:v>
                </c:pt>
                <c:pt idx="17">
                  <c:v>0</c:v>
                </c:pt>
                <c:pt idx="18">
                  <c:v>3.5217467864060601E-3</c:v>
                </c:pt>
                <c:pt idx="19">
                  <c:v>0</c:v>
                </c:pt>
                <c:pt idx="20">
                  <c:v>9.3913247637494902E-3</c:v>
                </c:pt>
                <c:pt idx="21">
                  <c:v>7.0434935728121203E-3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51-47C8-805D-6AA315D37B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51-47C8-805D-6AA315D37B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7.1524518953997501E-2</c:v>
                </c:pt>
                <c:pt idx="17">
                  <c:v>0</c:v>
                </c:pt>
                <c:pt idx="18">
                  <c:v>0</c:v>
                </c:pt>
                <c:pt idx="19">
                  <c:v>7.0216143607278098E-2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51-47C8-805D-6AA315D37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706216"/>
        <c:axId val="328706872"/>
      </c:lineChart>
      <c:catAx>
        <c:axId val="32870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06872"/>
        <c:crosses val="autoZero"/>
        <c:auto val="1"/>
        <c:lblAlgn val="ctr"/>
        <c:lblOffset val="100"/>
        <c:noMultiLvlLbl val="0"/>
      </c:catAx>
      <c:valAx>
        <c:axId val="32870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0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8F-40EE-A0C5-9D45CBDBE4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8F-40EE-A0C5-9D45CBDBE4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8F-40EE-A0C5-9D45CBDBE4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8F-40EE-A0C5-9D45CBDBE4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4878776"/>
        <c:axId val="524885664"/>
      </c:lineChart>
      <c:dateAx>
        <c:axId val="524878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885664"/>
        <c:crosses val="autoZero"/>
        <c:auto val="1"/>
        <c:lblOffset val="100"/>
        <c:baseTimeUnit val="days"/>
      </c:dateAx>
      <c:valAx>
        <c:axId val="52488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87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27225-F789-4D5B-95CE-52B254B8D8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FDA149-49A9-4ABE-8051-46A44D0057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5486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3496F-970B-443B-A7A5-CC70834D0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7E2BD-96E4-4AB5-9FCF-33C27DD636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440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66455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9587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1855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52553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8847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2880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99786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60686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601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4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83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18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5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089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614C3-3D11-4DE6-88FA-0229596DA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98729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ADA4A-AD1F-4AE2-BA41-1D0511642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004F1C-F674-405D-90AB-ECC4B80415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0809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43D53-B8E4-4FC9-9089-8B789E8AB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3A030-CE9A-4042-A911-64AC3E6E4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27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915E3-4849-4848-AFF6-14524AB8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7714E1-0035-4752-AB25-C218A59806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7377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D4943-E103-48CD-AC67-75FADF6B1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03946-D598-4630-A1B2-D13EC44B9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227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4E324-DB67-4B80-871A-59E17B271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043055-FA2C-4915-88EA-D101F468D9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3616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576BF-88EC-4707-8F7F-824C32FE7B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D8F9D-6A6A-412E-98EB-45F2CB4D4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227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1F0D7-10CD-41A2-8236-333EA0E99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8370E9-25A8-4192-A5A8-2E0017456B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062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40EAD-BF22-4B94-B373-88E100851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B16A7-5DE0-4ECD-8395-B658B1139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995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FD28E-B284-42FA-8CE8-50AC5E8E9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FC2AD6-FF04-457B-AEEC-2E7836F1F0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9360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64ED2-9A01-429A-A1AA-B391D1EA6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03CD6-0995-430F-9F7C-9469FE141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86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A8C6-CAEC-4F14-8A37-539CA87C5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B922F7-9377-43A7-A926-56C2319D82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807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68B04-D2CC-4D4D-AB49-2F0790DC8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79985-AC16-4720-BF47-76764D1BB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81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08E3E-D7B3-49DD-9B65-596590A0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A36645-F143-440B-8846-1B8FF3F089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541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5547A-7AD1-4A53-BE1F-14C6F7B14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CB7EB-C402-44F6-8E70-F4AD7AD3E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819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7D824-5B30-49F7-B2B4-CAF05BF7F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BD3574-F02B-49E1-9118-1FEFFF82CF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0591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ACAAA-658F-4B31-B9D9-D53857495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AC12B-EAE6-4544-B8FC-9EAC38ABE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373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848B9-C30E-42BC-82D2-D3CE6FC83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3A704C-D531-4E61-A75D-A907D0B313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4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FCE5C-78CC-42B4-A55E-86D784AF3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C279F-90AF-49CB-80ED-9DA352457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126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58BE-0F40-4CB8-BBAA-B60E5298F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7E16EE-E4A1-4400-9C78-1878AE12AA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7285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E0DFE-E521-4D87-9937-E1F9854ED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D2C42-5CCD-444B-AD81-6E5D34E9D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283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263FB-55DE-47B4-9A66-34FEC27FC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D597B6-B45E-4C03-BF65-9E9A7CF436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2760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13040-F64F-4D02-9183-98E04D43C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296A4-349E-49DD-9E18-859F8074F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315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217F1-5684-4A49-A36B-7F4CA488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07F6C6-B9E9-4A43-866E-C825A3B1AF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36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C0323-0F15-45F8-ABA8-48C69EDFD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F285D-FBC7-4636-BF0C-17E70DEC4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894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DF0DA-5A12-4A7F-A367-18457BF3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89BE53-75B0-43C9-9A1B-E7F92D9793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4335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F92B0-1D1B-43B3-A34C-28F5E155C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AA1CE-24B6-4A7C-9216-92FC3C2EA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981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6557F-432B-473A-BAFF-BC1715F8F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4E16D3-48F1-4604-9CED-5066EF9E96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7830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DC3A7-D718-4EE8-8829-86B4046EC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1080E-4B29-4433-8798-B12D1E5D8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58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8B9DF-967B-4EC9-AFDD-892E13C61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6923AD-43C2-4796-9743-C049E7AB24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460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DB546-E248-4776-A7A5-B306BD796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8BF1F-FBCC-4A1A-AF25-7407CD9CE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817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CC8D5-CF06-450A-A08E-FCA63D45B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DA7FC1-F6B0-44AB-926B-2042668DA1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4327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89719-B1A7-4601-81C1-61CDD2396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42382-9CB3-40B6-A0F9-C68F27C9E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446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61D15-20A9-4F9F-85B4-38E0C3CE7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F72280-D034-4F22-8DF9-E51C754D61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6072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80672-2E87-4E86-A316-1D0DE6171D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273B7-9063-4952-BB1A-0E938CC32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414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F2D27-B76C-4F80-A952-B134EB1D8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5225A4-4F96-446E-B343-3984064FA9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7627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8DDF1-2B4C-47EE-9916-D0C670204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404A7-941E-4A54-B15C-CD7439A7D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460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38F30-38B8-46B2-B848-C2B12BB1E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C0F6C8-E6A6-45CB-BA25-ABCCFBB14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932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93368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611811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23175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272375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531491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86173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1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84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00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74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85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70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557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49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30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62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20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360FEF-1657-41FA-BAC5-D02A9211C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46003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2A725-A7C5-4933-ADD5-61218E75C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E8270-E003-4222-B458-D03B7C2578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8712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590536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311398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354972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112195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935540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31800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5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93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18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98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2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#𝐒𝐤𝐮𝐚𝟏𝟓𝟎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7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#StratoAlpino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74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63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#8deMarzo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74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#Díainternacionaldelamujer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87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#Rompiendomandatos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481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B64EC-F1EC-4A2C-B40B-CF6DE461A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762005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22F15-B013-4F91-A0AA-ACBAC2C0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1739A0-1EF9-4241-AC46-2BA9BD4264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221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64668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395317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54516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29444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46345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8264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47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65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3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#DX70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389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76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#𝐉𝐮𝐠𝐚𝐝𝐨𝐫𝐌𝐨𝐭𝐨𝐦𝐞𝐥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153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D360A-C274-4155-B85E-C2FE790B06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334702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4E5C5-854A-4F5C-9D73-DE50EA5B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472F7-F656-4E28-9D77-1ADFC9F104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9937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7608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852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913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9933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4145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482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3885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6291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543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08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3263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9269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7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- 2021-03-03 15:46:48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la tierra, en la ruta o en el campo. Te bancamos en cada paso que das.⁣ Viví la experiencia Motomel en cualquier terreno.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37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- 2021-03-05 14:00:31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a los amantes de las dos ruedas, a los que disfrutan sentir la aventura bajo sus pies. 
¡FELIZ DÍA DEL MOTOCICLISTA!
⁣
Para un rider todo es posible.⁣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268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B0823-D4B3-4C8C-8EF5-D6FE3CECD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7326765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E0E95-B606-41CA-AA17-90CE231AE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3C6985-FEDE-4C77-81EA-46DC9EC90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146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9590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7327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9497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5384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5983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060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662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640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952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581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7055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639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24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- 2021-03-04 18:12:27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¡Participá del sorteo eligiendo el #𝐉𝐮𝐠𝐚𝐝𝐨𝐫𝐌𝐨𝐭𝐨𝐦𝐞𝐥 del mes de Febrero!⁣
⁣
Votá y ganate una #𝐁𝐢𝐜𝐢𝐌𝐨𝐭𝐨𝐦𝐞𝐥 para vos y otra para el Jugador Motomel elegido! 🔥⁣⁣⁣
⠀⠀⠀⠀⠀⠀⠀⠀⠀⠀⠀⠀⠀⠀⠀⠀⠀⠀⠀⠀⠀⠀⠀⠀⠀⠀⠀⠀⠀⠀⠀⠀⠀⠀⠀⠀⁣⁣⁣
Cada voto cuenta. Sólo tenés que:⁣⁣
✅ Seguirnos⁣
✅Darle like a la publicación⁣⁣
✅Elegir el #JugadorMotomel del mes⁣⁣
⁣⁣
Participan usuarios de: Facebook, Twitter o Instagram.⁣⁣⁣
⁣⁣⁣
Elegí entre los siguientes jugadores:⁣⁣⁣
👉Brahian Alemán⁣
👉Giuliano Galoppo⁣
👉 Juan Manuel García⁣⁣
⁣⁣⁣
¿Cuál tiene que ser el #JugadorMotomel del mes? ¡Comentá y ayudanos a elegirlo!⁣⁣⁣
⁣⁣⁣
Tenés tiempo hasta el 10/03. ¡Sorteamos el Jueves 11/03!⁣⁣⁣
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792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A8C11-401C-44F5-8B0C-3B1E879BD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503723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61276-9062-421F-865F-999C4F953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52FEC-9E8B-4EEE-84B4-A43EFC9336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6603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2044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235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219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879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40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0237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8959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144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646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0606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7527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459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4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- 2021-03-07 13:30:09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#𝐒𝐤𝐮𝐚𝟏𝟓𝟎 . La más elegida para los usuarios que buscan rendimiento, suspensión, durabilidad, bajo consumo, fácil y reducido mantenimiento
⁣
Viví la experiencia Motomel.⁣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- 2021-03-18 17:30:24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la ciudad, en la llanura, en la montaña. Te acompañamos para que recorras todos los caminos que te proponés.⁣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027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9E8A6-513A-4525-88A2-5CF35135B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873856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F5EA8-6A16-4634-B791-9F32C58E4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6D4DD0-78D7-4613-8453-C0E819DE0F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499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31066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22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3347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588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971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9359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839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0947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117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105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417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3137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27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- 2021-03-25 19:14:40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#𝐒𝐤𝐮𝐚𝟏𝟓𝟎 V6 es reconocida por ser la moto ON-OFF más eficaz del mercado, literalmente una “máquina legendaria”. 👉Presentando un diseño deportivo con estilo único, nuevo diseño de óptica, nuevo tablero, espejos y guardabarros. ⁣
⁣
¡Conocé sus principales componentes! 😎⁣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532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318A7-CD8B-41B7-BF00-887A40DFC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912452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F939-42D1-4F1F-A7C9-A7361242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FEA7ED-9B8E-4CB9-9D83-111433642B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746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77867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2307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7696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9610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581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908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245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411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557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0459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112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8595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524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- 2021-03-09 20:30:30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la ciudad con la #StratoAlpino.⁣⁣
⁣⁣
Un scooter que te cuida. Con seguridad en su freno a disco con caliper de 2 pistones y en el guardado espacioso de su baúl porta casco.⁣
⁣
Recorré la ciudad en tu scooter Motomel.⁣⁣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839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4073C-28BE-4DDA-BF61-624F70232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872218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9E838-79F9-4B9B-8FFE-5E5477C1E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BA275E-D6E7-4743-9DC4-5B1C64D621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0377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5206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1552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312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3316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659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961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3179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887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565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437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120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1110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4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- 2021-03-17 16:03:43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
☑️ Motor 4 tiempos
☑️ Freno de disco delantero
☑️ Llantas de aleación
☑️ Motor monocilíndrico
☑️ Tablero digital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592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CBD6E-0295-4554-9911-D335F3659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327136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93375-84E9-47DF-806E-D55690F91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C65266-FD7C-484B-997C-ACD075490C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4369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8833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315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9465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083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1827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7249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836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5223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354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1660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055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677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97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- 2021-03-26 16:47:22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¿Sos amante del diseño retro? 😍 Enamorate de PICCOLA 150 y cada uno de sus detalles! 
✔ Motor monocilíndrico
✔ 4 tiempos, refrigerado por aire
✔ Freno delantero de disco
✔ Tablero analógico - digital
 ✔ Iluminación LED
Descubrí más detalles en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459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CF5BE-96F7-48E3-9A17-CB8C2878A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341530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34177-5C3C-418D-8C68-BECF0AA0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8F397B-6BF7-4928-A339-A9E9DBEF5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993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525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594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5309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436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093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51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5374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352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054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027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131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7397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6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- 2021-03-17 16:03:41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
☑️ Motor 4 tiempos
☑️ Freno de disco delantero
☑️ Llantas de aleación
☑️ Motor monocilíndrico
☑️ Tablero digital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358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5220F-221B-4F82-BF2B-374623445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8648443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997DF-C484-436C-B516-6525BE357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4A1F59-8C62-469E-A2C6-893C64866C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8046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3564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754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26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0944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2325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4026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07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0642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2055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342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722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045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37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- 2021-03-12 16:00:32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Estás apurado? Arrancas, aceleras y te vas!!! Smash 110 Automática 💣💥 
🏁 Motor 4 tiempos, refrigerado por aire
🏁 Transmisión automática
🏁 Freno delantero y trasero a tambor
Encontrá más detalles en nuetra web: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211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D5EE6-4504-482F-8C97-6706BB156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6982753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4F299-D994-4931-BCD3-621D9AC5B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B7D5BC-5A72-47A6-9CC1-4DABD452C0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8216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0230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0040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189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219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59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067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249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161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3101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533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596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8591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25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- 2021-03-05 19:06:02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 de marzo
Día del motociclista argentino.
Feliz dia para todos!!!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4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- 2021-03-22 16:01:19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Manejar una SMASH AUTOMATICA es muy fácil!!! 💥 🏍️ 
Arrancás, acelerás y te vas... 
Te invitamos a conocer más detalles ingresando en  
💻 www.gilera.com.ar 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077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C00AF-E67F-47C9-8940-CE47C3F19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1622234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AD29D-4DAE-40A7-A483-62DD3AA3A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D389F7-3BF4-4570-858E-A2B08EDCF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9173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56719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6352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5088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941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0854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6860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985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7891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670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536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634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0287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1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- 2021-03-19 16:01:22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dejar tu marca con nuestra mini bike GX1 Sport? 🏁🏍️
💥 Motor 4 tiempos, refrigerado por aire
💥 Transmisión de 4 marchas
💥  Freno de disco, delantero y trasero
💥  Tablero digital
💥  Horquilla invertida
💥  Monoshock trasero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004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C0D35-D538-4877-9EB0-9558935F1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136289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12A8-4D42-4FDB-BD6A-7FBB9631A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67E888-45DB-4247-A26C-16D425E54D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7219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33616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2840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5832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4652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771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337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4483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012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4648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481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4513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6057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25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- 2021-03-18 15:00:11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confiable, de calidad y con estilo. Descubrí #StratoAlpino y elegí el color que más vaya con tu personalidad.⁣
⁣
¿En qué color lo eligirías?⁣
⁣
#MotomelTeBanca
Editar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1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- 2021-03-09 23:59:00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Seguí las recomendaciones que @moreagustavo tiene para contarte. ⁣
⁣
El #MotoTip 📝 de hoy es acerca del control y la limpieza del carburador, ya que nos da tranquilidad cuando salimos a la ruta. ⁣
⁣
¿Cómo chequearlo? Gustavo te lo explica. ¡Mirá el video!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114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248F7-718B-4472-AA9C-A93401C90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94458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FFFE-510F-4B5B-B39A-E2E7E4937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6980C-C4B5-4AE3-84EB-6BBDD80D01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5786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023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5179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7191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340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9978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3175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455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9163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087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086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6434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525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14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- 2021-03-15 16:01:02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los amantes del diseño retro 🛵  Piccola SG 150 🇮🇹
✔ Motor monocilíndrico
✔ 4 tiempos, refrigerado por aire
✔ Freno delantero de disco
✔ Tablero analógico - digital
 ✔ Iluminación LED
Más detalles en nuestra nueva web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299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964AC-1CFC-4E11-AFFF-AFE67387B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7850770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725D2-69C0-40E5-96E4-71F11C99B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A5DABF-288B-437C-96AA-7E1E0808AC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739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30790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789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905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8629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3643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176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6739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426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311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2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2090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9528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31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- 2021-03-17 15:51:56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¡𝐂𝐨𝐧𝐬𝐞𝐠𝐮𝐢́ 𝐭𝐮 #𝐌𝐨𝐭𝐨𝐦𝐞𝐥 𝐜𝐨𝐧 𝐥𝐚 𝐦𝐞𝐣𝐨𝐫⁣⁣
𝐟𝐢𝐧𝐚𝐧𝐜𝐢𝐚𝐜𝐢𝐨́𝐧!⁣⁣
Pagala en hasta 48 cuotas fijas con el⁣⁣
crédito del Banco Nación. 💳⁣⁣⁣⁣
⁣⁣⁣⁣
¿Cómo? 👉¡Seguí estos pasos!⁣⁣⁣⁣
⁣⁣⁣⁣⁣
⁣⁣1. 𝐒𝐨𝐥𝐢𝐜𝐢𝐭𝐚́ 𝐭𝐮 𝐜𝐫𝐞́𝐝𝐢𝐭𝐨 desde la página web del Banco Nación: http://www.bna.com.ar/
⁣⁣⁣⁣⁣⁣
2.Una vez que el banco apruebe tu crédito recibirás un link del⁣⁣
marketplace. 𝐑𝐞𝐬𝐞𝐫𝐯𝐚́ 𝐥𝐚 𝐌𝐨𝐭𝐨𝐦𝐞𝐥 que mejor se adapte a⁣⁣
vos:⁣⁣⁣
⁣⁣⁣
- Blitz Base⁣⁣
- Skua 150⁣⁣
- S2 Base⁣⁣
⁣⁣⁣⁣
3. Se 𝐟𝐨𝐫𝐦𝐚𝐥𝐢𝐳𝐚𝐫𝐚́ 𝐞𝐥 𝐩𝐫𝐞́𝐬𝐭𝐚𝐦𝐨. La sucursal del banco coordinará con vos para firmar la documentación. ⁣⁣⁣
⁣⁣⁣⁣
4.Por último el concesionario emite la factura y junto con el pago⁣⁣
𝐞𝐧𝐭𝐫𝐞𝐠𝐚 𝐥𝐚 𝐦𝐨𝐭𝐨. ¡Y listo! Llevate tu Motomel😎⁣⁣⁣⁣
⁣⁣⁣⁣⁣⁣
¡𝐍𝐨 𝐭𝐞 𝐪𝐮𝐞𝐝𝐞́𝐬 𝐬𝐢𝐧 𝐥𝐚 𝐭𝐮𝐲𝐚! ¡𝐓𝐞𝐧𝐞́ 𝐞𝐧 𝐜𝐮𝐞𝐧𝐭𝐚 𝐪𝐮𝐞 𝐬𝐨𝐧 𝐩𝐨𝐜𝐨𝐬 𝐜𝐮𝐩𝐨𝐬 𝐝𝐞 𝐌𝐨𝐭𝐨𝐬!⁣
⁣⁣⁣⁣⁣⁣
#MotomelTeBanca #48cuotas #financiacion⁣⁣⁣
⁣⁣⁣
⁣⁣⁣
⁣⁣⁣
⁣⁣⁣
Info adicional: El precio de la unidad no incluye los gastos administrativos⁣⁣
ni de patentamiento. El crédito es ortorgado por el Banco Nación en⁣⁣
hasta 48 cuotas fijas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9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F48E6-FC70-4C30-B352-C8009E247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0726818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72C62-62CC-47AA-908F-C02601B20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8CACE2-0ABA-4521-BCFE-5ADF7887D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1666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1757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2634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077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130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8530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783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862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414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8364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9013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6750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3187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90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- 2021-03-16 15:13:00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andar seguro, antes de salir a la ruta chequeá el estado de tu moto. Seguí nuestros 📝#MotoTips🔧 de hoy con las recomendaciones de @moreagustavo.⁣
⁣⁣⁣⁣
⁣⁣⁣⁣
¿Chequeaste el estado del lubricante del motor?👉 Siempre utiliza el tipo de aceite que pide el fabricante y cambialo con la frecuencia que se pide.⁣
⁣
⁣⁣⁣⁣
⁣⁣⁣⁣
#Motomel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173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E45ED-309F-4301-9D5D-AE57DF14A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738799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A7396-AFDF-40C1-8625-E0204D727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3746DC-AD9E-49DD-BAC2-ADFBB648CC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792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01958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4949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504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4509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897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781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728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9648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9698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389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163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932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84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- 2021-03-02 16:55:07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este Marzo vas a salir a la ruta, prestale atención al estado de tu moto.⁣
⁣
@moreagustavo te da todo los #Mototips 📝 necesarios. ¡Mirá el video!⁣⁣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67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- 2021-03-26 11:14:02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919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11520-F92C-4BA5-9AC3-60EA10BA36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0348555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3F3AE-0858-446E-88F5-47AEDE51A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07151-C5DA-4B8D-95DB-7AE5280CDF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9147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3052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7200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486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457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4742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878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113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382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005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92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6365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445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1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- 2021-03-18 14:00:24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Falso
✅ No es recomendable, los combustibles de AXION energy poseen químicos mejoradores de performance y son los encargados de mantener el motor limpio al 100% y de reducir el desgaste del mismo.
Motomel recomienda y utiliza lubricantes Castrol.
Queremos lo mejor para vos y para tu moto. #MotomelTeBanca😎
@axion_energy_oficial @castrolargentina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932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8A32A-8756-401E-A2A9-CE088324A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5056132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0E800-3A8E-4BB4-8416-6C776FACD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8BF59F-D682-4D92-BB5B-F2EA040647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3715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0324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401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958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9831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373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4901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088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385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02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7098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512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778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73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- 2021-03-12 11:59:00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70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23250-8127-402E-9209-A5D43AB14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524173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24A98-F5D2-456C-AA2B-F7A07ED4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CB9D21-826C-4DA5-AD14-9345E7E560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226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42380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4910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349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677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2113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7071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278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5633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357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511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389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6817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55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- 2021-03-08 15:35:52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Conmemoramos el 8 de Marzo, Día Internacional de la Mujer. ⁣
⁣
Feliz día a quienes luchan por un mundo más igualitario día a día.⁣
#diadelamujer #8m #Motomeltebanca #Felizdía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69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- 2021-03-09 17:50:02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#JugadorMotomel de ésta fecha es sin dudas Sebastián Villa de Boca. Fue una pesadilla para la defensa de Velez, el jugador más desequilibrante del partido. ⁣
⁣
¡Felicitaciones Sebastián!⁣
⁣
Seguimos bancando el fútbol argentino.⁣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52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CFC6E-0788-4B44-854E-487314C63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1723034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4031D-136E-4473-9C0D-0FEA5776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5AD116-0818-4D10-9628-1A20EA980E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5455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613B8-982C-4FF4-BEAA-AA9C14440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5D7E9-55A0-465C-9697-39B7F4D2C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588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D4586-EF6E-4637-9D87-94ED5A981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070A1D-3046-4E98-9761-B45427AF8C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7245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5395788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627763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308607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513947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9916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80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- 2021-03-09 21:34:06</a:t>
                      </a:r>
                      <a:r>
                        <a:rPr lang="es-ES" sz="1000"/>
                        <a:t>
 Hola quiero saber dónde podría conseguir los plásticos de la Corven energy 110 modelo 2020?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83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- 2021-03-03 23:48:53</a:t>
                      </a:r>
                      <a:r>
                        <a:rPr lang="es-ES" sz="1000"/>
                        <a:t>
 de ninguna moto tienen publicada ficha técnica, no sabras nunca q rodado usan, que potencia tienen, etc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4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- 2021-03-17 14:13:26</a:t>
                      </a:r>
                      <a:r>
                        <a:rPr lang="es-ES" sz="1000"/>
                        <a:t>
 Buen día alguien le ha puesto un cargador usb en la moto. Que tal queda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036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4D1F8-257D-4251-AF83-29A587236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758100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1549</Words>
  <Application>Microsoft Office PowerPoint</Application>
  <PresentationFormat>On-screen Show (4:3)</PresentationFormat>
  <Paragraphs>868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Fan Distribution | Motomel</vt:lpstr>
      <vt:lpstr>Facebook +/- Fan Distribution | Motomel</vt:lpstr>
      <vt:lpstr>Facebook Posts Distribution | Motomel</vt:lpstr>
      <vt:lpstr>Facebook Interactions Distribution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 - 1 of 3</vt:lpstr>
      <vt:lpstr>Facebook Hashtag Detection | Motomel - 2 of 3</vt:lpstr>
      <vt:lpstr>Facebook Hashtag Detection | Motomel - 3 of 3</vt:lpstr>
      <vt:lpstr>Facebook Post Table + Reactions | Motomel - 1 of 19</vt:lpstr>
      <vt:lpstr>Facebook Post Table + Reactions | Motomel - 2 of 19</vt:lpstr>
      <vt:lpstr>Facebook Post Table + Reactions | Motomel - 3 of 19</vt:lpstr>
      <vt:lpstr>Facebook Post Table + Reactions | Motomel - 4 of 19</vt:lpstr>
      <vt:lpstr>Facebook Post Table + Reactions | Motomel - 5 of 19</vt:lpstr>
      <vt:lpstr>Facebook Post Table + Reactions | Motomel - 6 of 19</vt:lpstr>
      <vt:lpstr>Facebook Post Table + Reactions | Motomel - 7 of 19</vt:lpstr>
      <vt:lpstr>Facebook Post Table + Reactions | Motomel - 8 of 19</vt:lpstr>
      <vt:lpstr>Facebook Post Table + Reactions | Motomel - 9 of 19</vt:lpstr>
      <vt:lpstr>Facebook Post Table + Reactions | Motomel - 10 of 19</vt:lpstr>
      <vt:lpstr>Facebook Post Table + Reactions | Motomel - 11 of 19</vt:lpstr>
      <vt:lpstr>Facebook Post Table + Reactions | Motomel - 12 of 19</vt:lpstr>
      <vt:lpstr>Facebook Post Table + Reactions | Motomel - 13 of 19</vt:lpstr>
      <vt:lpstr>Facebook Post Table + Reactions | Motomel - 14 of 19</vt:lpstr>
      <vt:lpstr>Facebook Post Table + Reactions | Motomel - 15 of 19</vt:lpstr>
      <vt:lpstr>Facebook Post Table + Reactions | Motomel - 16 of 19</vt:lpstr>
      <vt:lpstr>Facebook Post Table + Reactions | Motomel - 17 of 19</vt:lpstr>
      <vt:lpstr>Facebook Post Table + Reactions | Motomel - 18 of 19</vt:lpstr>
      <vt:lpstr>Facebook Post Table + Reactions | Motomel - 19 of 19</vt:lpstr>
      <vt:lpstr>Facebook User Posts | Motomel</vt:lpstr>
      <vt:lpstr>Facebook User Posts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2021-04-01T16:03:42Z</dcterms:created>
  <dcterms:modified xsi:type="dcterms:W3CDTF">2021-04-01T16:05:41Z</dcterms:modified>
</cp:coreProperties>
</file>