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olmobikes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motomelbicicletas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153355</c:v>
                </c:pt>
                <c:pt idx="1">
                  <c:v>57362</c:v>
                </c:pt>
                <c:pt idx="2">
                  <c:v>52751</c:v>
                </c:pt>
                <c:pt idx="3">
                  <c:v>8287</c:v>
                </c:pt>
                <c:pt idx="4">
                  <c:v>3802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35-49D4-9D24-439189AAC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5.4038000000000004</c:v>
                </c:pt>
                <c:pt idx="1">
                  <c:v>66.666700000000006</c:v>
                </c:pt>
                <c:pt idx="2">
                  <c:v>9.0908999999999995</c:v>
                </c:pt>
                <c:pt idx="3">
                  <c:v>20</c:v>
                </c:pt>
                <c:pt idx="4">
                  <c:v>37.5</c:v>
                </c:pt>
                <c:pt idx="5">
                  <c:v>4.6352000000000002</c:v>
                </c:pt>
                <c:pt idx="6">
                  <c:v>25.945499999999999</c:v>
                </c:pt>
                <c:pt idx="7">
                  <c:v>-13.556900000000001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15-4C7B-8F55-DE426A806B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2.4792000000000001</c:v>
                </c:pt>
                <c:pt idx="1">
                  <c:v>100</c:v>
                </c:pt>
                <c:pt idx="2">
                  <c:v>9.0908999999999995</c:v>
                </c:pt>
                <c:pt idx="3">
                  <c:v>0</c:v>
                </c:pt>
                <c:pt idx="4">
                  <c:v>43.75</c:v>
                </c:pt>
                <c:pt idx="5">
                  <c:v>9.8209999999999997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15-4C7B-8F55-DE426A806B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37.404699999999998</c:v>
                </c:pt>
                <c:pt idx="1">
                  <c:v>83.333299999999994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14.0829</c:v>
                </c:pt>
                <c:pt idx="7">
                  <c:v>-2.7307999999999999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15-4C7B-8F55-DE426A806B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34.398000000000003</c:v>
                </c:pt>
                <c:pt idx="1">
                  <c:v>0</c:v>
                </c:pt>
                <c:pt idx="2">
                  <c:v>36.363599999999998</c:v>
                </c:pt>
                <c:pt idx="3">
                  <c:v>100</c:v>
                </c:pt>
                <c:pt idx="4">
                  <c:v>56.25</c:v>
                </c:pt>
                <c:pt idx="5">
                  <c:v>62.712299999999999</c:v>
                </c:pt>
                <c:pt idx="6">
                  <c:v>18.373999999999999</c:v>
                </c:pt>
                <c:pt idx="7">
                  <c:v>35.244999999999997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15-4C7B-8F55-DE426A806B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37.5</c:v>
                </c:pt>
                <c:pt idx="5">
                  <c:v>36.874699999999997</c:v>
                </c:pt>
                <c:pt idx="6">
                  <c:v>11.2156</c:v>
                </c:pt>
                <c:pt idx="7">
                  <c:v>-24.373799999999999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15-4C7B-8F55-DE426A806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8508872"/>
        <c:axId val="338505592"/>
      </c:radarChart>
      <c:catAx>
        <c:axId val="338508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05592"/>
        <c:crosses val="autoZero"/>
        <c:auto val="1"/>
        <c:lblAlgn val="ctr"/>
        <c:lblOffset val="100"/>
        <c:noMultiLvlLbl val="0"/>
      </c:catAx>
      <c:valAx>
        <c:axId val="33850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0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8333</c:v>
                </c:pt>
                <c:pt idx="1">
                  <c:v>8332</c:v>
                </c:pt>
                <c:pt idx="2">
                  <c:v>8328</c:v>
                </c:pt>
                <c:pt idx="3">
                  <c:v>8324</c:v>
                </c:pt>
                <c:pt idx="4">
                  <c:v>8319</c:v>
                </c:pt>
                <c:pt idx="5">
                  <c:v>8316</c:v>
                </c:pt>
                <c:pt idx="6">
                  <c:v>8316</c:v>
                </c:pt>
                <c:pt idx="7">
                  <c:v>8313</c:v>
                </c:pt>
                <c:pt idx="8">
                  <c:v>8307</c:v>
                </c:pt>
                <c:pt idx="9">
                  <c:v>8306</c:v>
                </c:pt>
                <c:pt idx="10">
                  <c:v>8303</c:v>
                </c:pt>
                <c:pt idx="11">
                  <c:v>8301</c:v>
                </c:pt>
                <c:pt idx="12">
                  <c:v>8299</c:v>
                </c:pt>
                <c:pt idx="13">
                  <c:v>8296</c:v>
                </c:pt>
                <c:pt idx="14">
                  <c:v>8292</c:v>
                </c:pt>
                <c:pt idx="15">
                  <c:v>8292</c:v>
                </c:pt>
                <c:pt idx="16">
                  <c:v>8289</c:v>
                </c:pt>
                <c:pt idx="17">
                  <c:v>8294</c:v>
                </c:pt>
                <c:pt idx="18">
                  <c:v>8292</c:v>
                </c:pt>
                <c:pt idx="19">
                  <c:v>8285</c:v>
                </c:pt>
                <c:pt idx="20">
                  <c:v>8286</c:v>
                </c:pt>
                <c:pt idx="21">
                  <c:v>8279</c:v>
                </c:pt>
                <c:pt idx="22">
                  <c:v>8279</c:v>
                </c:pt>
                <c:pt idx="23">
                  <c:v>8283</c:v>
                </c:pt>
                <c:pt idx="24">
                  <c:v>8277</c:v>
                </c:pt>
                <c:pt idx="25">
                  <c:v>8279</c:v>
                </c:pt>
                <c:pt idx="26">
                  <c:v>8279</c:v>
                </c:pt>
                <c:pt idx="27">
                  <c:v>8282</c:v>
                </c:pt>
                <c:pt idx="28">
                  <c:v>8282</c:v>
                </c:pt>
                <c:pt idx="29">
                  <c:v>8285</c:v>
                </c:pt>
                <c:pt idx="30">
                  <c:v>8287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92-487C-8B0A-5B06D96E14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3650</c:v>
                </c:pt>
                <c:pt idx="1">
                  <c:v>3648</c:v>
                </c:pt>
                <c:pt idx="2">
                  <c:v>3646</c:v>
                </c:pt>
                <c:pt idx="3">
                  <c:v>3648</c:v>
                </c:pt>
                <c:pt idx="4">
                  <c:v>3648</c:v>
                </c:pt>
                <c:pt idx="5">
                  <c:v>3654</c:v>
                </c:pt>
                <c:pt idx="6">
                  <c:v>3659</c:v>
                </c:pt>
                <c:pt idx="7">
                  <c:v>3667</c:v>
                </c:pt>
                <c:pt idx="8">
                  <c:v>3664</c:v>
                </c:pt>
                <c:pt idx="9">
                  <c:v>3665</c:v>
                </c:pt>
                <c:pt idx="10">
                  <c:v>3670</c:v>
                </c:pt>
                <c:pt idx="11">
                  <c:v>3681</c:v>
                </c:pt>
                <c:pt idx="12">
                  <c:v>3684</c:v>
                </c:pt>
                <c:pt idx="13">
                  <c:v>3691</c:v>
                </c:pt>
                <c:pt idx="14">
                  <c:v>3702</c:v>
                </c:pt>
                <c:pt idx="15">
                  <c:v>3707</c:v>
                </c:pt>
                <c:pt idx="16">
                  <c:v>3715</c:v>
                </c:pt>
                <c:pt idx="17">
                  <c:v>3723</c:v>
                </c:pt>
                <c:pt idx="18">
                  <c:v>3729</c:v>
                </c:pt>
                <c:pt idx="19">
                  <c:v>3732</c:v>
                </c:pt>
                <c:pt idx="20">
                  <c:v>3742</c:v>
                </c:pt>
                <c:pt idx="21">
                  <c:v>3749</c:v>
                </c:pt>
                <c:pt idx="22">
                  <c:v>3757</c:v>
                </c:pt>
                <c:pt idx="23">
                  <c:v>3762</c:v>
                </c:pt>
                <c:pt idx="24">
                  <c:v>3762</c:v>
                </c:pt>
                <c:pt idx="25">
                  <c:v>3768</c:v>
                </c:pt>
                <c:pt idx="26">
                  <c:v>3775</c:v>
                </c:pt>
                <c:pt idx="27">
                  <c:v>3780</c:v>
                </c:pt>
                <c:pt idx="28">
                  <c:v>3789</c:v>
                </c:pt>
                <c:pt idx="29">
                  <c:v>3795</c:v>
                </c:pt>
                <c:pt idx="30">
                  <c:v>3802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92-487C-8B0A-5B06D96E14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57426</c:v>
                </c:pt>
                <c:pt idx="1">
                  <c:v>57408</c:v>
                </c:pt>
                <c:pt idx="2">
                  <c:v>57385</c:v>
                </c:pt>
                <c:pt idx="3">
                  <c:v>57370</c:v>
                </c:pt>
                <c:pt idx="4">
                  <c:v>57361</c:v>
                </c:pt>
                <c:pt idx="5">
                  <c:v>57359</c:v>
                </c:pt>
                <c:pt idx="6">
                  <c:v>57349</c:v>
                </c:pt>
                <c:pt idx="7">
                  <c:v>57338</c:v>
                </c:pt>
                <c:pt idx="8">
                  <c:v>57327</c:v>
                </c:pt>
                <c:pt idx="9">
                  <c:v>57301</c:v>
                </c:pt>
                <c:pt idx="10">
                  <c:v>57300</c:v>
                </c:pt>
                <c:pt idx="11">
                  <c:v>57292</c:v>
                </c:pt>
                <c:pt idx="12">
                  <c:v>57279</c:v>
                </c:pt>
                <c:pt idx="13">
                  <c:v>57274</c:v>
                </c:pt>
                <c:pt idx="14">
                  <c:v>57269</c:v>
                </c:pt>
                <c:pt idx="15">
                  <c:v>57252</c:v>
                </c:pt>
                <c:pt idx="16">
                  <c:v>57229</c:v>
                </c:pt>
                <c:pt idx="17">
                  <c:v>57187</c:v>
                </c:pt>
                <c:pt idx="18">
                  <c:v>57167</c:v>
                </c:pt>
                <c:pt idx="19">
                  <c:v>57144</c:v>
                </c:pt>
                <c:pt idx="20">
                  <c:v>57129</c:v>
                </c:pt>
                <c:pt idx="21">
                  <c:v>57102</c:v>
                </c:pt>
                <c:pt idx="22">
                  <c:v>57087</c:v>
                </c:pt>
                <c:pt idx="23">
                  <c:v>57083</c:v>
                </c:pt>
                <c:pt idx="24">
                  <c:v>57062</c:v>
                </c:pt>
                <c:pt idx="25">
                  <c:v>57058</c:v>
                </c:pt>
                <c:pt idx="26">
                  <c:v>57227</c:v>
                </c:pt>
                <c:pt idx="27">
                  <c:v>57359</c:v>
                </c:pt>
                <c:pt idx="28">
                  <c:v>57380</c:v>
                </c:pt>
                <c:pt idx="29">
                  <c:v>57367</c:v>
                </c:pt>
                <c:pt idx="30">
                  <c:v>57362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92-487C-8B0A-5B06D96E14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51985</c:v>
                </c:pt>
                <c:pt idx="1">
                  <c:v>52012</c:v>
                </c:pt>
                <c:pt idx="2">
                  <c:v>52051</c:v>
                </c:pt>
                <c:pt idx="3">
                  <c:v>52090</c:v>
                </c:pt>
                <c:pt idx="4">
                  <c:v>52171</c:v>
                </c:pt>
                <c:pt idx="5">
                  <c:v>52220</c:v>
                </c:pt>
                <c:pt idx="6">
                  <c:v>52245</c:v>
                </c:pt>
                <c:pt idx="7">
                  <c:v>52267</c:v>
                </c:pt>
                <c:pt idx="8">
                  <c:v>52297</c:v>
                </c:pt>
                <c:pt idx="9">
                  <c:v>52325</c:v>
                </c:pt>
                <c:pt idx="10">
                  <c:v>52335</c:v>
                </c:pt>
                <c:pt idx="11">
                  <c:v>52340</c:v>
                </c:pt>
                <c:pt idx="12">
                  <c:v>52360</c:v>
                </c:pt>
                <c:pt idx="13">
                  <c:v>52417</c:v>
                </c:pt>
                <c:pt idx="14">
                  <c:v>52431</c:v>
                </c:pt>
                <c:pt idx="15">
                  <c:v>52447</c:v>
                </c:pt>
                <c:pt idx="16">
                  <c:v>52466</c:v>
                </c:pt>
                <c:pt idx="17">
                  <c:v>52469</c:v>
                </c:pt>
                <c:pt idx="18">
                  <c:v>52487</c:v>
                </c:pt>
                <c:pt idx="19">
                  <c:v>52509</c:v>
                </c:pt>
                <c:pt idx="20">
                  <c:v>52527</c:v>
                </c:pt>
                <c:pt idx="21">
                  <c:v>52540</c:v>
                </c:pt>
                <c:pt idx="22">
                  <c:v>52549</c:v>
                </c:pt>
                <c:pt idx="23">
                  <c:v>52555</c:v>
                </c:pt>
                <c:pt idx="24">
                  <c:v>52643</c:v>
                </c:pt>
                <c:pt idx="25">
                  <c:v>52657</c:v>
                </c:pt>
                <c:pt idx="26">
                  <c:v>52684</c:v>
                </c:pt>
                <c:pt idx="27">
                  <c:v>52696</c:v>
                </c:pt>
                <c:pt idx="28">
                  <c:v>52719</c:v>
                </c:pt>
                <c:pt idx="29">
                  <c:v>52735</c:v>
                </c:pt>
                <c:pt idx="30">
                  <c:v>52751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92-487C-8B0A-5B06D96E14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154930</c:v>
                </c:pt>
                <c:pt idx="1">
                  <c:v>154861</c:v>
                </c:pt>
                <c:pt idx="2">
                  <c:v>154840</c:v>
                </c:pt>
                <c:pt idx="3">
                  <c:v>154790</c:v>
                </c:pt>
                <c:pt idx="4">
                  <c:v>154740</c:v>
                </c:pt>
                <c:pt idx="5">
                  <c:v>154695</c:v>
                </c:pt>
                <c:pt idx="6">
                  <c:v>154657</c:v>
                </c:pt>
                <c:pt idx="7">
                  <c:v>154596</c:v>
                </c:pt>
                <c:pt idx="8">
                  <c:v>154523</c:v>
                </c:pt>
                <c:pt idx="9">
                  <c:v>154469</c:v>
                </c:pt>
                <c:pt idx="10">
                  <c:v>154425</c:v>
                </c:pt>
                <c:pt idx="11">
                  <c:v>154383</c:v>
                </c:pt>
                <c:pt idx="12">
                  <c:v>154348</c:v>
                </c:pt>
                <c:pt idx="13">
                  <c:v>154307</c:v>
                </c:pt>
                <c:pt idx="14">
                  <c:v>154224</c:v>
                </c:pt>
                <c:pt idx="15">
                  <c:v>154157</c:v>
                </c:pt>
                <c:pt idx="16">
                  <c:v>154104</c:v>
                </c:pt>
                <c:pt idx="17">
                  <c:v>154065</c:v>
                </c:pt>
                <c:pt idx="18">
                  <c:v>154020</c:v>
                </c:pt>
                <c:pt idx="19">
                  <c:v>153981</c:v>
                </c:pt>
                <c:pt idx="20">
                  <c:v>153928</c:v>
                </c:pt>
                <c:pt idx="21">
                  <c:v>153817</c:v>
                </c:pt>
                <c:pt idx="22">
                  <c:v>153757</c:v>
                </c:pt>
                <c:pt idx="23">
                  <c:v>153706</c:v>
                </c:pt>
                <c:pt idx="24">
                  <c:v>153663</c:v>
                </c:pt>
                <c:pt idx="25">
                  <c:v>153622</c:v>
                </c:pt>
                <c:pt idx="26">
                  <c:v>153556</c:v>
                </c:pt>
                <c:pt idx="27">
                  <c:v>153515</c:v>
                </c:pt>
                <c:pt idx="28">
                  <c:v>153473</c:v>
                </c:pt>
                <c:pt idx="29">
                  <c:v>153398</c:v>
                </c:pt>
                <c:pt idx="30">
                  <c:v>153355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192-487C-8B0A-5B06D96E14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506576"/>
        <c:axId val="338503952"/>
      </c:lineChart>
      <c:dateAx>
        <c:axId val="338506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03952"/>
        <c:crosses val="autoZero"/>
        <c:auto val="1"/>
        <c:lblOffset val="100"/>
        <c:baseTimeUnit val="days"/>
      </c:dateAx>
      <c:valAx>
        <c:axId val="33850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0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</c:v>
                </c:pt>
                <c:pt idx="1">
                  <c:v>-1</c:v>
                </c:pt>
                <c:pt idx="2">
                  <c:v>-4</c:v>
                </c:pt>
                <c:pt idx="3">
                  <c:v>-4</c:v>
                </c:pt>
                <c:pt idx="4">
                  <c:v>-5</c:v>
                </c:pt>
                <c:pt idx="5">
                  <c:v>-3</c:v>
                </c:pt>
                <c:pt idx="6">
                  <c:v>0</c:v>
                </c:pt>
                <c:pt idx="7">
                  <c:v>-3</c:v>
                </c:pt>
                <c:pt idx="8">
                  <c:v>-6</c:v>
                </c:pt>
                <c:pt idx="9">
                  <c:v>-1</c:v>
                </c:pt>
                <c:pt idx="10">
                  <c:v>-3</c:v>
                </c:pt>
                <c:pt idx="11">
                  <c:v>-2</c:v>
                </c:pt>
                <c:pt idx="12">
                  <c:v>-2</c:v>
                </c:pt>
                <c:pt idx="13">
                  <c:v>-3</c:v>
                </c:pt>
                <c:pt idx="14">
                  <c:v>-4</c:v>
                </c:pt>
                <c:pt idx="15">
                  <c:v>0</c:v>
                </c:pt>
                <c:pt idx="16">
                  <c:v>-3</c:v>
                </c:pt>
                <c:pt idx="17">
                  <c:v>5</c:v>
                </c:pt>
                <c:pt idx="18">
                  <c:v>-2</c:v>
                </c:pt>
                <c:pt idx="19">
                  <c:v>-7</c:v>
                </c:pt>
                <c:pt idx="20">
                  <c:v>1</c:v>
                </c:pt>
                <c:pt idx="21">
                  <c:v>-7</c:v>
                </c:pt>
                <c:pt idx="22">
                  <c:v>0</c:v>
                </c:pt>
                <c:pt idx="23">
                  <c:v>4</c:v>
                </c:pt>
                <c:pt idx="24">
                  <c:v>-6</c:v>
                </c:pt>
                <c:pt idx="25">
                  <c:v>2</c:v>
                </c:pt>
                <c:pt idx="26">
                  <c:v>0</c:v>
                </c:pt>
                <c:pt idx="27">
                  <c:v>3</c:v>
                </c:pt>
                <c:pt idx="28">
                  <c:v>0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5-41EB-A05E-DBA5E1266D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</c:v>
                </c:pt>
                <c:pt idx="1">
                  <c:v>-2</c:v>
                </c:pt>
                <c:pt idx="2">
                  <c:v>-2</c:v>
                </c:pt>
                <c:pt idx="3">
                  <c:v>2</c:v>
                </c:pt>
                <c:pt idx="4">
                  <c:v>0</c:v>
                </c:pt>
                <c:pt idx="5">
                  <c:v>6</c:v>
                </c:pt>
                <c:pt idx="6">
                  <c:v>5</c:v>
                </c:pt>
                <c:pt idx="7">
                  <c:v>8</c:v>
                </c:pt>
                <c:pt idx="8">
                  <c:v>-3</c:v>
                </c:pt>
                <c:pt idx="9">
                  <c:v>1</c:v>
                </c:pt>
                <c:pt idx="10">
                  <c:v>5</c:v>
                </c:pt>
                <c:pt idx="11">
                  <c:v>11</c:v>
                </c:pt>
                <c:pt idx="12">
                  <c:v>3</c:v>
                </c:pt>
                <c:pt idx="13">
                  <c:v>7</c:v>
                </c:pt>
                <c:pt idx="14">
                  <c:v>11</c:v>
                </c:pt>
                <c:pt idx="15">
                  <c:v>5</c:v>
                </c:pt>
                <c:pt idx="16">
                  <c:v>8</c:v>
                </c:pt>
                <c:pt idx="17">
                  <c:v>8</c:v>
                </c:pt>
                <c:pt idx="18">
                  <c:v>6</c:v>
                </c:pt>
                <c:pt idx="19">
                  <c:v>3</c:v>
                </c:pt>
                <c:pt idx="20">
                  <c:v>10</c:v>
                </c:pt>
                <c:pt idx="21">
                  <c:v>7</c:v>
                </c:pt>
                <c:pt idx="22">
                  <c:v>8</c:v>
                </c:pt>
                <c:pt idx="23">
                  <c:v>5</c:v>
                </c:pt>
                <c:pt idx="24">
                  <c:v>0</c:v>
                </c:pt>
                <c:pt idx="25">
                  <c:v>6</c:v>
                </c:pt>
                <c:pt idx="26">
                  <c:v>7</c:v>
                </c:pt>
                <c:pt idx="27">
                  <c:v>5</c:v>
                </c:pt>
                <c:pt idx="28">
                  <c:v>9</c:v>
                </c:pt>
                <c:pt idx="29">
                  <c:v>6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C5-41EB-A05E-DBA5E1266D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-4</c:v>
                </c:pt>
                <c:pt idx="1">
                  <c:v>-18</c:v>
                </c:pt>
                <c:pt idx="2">
                  <c:v>-23</c:v>
                </c:pt>
                <c:pt idx="3">
                  <c:v>-15</c:v>
                </c:pt>
                <c:pt idx="4">
                  <c:v>-9</c:v>
                </c:pt>
                <c:pt idx="5">
                  <c:v>-2</c:v>
                </c:pt>
                <c:pt idx="6">
                  <c:v>-10</c:v>
                </c:pt>
                <c:pt idx="7">
                  <c:v>-11</c:v>
                </c:pt>
                <c:pt idx="8">
                  <c:v>-11</c:v>
                </c:pt>
                <c:pt idx="9">
                  <c:v>-26</c:v>
                </c:pt>
                <c:pt idx="10">
                  <c:v>-1</c:v>
                </c:pt>
                <c:pt idx="11">
                  <c:v>-8</c:v>
                </c:pt>
                <c:pt idx="12">
                  <c:v>-13</c:v>
                </c:pt>
                <c:pt idx="13">
                  <c:v>-5</c:v>
                </c:pt>
                <c:pt idx="14">
                  <c:v>-5</c:v>
                </c:pt>
                <c:pt idx="15">
                  <c:v>-17</c:v>
                </c:pt>
                <c:pt idx="16">
                  <c:v>-23</c:v>
                </c:pt>
                <c:pt idx="17">
                  <c:v>-42</c:v>
                </c:pt>
                <c:pt idx="18">
                  <c:v>-20</c:v>
                </c:pt>
                <c:pt idx="19">
                  <c:v>-23</c:v>
                </c:pt>
                <c:pt idx="20">
                  <c:v>-15</c:v>
                </c:pt>
                <c:pt idx="21">
                  <c:v>-27</c:v>
                </c:pt>
                <c:pt idx="22">
                  <c:v>-15</c:v>
                </c:pt>
                <c:pt idx="23">
                  <c:v>-4</c:v>
                </c:pt>
                <c:pt idx="24">
                  <c:v>-21</c:v>
                </c:pt>
                <c:pt idx="25">
                  <c:v>-4</c:v>
                </c:pt>
                <c:pt idx="26">
                  <c:v>169</c:v>
                </c:pt>
                <c:pt idx="27">
                  <c:v>132</c:v>
                </c:pt>
                <c:pt idx="28">
                  <c:v>21</c:v>
                </c:pt>
                <c:pt idx="29">
                  <c:v>-13</c:v>
                </c:pt>
                <c:pt idx="30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C5-41EB-A05E-DBA5E1266D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28</c:v>
                </c:pt>
                <c:pt idx="1">
                  <c:v>27</c:v>
                </c:pt>
                <c:pt idx="2">
                  <c:v>39</c:v>
                </c:pt>
                <c:pt idx="3">
                  <c:v>39</c:v>
                </c:pt>
                <c:pt idx="4">
                  <c:v>81</c:v>
                </c:pt>
                <c:pt idx="5">
                  <c:v>49</c:v>
                </c:pt>
                <c:pt idx="6">
                  <c:v>25</c:v>
                </c:pt>
                <c:pt idx="7">
                  <c:v>22</c:v>
                </c:pt>
                <c:pt idx="8">
                  <c:v>30</c:v>
                </c:pt>
                <c:pt idx="9">
                  <c:v>28</c:v>
                </c:pt>
                <c:pt idx="10">
                  <c:v>10</c:v>
                </c:pt>
                <c:pt idx="11">
                  <c:v>5</c:v>
                </c:pt>
                <c:pt idx="12">
                  <c:v>20</c:v>
                </c:pt>
                <c:pt idx="13">
                  <c:v>57</c:v>
                </c:pt>
                <c:pt idx="14">
                  <c:v>14</c:v>
                </c:pt>
                <c:pt idx="15">
                  <c:v>16</c:v>
                </c:pt>
                <c:pt idx="16">
                  <c:v>19</c:v>
                </c:pt>
                <c:pt idx="17">
                  <c:v>3</c:v>
                </c:pt>
                <c:pt idx="18">
                  <c:v>18</c:v>
                </c:pt>
                <c:pt idx="19">
                  <c:v>22</c:v>
                </c:pt>
                <c:pt idx="20">
                  <c:v>18</c:v>
                </c:pt>
                <c:pt idx="21">
                  <c:v>13</c:v>
                </c:pt>
                <c:pt idx="22">
                  <c:v>9</c:v>
                </c:pt>
                <c:pt idx="23">
                  <c:v>6</c:v>
                </c:pt>
                <c:pt idx="24">
                  <c:v>88</c:v>
                </c:pt>
                <c:pt idx="25">
                  <c:v>14</c:v>
                </c:pt>
                <c:pt idx="26">
                  <c:v>27</c:v>
                </c:pt>
                <c:pt idx="27">
                  <c:v>12</c:v>
                </c:pt>
                <c:pt idx="28">
                  <c:v>23</c:v>
                </c:pt>
                <c:pt idx="29">
                  <c:v>16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C5-41EB-A05E-DBA5E1266D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-63</c:v>
                </c:pt>
                <c:pt idx="1">
                  <c:v>-69</c:v>
                </c:pt>
                <c:pt idx="2">
                  <c:v>-21</c:v>
                </c:pt>
                <c:pt idx="3">
                  <c:v>-50</c:v>
                </c:pt>
                <c:pt idx="4">
                  <c:v>-50</c:v>
                </c:pt>
                <c:pt idx="5">
                  <c:v>-45</c:v>
                </c:pt>
                <c:pt idx="6">
                  <c:v>-38</c:v>
                </c:pt>
                <c:pt idx="7">
                  <c:v>-61</c:v>
                </c:pt>
                <c:pt idx="8">
                  <c:v>-73</c:v>
                </c:pt>
                <c:pt idx="9">
                  <c:v>-54</c:v>
                </c:pt>
                <c:pt idx="10">
                  <c:v>-44</c:v>
                </c:pt>
                <c:pt idx="11">
                  <c:v>-42</c:v>
                </c:pt>
                <c:pt idx="12">
                  <c:v>-35</c:v>
                </c:pt>
                <c:pt idx="13">
                  <c:v>-41</c:v>
                </c:pt>
                <c:pt idx="14">
                  <c:v>-83</c:v>
                </c:pt>
                <c:pt idx="15">
                  <c:v>-67</c:v>
                </c:pt>
                <c:pt idx="16">
                  <c:v>-53</c:v>
                </c:pt>
                <c:pt idx="17">
                  <c:v>-39</c:v>
                </c:pt>
                <c:pt idx="18">
                  <c:v>-45</c:v>
                </c:pt>
                <c:pt idx="19">
                  <c:v>-39</c:v>
                </c:pt>
                <c:pt idx="20">
                  <c:v>-53</c:v>
                </c:pt>
                <c:pt idx="21">
                  <c:v>-111</c:v>
                </c:pt>
                <c:pt idx="22">
                  <c:v>-60</c:v>
                </c:pt>
                <c:pt idx="23">
                  <c:v>-51</c:v>
                </c:pt>
                <c:pt idx="24">
                  <c:v>-43</c:v>
                </c:pt>
                <c:pt idx="25">
                  <c:v>-41</c:v>
                </c:pt>
                <c:pt idx="26">
                  <c:v>-66</c:v>
                </c:pt>
                <c:pt idx="27">
                  <c:v>-41</c:v>
                </c:pt>
                <c:pt idx="28">
                  <c:v>-42</c:v>
                </c:pt>
                <c:pt idx="29">
                  <c:v>-75</c:v>
                </c:pt>
                <c:pt idx="30">
                  <c:v>-43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9C5-41EB-A05E-DBA5E1266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558544"/>
        <c:axId val="340553952"/>
      </c:lineChart>
      <c:dateAx>
        <c:axId val="340558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53952"/>
        <c:crosses val="autoZero"/>
        <c:auto val="1"/>
        <c:lblOffset val="100"/>
        <c:baseTimeUnit val="days"/>
      </c:dateAx>
      <c:valAx>
        <c:axId val="34055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5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9B-497E-ABD0-A08138B856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9B-497E-ABD0-A08138B856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9B-497E-ABD0-A08138B856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9B-497E-ABD0-A08138B856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9B-497E-ABD0-A08138B85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561168"/>
        <c:axId val="340561496"/>
      </c:barChart>
      <c:catAx>
        <c:axId val="34056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61496"/>
        <c:crosses val="autoZero"/>
        <c:auto val="1"/>
        <c:lblAlgn val="ctr"/>
        <c:lblOffset val="100"/>
        <c:noMultiLvlLbl val="0"/>
      </c:catAx>
      <c:valAx>
        <c:axId val="34056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6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</c:v>
                </c:pt>
                <c:pt idx="1">
                  <c:v>-1</c:v>
                </c:pt>
                <c:pt idx="2">
                  <c:v>0</c:v>
                </c:pt>
                <c:pt idx="3">
                  <c:v>-2</c:v>
                </c:pt>
                <c:pt idx="4">
                  <c:v>-2</c:v>
                </c:pt>
                <c:pt idx="5">
                  <c:v>-3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22-403E-813F-06935F385E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  <c:pt idx="4">
                  <c:v>6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22-403E-813F-06935F385E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-5</c:v>
                </c:pt>
                <c:pt idx="1">
                  <c:v>-15</c:v>
                </c:pt>
                <c:pt idx="2">
                  <c:v>-16</c:v>
                </c:pt>
                <c:pt idx="3">
                  <c:v>-20</c:v>
                </c:pt>
                <c:pt idx="4">
                  <c:v>-10</c:v>
                </c:pt>
                <c:pt idx="5">
                  <c:v>33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22-403E-813F-06935F385E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22</c:v>
                </c:pt>
                <c:pt idx="3">
                  <c:v>35</c:v>
                </c:pt>
                <c:pt idx="4">
                  <c:v>30</c:v>
                </c:pt>
                <c:pt idx="5">
                  <c:v>30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22-403E-813F-06935F385E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-72</c:v>
                </c:pt>
                <c:pt idx="1">
                  <c:v>-69</c:v>
                </c:pt>
                <c:pt idx="2">
                  <c:v>-44</c:v>
                </c:pt>
                <c:pt idx="3">
                  <c:v>-44</c:v>
                </c:pt>
                <c:pt idx="4">
                  <c:v>-45</c:v>
                </c:pt>
                <c:pt idx="5">
                  <c:v>-46</c:v>
                </c:pt>
                <c:pt idx="6">
                  <c:v>-43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22-403E-813F-06935F385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568712"/>
        <c:axId val="340569040"/>
      </c:barChart>
      <c:catAx>
        <c:axId val="340568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69040"/>
        <c:crosses val="autoZero"/>
        <c:auto val="1"/>
        <c:lblAlgn val="ctr"/>
        <c:lblOffset val="100"/>
        <c:noMultiLvlLbl val="0"/>
      </c:catAx>
      <c:valAx>
        <c:axId val="34056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68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A6-4324-9097-B94C40F000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A6-4324-9097-B94C40F000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A6-4324-9097-B94C40F000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A6-4324-9097-B94C40F0000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A6-4324-9097-B94C40F00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565432"/>
        <c:axId val="340565760"/>
      </c:lineChart>
      <c:catAx>
        <c:axId val="34056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65760"/>
        <c:crosses val="autoZero"/>
        <c:auto val="1"/>
        <c:lblAlgn val="ctr"/>
        <c:lblOffset val="100"/>
        <c:noMultiLvlLbl val="0"/>
      </c:catAx>
      <c:valAx>
        <c:axId val="34056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6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0.36101083032490999</c:v>
                </c:pt>
                <c:pt idx="2">
                  <c:v>0.31287605294825499</c:v>
                </c:pt>
                <c:pt idx="3">
                  <c:v>0.42719614921781002</c:v>
                </c:pt>
                <c:pt idx="4">
                  <c:v>0.58965102286401905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96-422F-AB16-9BF56564C8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0.72463768115941996</c:v>
                </c:pt>
                <c:pt idx="1">
                  <c:v>2.2410091250670998</c:v>
                </c:pt>
                <c:pt idx="2">
                  <c:v>1.1003757380568999</c:v>
                </c:pt>
                <c:pt idx="3">
                  <c:v>1.4895330112721401</c:v>
                </c:pt>
                <c:pt idx="4">
                  <c:v>2.2007514761137998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96-422F-AB16-9BF56564C8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0.34207989220708301</c:v>
                </c:pt>
                <c:pt idx="1">
                  <c:v>0.44081262849775199</c:v>
                </c:pt>
                <c:pt idx="2">
                  <c:v>0.58020002090810896</c:v>
                </c:pt>
                <c:pt idx="3">
                  <c:v>0.71784507091333605</c:v>
                </c:pt>
                <c:pt idx="4">
                  <c:v>0.29010001045405398</c:v>
                </c:pt>
                <c:pt idx="5">
                  <c:v>0.53577028957730799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96-422F-AB16-9BF56564C8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0.156584173541094</c:v>
                </c:pt>
                <c:pt idx="1">
                  <c:v>0.33926570933903699</c:v>
                </c:pt>
                <c:pt idx="3">
                  <c:v>0.55759242285365096</c:v>
                </c:pt>
                <c:pt idx="4">
                  <c:v>1.51810265811182</c:v>
                </c:pt>
                <c:pt idx="5">
                  <c:v>0.853574702108158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96-422F-AB16-9BF56564C8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0.18521882420106101</c:v>
                </c:pt>
                <c:pt idx="1">
                  <c:v>0.150834944401915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96-422F-AB16-9BF56564C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004968"/>
        <c:axId val="341005296"/>
      </c:barChart>
      <c:catAx>
        <c:axId val="34100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05296"/>
        <c:crosses val="autoZero"/>
        <c:auto val="1"/>
        <c:lblAlgn val="ctr"/>
        <c:lblOffset val="100"/>
        <c:noMultiLvlLbl val="0"/>
      </c:catAx>
      <c:valAx>
        <c:axId val="34100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0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0.58958007459992801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0.36096739261220101</c:v>
                </c:pt>
                <c:pt idx="16">
                  <c:v>0.31283840693057402</c:v>
                </c:pt>
                <c:pt idx="17">
                  <c:v>0.43316087113464102</c:v>
                </c:pt>
                <c:pt idx="18">
                  <c:v>0.42112862471423401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B3-45CE-8B0E-787134AE79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0.72483221476510096</c:v>
                </c:pt>
                <c:pt idx="15">
                  <c:v>2.4697986577181199</c:v>
                </c:pt>
                <c:pt idx="16">
                  <c:v>1.6644295302013401</c:v>
                </c:pt>
                <c:pt idx="17">
                  <c:v>2.2013422818791901</c:v>
                </c:pt>
                <c:pt idx="18">
                  <c:v>1.1006711409395999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B3-45CE-8B0E-787134AE79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0.14286958794320101</c:v>
                </c:pt>
                <c:pt idx="11">
                  <c:v>0.4503876644307</c:v>
                </c:pt>
                <c:pt idx="12">
                  <c:v>0.475651189127973</c:v>
                </c:pt>
                <c:pt idx="13">
                  <c:v>1.42695356738392</c:v>
                </c:pt>
                <c:pt idx="14">
                  <c:v>0.35717396985800198</c:v>
                </c:pt>
                <c:pt idx="15">
                  <c:v>0</c:v>
                </c:pt>
                <c:pt idx="16">
                  <c:v>0.89380608066904799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B3-45CE-8B0E-787134AE79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0.61499675312273205</c:v>
                </c:pt>
                <c:pt idx="11">
                  <c:v>0</c:v>
                </c:pt>
                <c:pt idx="12">
                  <c:v>0.34665189655831002</c:v>
                </c:pt>
                <c:pt idx="13">
                  <c:v>0.51186065166736705</c:v>
                </c:pt>
                <c:pt idx="14">
                  <c:v>0</c:v>
                </c:pt>
                <c:pt idx="15">
                  <c:v>0</c:v>
                </c:pt>
                <c:pt idx="16">
                  <c:v>0.32659765460865597</c:v>
                </c:pt>
                <c:pt idx="17">
                  <c:v>0</c:v>
                </c:pt>
                <c:pt idx="18">
                  <c:v>0</c:v>
                </c:pt>
                <c:pt idx="19">
                  <c:v>1.51839260475954</c:v>
                </c:pt>
                <c:pt idx="20">
                  <c:v>0.853737728713855</c:v>
                </c:pt>
                <c:pt idx="21">
                  <c:v>0.18908285266816899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B3-45CE-8B0E-787134AE79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0.27697417069911701</c:v>
                </c:pt>
                <c:pt idx="13">
                  <c:v>0.12518973055018601</c:v>
                </c:pt>
                <c:pt idx="14">
                  <c:v>0</c:v>
                </c:pt>
                <c:pt idx="15">
                  <c:v>0.176433195386791</c:v>
                </c:pt>
                <c:pt idx="16">
                  <c:v>0.15459526311465099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B3-45CE-8B0E-787134AE7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999392"/>
        <c:axId val="340996440"/>
      </c:lineChart>
      <c:catAx>
        <c:axId val="34099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96440"/>
        <c:crosses val="autoZero"/>
        <c:auto val="1"/>
        <c:lblAlgn val="ctr"/>
        <c:lblOffset val="100"/>
        <c:noMultiLvlLbl val="0"/>
      </c:catAx>
      <c:valAx>
        <c:axId val="34099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9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11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AA-4242-AE1D-742249322E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AA-4242-AE1D-742249322E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AA-4242-AE1D-742249322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003328"/>
        <c:axId val="340993488"/>
      </c:barChart>
      <c:catAx>
        <c:axId val="34100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93488"/>
        <c:crosses val="autoZero"/>
        <c:auto val="1"/>
        <c:lblAlgn val="ctr"/>
        <c:lblOffset val="100"/>
        <c:noMultiLvlLbl val="0"/>
      </c:catAx>
      <c:valAx>
        <c:axId val="34099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0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118</c:v>
                </c:pt>
                <c:pt idx="1">
                  <c:v>346</c:v>
                </c:pt>
                <c:pt idx="2">
                  <c:v>626</c:v>
                </c:pt>
                <c:pt idx="3">
                  <c:v>0</c:v>
                </c:pt>
                <c:pt idx="4">
                  <c:v>1607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3B-4DD9-B71C-F88130AAC8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49</c:v>
                </c:pt>
                <c:pt idx="1">
                  <c:v>0</c:v>
                </c:pt>
                <c:pt idx="2">
                  <c:v>0</c:v>
                </c:pt>
                <c:pt idx="3">
                  <c:v>745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3B-4DD9-B71C-F88130AAC8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35</c:v>
                </c:pt>
                <c:pt idx="1">
                  <c:v>82</c:v>
                </c:pt>
                <c:pt idx="2">
                  <c:v>3732</c:v>
                </c:pt>
                <c:pt idx="3">
                  <c:v>1988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3B-4DD9-B71C-F88130AAC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997752"/>
        <c:axId val="340998408"/>
      </c:barChart>
      <c:catAx>
        <c:axId val="340997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98408"/>
        <c:crosses val="autoZero"/>
        <c:auto val="1"/>
        <c:lblAlgn val="ctr"/>
        <c:lblOffset val="100"/>
        <c:noMultiLvlLbl val="0"/>
      </c:catAx>
      <c:valAx>
        <c:axId val="34099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9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0.42199180130215003</c:v>
                </c:pt>
                <c:pt idx="1">
                  <c:v>0.35533727856886499</c:v>
                </c:pt>
                <c:pt idx="2">
                  <c:v>0.58901310253635997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D2-468A-94F2-94A464B49D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2.2276555283890001</c:v>
                </c:pt>
                <c:pt idx="1">
                  <c:v>1.55556812989153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D2-468A-94F2-94A464B49D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0.59352955556234199</c:v>
                </c:pt>
                <c:pt idx="1">
                  <c:v>0.21842152171797399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D2-468A-94F2-94A464B49D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0.94554306974468305</c:v>
                </c:pt>
                <c:pt idx="1">
                  <c:v>0</c:v>
                </c:pt>
                <c:pt idx="2">
                  <c:v>0.28483131962954999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D2-468A-94F2-94A464B49D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0.17372559134391999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D2-468A-94F2-94A464B49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557560"/>
        <c:axId val="340560512"/>
      </c:barChart>
      <c:catAx>
        <c:axId val="34055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60512"/>
        <c:crosses val="autoZero"/>
        <c:auto val="1"/>
        <c:lblAlgn val="ctr"/>
        <c:lblOffset val="100"/>
        <c:noMultiLvlLbl val="0"/>
      </c:catAx>
      <c:valAx>
        <c:axId val="34056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5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186</c:v>
                </c:pt>
                <c:pt idx="1">
                  <c:v>368</c:v>
                </c:pt>
                <c:pt idx="2">
                  <c:v>4174</c:v>
                </c:pt>
                <c:pt idx="3">
                  <c:v>2657</c:v>
                </c:pt>
                <c:pt idx="4">
                  <c:v>1564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FA-4F05-A655-9FC705F080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</c:v>
                </c:pt>
                <c:pt idx="1">
                  <c:v>60</c:v>
                </c:pt>
                <c:pt idx="2">
                  <c:v>184</c:v>
                </c:pt>
                <c:pt idx="3">
                  <c:v>76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FA-4F05-A655-9FC705F08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952112"/>
        <c:axId val="334954080"/>
      </c:barChart>
      <c:catAx>
        <c:axId val="33495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54080"/>
        <c:crosses val="autoZero"/>
        <c:auto val="1"/>
        <c:lblAlgn val="ctr"/>
        <c:lblOffset val="100"/>
        <c:noMultiLvlLbl val="0"/>
      </c:catAx>
      <c:valAx>
        <c:axId val="33495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5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CCBFA-9D86-4D3E-B418-7C3BC92C6B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C21CF0-FE62-4B4B-B234-03A75197BC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59024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74FDF-6484-4176-8164-4C77654D5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EBA62-7298-430D-8AC9-BDF8113BE4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4254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6909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18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697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752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611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6152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886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7764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9685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707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42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29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98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3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1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250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EE782-DEC4-48E8-B900-56927168A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419397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EEA82-152D-4ACD-88F5-BEC87FF35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63E473-1480-41B1-A557-E1C813D94F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0148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D5ABD-E425-4874-90DA-04918906F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FD001-0C39-4CD9-A460-0B4322597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180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B6952-0306-4E0A-B7B2-65A9203B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6521C-6615-4093-89C5-071C957A0A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0114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9473E-82A0-4453-A0CA-1DF4FB0E4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F6F52-2F52-4401-85E8-D050D16B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635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50041-3310-4DD7-BD79-4EA0368A3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CD764E-4C55-4E8A-81B3-5ED511D48F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6307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0717A-6579-4770-B6E9-F8B35182D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CC35F-5767-4961-976C-79DAFE56F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411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0314B-391B-42E0-93E6-3103B8827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928392-DD55-49A1-BB2C-35C7041D38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1163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F461B-B383-4C0E-B480-440B4C6AE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6A502-A8CE-48CD-9CB5-FB7BECEC3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080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56587-7D33-4719-A0EB-AB4E562FB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019813-6400-41C6-840D-6F771D68F1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299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199C8-B897-43D8-8920-3B4FBC329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DB19B-71EF-4B35-9D4F-9CAE1818D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887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75F86-70F3-4495-BF9A-B5085C530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F36FFA-D27A-4FC3-B4FF-9F9602AB19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7086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31B12-832B-4EA3-8B42-E5E8A11C4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3E276-5E10-4866-8B6F-F3554D1E7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297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BAEFB-0346-4136-8378-4A7321E3C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2A5B66-D9AC-4D93-A17E-2C272F700C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1632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D49B1-3FE0-41A9-A849-4898401C5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3EFFD-1BDA-4099-AADF-8906805C9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892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C8B1E-2343-4432-8E30-8AC0A5C8B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E9EC7D-1EA3-47F0-B41B-35C0D36819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4089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17207-CDB5-497C-90A1-2195044F9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51599-06E9-4BDD-8F12-A5038C824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26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1E29F-8CB8-48E9-9D92-8E5E8E61B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B002AC-95A5-4510-A897-DA54185622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5092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9E586-4878-4585-B7BE-E7BDC914F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E2577-BE0A-45E2-9280-FA674807D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006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A33FC-6F8B-47A1-AA5C-A431E5F8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138BA1-186B-4255-846A-9FDF707BBF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2820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EF551-23B3-4585-A951-57C2820D5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CF1E9-3F0A-4CDB-A712-C093016E0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43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79D74-F8E7-45DE-8404-0ECEC772E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33A40E-1584-4C54-9084-688692554F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5393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C6340-E444-447B-90F5-5D30903E3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F964D-AAB7-4EEE-8FD8-E8C0C9122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0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AE350-E8F1-4EAE-A8B2-19A6FDA28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26DF45-6539-4802-9579-CAA359788D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5573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92F1A-ACD4-4C28-968A-439757180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4C6F2-46B6-4A86-A10F-21A2768C4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852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7F11D-7D7B-4DDB-8E3A-B4815AA03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1D1A20-1924-45AF-B9DE-898D3F42DD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2596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27EEB-390C-4743-91C1-895158290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E4FD5-2C7A-4AF3-A601-611061E6C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898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9A81E-4CF8-4360-9D4F-1FD10CE4F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A99DD6-153D-428F-BA88-5A60A01E73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118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98909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844065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098884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687502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89493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5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260.11764705882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11.058823529412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271.17647058824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0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2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24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#urbana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309.38461538462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321.23076923077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48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317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#todoterreno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62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1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317.45454545455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329.63636363636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02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#buenoscomienzos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317.45454545455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329.63636363636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24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181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AEFB9-3660-4DE2-ACF1-7DF15321E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982762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0C39A-24D1-4ED3-AD19-18849618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FB2908-03B0-40BD-9819-9E015B0761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42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662245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054306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190824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235830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49285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5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093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26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50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46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066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77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80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22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787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50A1A-330A-4142-A330-64782C4BD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332406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F491E-F83C-4B2E-8170-019794F2D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EE8941-36FF-45C1-9379-2E0BD47C6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7138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3835338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429143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205153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60051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87034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74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11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18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18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58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843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8492D-9499-483F-B7D3-AE8BB4E8E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303317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5AA24-CA05-474D-BAE8-5532A80DC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97A1FB-7FEE-4CDA-9F99-6BA7D3A89D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9437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04518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3691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3328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68282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5491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584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91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- 2021-03-18 13:33:51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"Nunca es tarde para cambiar tu estilo de vida, una #flamingo R29 es el mejor comienzo".
#FlamingoR29
.
.
#topmega #tubicitumundo #mtblife #mtbday #urbana #paseo #todoterreno #buenoscomienzos #nuevoestilo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370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DF885-A447-44FE-9FF0-1E1FD392FB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680637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85958-9A68-4A27-9A2F-DF4B39B57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F3B681-6BFE-4467-961F-ADAD6860A9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9635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654750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7206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57872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0604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2776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7386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4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- 2021-03-26 19:20:52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BIKEPACKING
Por nacionsalvaje en la #VenzoAtix
El #Bikepcking es una nueva modalidad que abrió las posibilidades y formas de viaje. Son bolsos pequeños que se adaptan a la geometría de la bicicleta. En ellos se cargan equipos de menor volumen y más livianos como carpa, bolsa de dormir, indumentaria, etc.
Es también un concepto de viaje: Llevar solo lo justo y necesario, aprender a ser más prácticos y minimalistas.
Esto permite andar mas livianos y cómodos, realizar travesías más técnicas, más ágiles, o bien realizar grandes distancias en el menor tiempo posible.
La gran ventaja de esta modalidad, es que no se necesita portaequipaje en las bicicletas. Puede adaptarse a diferentes tipos de bicis: Mtb, Ruta, Gravel.
Ideal para viajeros que quieren menos peso y volumen en sus travesías.
Aprendé todo sobre las diferentes maneras de viajar en bici en venzo.travel 
Los #CicloturistasVenzo estarán encantados de compartir sus experiencias y conocimientos y despejar dudas a todos aquellos qu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83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F18C0-5BAD-402D-A7A0-696C47AD7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409689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7569D-C0DB-4C47-AA41-778B4D1BA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6CF985-898D-4F4C-8887-E1D2097348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678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07244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4088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1813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2465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6753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3753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55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- 2021-03-17 16:17:55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"Siempre compañera y siempre con estilo".
#sunshine Rodado 29
.
#topmega #tubicitumundo #mtblife #mtbday #urbana #paseo #todoterreno #buenoscomienzos #nuevoestilo #sunshine #rodado29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455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BC3C3-4762-4B83-863A-2985225C0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357616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A4DD8-34C9-476C-A301-B8DDA495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C8241-14A9-494E-8DE7-E5A1163C66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204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761546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54639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5228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4095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32900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3739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90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- 2021-03-13 20:31:37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otra forma de habitar los espacios...
Elegimos sentir el aire en la cara, desconectarnos un poco de la rutina y conectarnos con la grandeza de la ciudad...
Elegimos disfrutar, contemplar y permanecer en cada rincón, no sólo pasar sin mirar.
Elegimos una manera sustentable de recorrerla, una manera amigable de habitarla.
(Para nosotros y para el planeta)
Hoy más que nunca, elegimos la #bicicleta.
La #VenzoAtix conquista #BuenosAires 🔥
#venzo #somosvenzo #vivivenzo #ciclismo #bike  #cycling  #cyclingphotos #cyclinglife #venzobikes #venzobike #biker #ciclismourbano #urbancycling #ciclismoargentino #cyclingroad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715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9A672-F17F-4A80-93AB-B76D42A94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723080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3F91F-B9FE-46D1-8FBD-30181CC7A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70F48A-00E9-442F-AD8E-87A3177095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8796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00601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5861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7344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3766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5157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019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82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- 2021-03-15 12:40:18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 flordelave, vos también podés elegir tu #OlmoCamino.
#bicicleta #urbana #urbanbike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980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CCECD-4AFD-4D89-8BAE-9EEA305F6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105482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A7744-B2EE-4B80-8BC2-A504A526F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DAC57B-2BDE-40B3-AFDE-5F94A96E4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439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0847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48273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81661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5638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83766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4259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51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- 2021-03-18 13:44:43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#VenzoAtix conquista la ciudad!! 
Trayéndonos una nueva forma de co-habitar nuestros espacios y nuestro planeta...
La bici no es solo un medio sustentable de transporte, es esa compañera que nos brinda la posibilidad de sentir el aire en la cara, la libertad y felicidad de respirar aire fresco mientras le damos salud y bienestar a nuestro cuerpo...
Todo eso... y llegamos a donde queremos!! ❤️🔥🙌🏻
En este post te mostramos las características de armado.
Recordá que podes consultar con tu bicicleteria #Venzo las opciones de armado que te guste y convenga! 🙌🏻
#venzo #somosvenzo #vivivenzo #ciclismo #bike #bicicleta #cycling #cyclinglifestyle #cyclingphotos #ciclismourbano #urbanbike #urban #venzobike #biker #urbancycling #ciclismoargentino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43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BEE26-E911-4880-895C-E0228DECA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049357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DB796-F93C-401E-8181-29716ABC4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D3062-8C48-4E5A-A7D4-78995AABE6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755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60767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70348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1337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0375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1984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2574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8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- 2021-03-19 11:46:08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#Findesemana hablemos de salir a pedalear...🚵 
¿Cuántos lo tienen en mente para este fin de semana?
#FlamingoR29
.
.
#topmega #tubicitumundo #mtblife #mtbday #urbana #paseo #todoterreno #buenoscomienzos #nuevoestilo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23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- 2021-03-20 12:50:41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#Slider una MTB al estilo Kids, para ell@s que les encantan las aventuras.
#SliderFucsia 
.
.
#topmega #tubicitumundo #mtblife #mtbday #urbana #paseo #todoterreno #buenoscomienzos #nuevoestilo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330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20825-31C0-4A6F-9802-A733059D7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042228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DD82B-3FB0-4500-9ED4-86DBE2997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9B9F8D-5A11-4412-B8F9-C0B1F54A4A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544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09716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8651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12354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4020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1136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512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83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- 2021-03-30 10:48:55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hablamos de calidad, durabilidad, rigidez y adaptabilidad en aluminio... Hablamos de la #VenzoZeth
Una joyita de nuestra marca #Venzo que nos invita a llevarla más allá de los límites. 
Equipada con transmisión Full #ShimanoDeore de 20 Velocidades y armada con los mejores componentes para adaptarla a cualquier salida por calle o sendero.
Cómoda, liviana, resistente y hermosa 🤩
Es la elegida por los chicos de lavidadeviaje para todas sus aventuras!! 
Vos, cual elegís ?
.
.
#venzo #somosvenzo #vivivenzo #ciclismo #bike #bicicleta #cycling #cyclinglifestyle #cyclingphotos #cyclinglife #mtb #mtblife #mtblifestyle #venzobike #biker #mountainbike #ciclismoargentino 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301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EF0E0-DAD1-4ED4-ADBE-C5C73E4F0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045627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792E2-9128-43A8-9B90-C12EDA049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997E8-7ABA-49B2-9FEB-F46697A999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6138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835803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1326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1193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67850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9709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2770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296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- 2021-03-22 11:02:28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Robusta, fuerte y veloz, así es #slider MTB de rodado 20.
#SliderFluo
Comprar aquí: https://bit.ly/38THgwy
.
.
#topmega #tubicitumundo #mtblife #mtbday #urbana #paseo #todoterreno #buenoscomienzos #nuevoestilodevida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15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- 2021-03-03 11:45:10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〚E-Bike PASEO〛Se adapta a vos y a tu camino. Liviana y resistente equipada para acompañarte.
#MovilidadElectrica
.
.
#topmega #MovilidadElectrica #tubicitumundo #E-bike #bateria #paseo #technology #innovación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963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01166-C5E6-4D49-9FD9-BAE29C1BA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8208956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6EACA-66A3-442E-8B31-16D0B1C1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0A93F-1A88-48C2-9B75-D5E7F245A3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71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12062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3344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5572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2209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4999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601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17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- 2021-03-25 12:30:07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 la actitud porque se aproxima el #finde 🤲 
#sunshineR29 ingresa a nuestra tienda online y mira todos sus colores disponibles (link en la bio)
.
.
#topmega #tubicitumundo #mtblife #mtbday #urbana #paseo #todoterreno #buenoscomienzos #nuevoestilo #sunshine #regal #friends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548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BC121-5E0F-455A-A762-A58FCA4F1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576588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E4A71-BA43-4004-B4E1-CCFF2C8C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E9AB25-AC4B-4166-914D-14BCD83679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8118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3231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1358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238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85606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6266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1443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71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- 2021-03-11 12:14:48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equipo de #CicloturistasVenzo está conformado por personas soñadoras, creativas, visionarias, inquietas y apasionadas por descrubrir el mundo arriba de la bicicleta...
Son profesionales altamente capacitados y experimentados en #cicloviaje.
El pasado 28/02 estuvieron junto a nosotros en vueltaaltascumbres compartiendo con todos sus experiencias, sus aventuras, tips y consejos para quienes se acercaban a preguntar y querían comenzar a viajar.
La bicicleta nos da una libertad inigualable, una sensación de adrenalina, superación y concreción de sueños. 
Si queres saber más sobre nuestros #cicloviajeros, te invitamos a seguir la cuenta de venzo.travel y las cuentas personales de todos ellos ❤️
lavidadeviaje nacionsalvaje todoapedal andar.liviano unviajerofrecuente19 natibainotti 
#venzo #somosvenzo #vivivenzo #cicloturismo #ciclismo #cicloturismoargentino #argentina #cycling #cyclinglife #mtb #viajes #viajesvenzo #viviargentina #travelarg #bike #bicicleta #biker  #turi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277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5063D-9506-4E05-8942-2DB3345EA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974758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AA51C-0B48-4F81-9661-BB0E17B7F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2AE95E-BB15-41E9-87A2-E176E290E3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1565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77722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4405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68187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28212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88328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3213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816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- 2021-03-02 15:35:21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Todavía nos queda un poco de verano. ¡Disfrutá el calorcito, salí a pedalear un rato!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07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- 2021-03-23 11:37:48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🌤️🍂 Ese sol de otoño te sienta bien, sobre todo si estas bien acompañada... 
#sunshine R29
🛒 visita nuestra tienda online y elegí el color que mas te gusta 😉 
.
.
#topmega #tubicitumundo #mtblife #mtbday #urbana #paseo #todoterreno #buenoscomienzos #nuevoestilo #sunshine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58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- 2021-03-08 16:48:54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más mujeres valientes que puedan cumplir sus sueños, disfrutar sin límites, vivir sin miedos. Por menos machos y más compañeros.
#8m #diadelamujer #niunamenos #mujerbonitaeslaquelucha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287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8E877-A576-4E0A-A114-49DD5290D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378829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78C8B-426C-45C2-B3D8-939143ACB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735152-894E-4BAA-87D7-2C5578299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894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488558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4454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3534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1426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2574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3454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83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- 2021-03-22 16:43:11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otoño es mucho más lindo en bici.
#bici #bicicleta #otoño #urbanbike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96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- 2021-03-22 16:42:15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otoño es mucho más lindo en bici.
#bici #bicicleta #otoño #urbanbike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38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- 2021-03-27 14:41:34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#finde con amigos el mejor plan de todos y el que mas se disfruta 🚴 🚴
¿Que haces este finde? te leemos😁
.
.
#topmega #tubicitumundo #mtblife #mtbday #urbana #paseo #todoterreno #buenoscomienzos #sunshine #nuevoestilo #regal #friends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6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- 2021-03-30 13:30:56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Flash 295. El equilibrio perfecto.
#bici #bicicleta #mountainbike #mtb #urbanbike #fashionbike #todoterreno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165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63CE9-203D-4816-8719-72AEA4824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324213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5E8A0-DF4A-4D9E-AE80-5CB9E849D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55DBA-5502-4422-909E-61BC3CB4C2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9459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75761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0796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1053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14497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5141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8944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78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- 2021-03-22 11:03:19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MTB con mucho estilo #Slider de rodado 20 con equipamiento #ShimanoTourney.
#SliderFucsia
.
.
#topmega #tubicitumundo #mtblife #mtbday #urbana #paseo #todoterreno #buenoscomienzos #nuevoestilo #slider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739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412D6-3A10-4FF5-B3CB-447CD8D147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6304632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22DDF-7A65-4F0F-8976-88C81A028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02AA99-F562-48EA-B725-33441DBD6A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4031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187289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9738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88721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1258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6364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2623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74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- 2021-03-04 16:28:40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vueltaaltascumbres nos emocionó hasta las lágrimas en cada pedacito de lo que somos...
Estuvimos viviendo el minuto a minuto del evento en nuestro stand junto a grupocarloskarabitian mostrando lo último en #VenzoBikes y aconsejando sobre usos, mecánica y componentes a quienes lo necesitaban...
Compartimos viajes, aventuras, charlas, tips y hasta una picadita con los #CicloturistasVenzo
lavidadeviaje todoapedal andar.liviano venzo.travel
Y por supuesto, vivimos desde adentro el sentimiento de reencuentro de la familia, la adrenalina y la pasión del ciclismo de competición junto a nuestro teamvenzo.arg 
GRACIAS a todos por habernos visitado en nuestro stand, por habernos seguido por streaming y por sus mensajes y buena onda en redes durante todo el finde ❤️
#venzo #somosvenzo #vivivenzo #ciclismo #bike #bicicleta #cycling #cyclinglifestyle #cyclingphotos #cyclinglife #mtb #mtblife #mtblifestyle #biker #mountainbike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001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A3839-B515-4BEE-B827-C62632F5E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087767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FE3E9-0F30-463E-91E0-7845D24DC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E41E89-A4C7-41CD-A98D-ACEB2FC11F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2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84424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59750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7960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58087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0491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9844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19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- 2021-03-10 14:39:16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📣#SUMMERSALE MTB📣 ¿todavía no aprovechaste esta promo de locos en MTB? La extendemos hasta agotar stock 🏃‍♀️
💣 hasta 25% OFF en MTB
💳18 cuotas fijas
◾ SUNSHINE R29
◾ REGAL R29
.
.
#topmega #tubicitumundo #mtblife #R29 #summersale #thor #sunshine #regal #promomtb #bike #bikershorts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33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- 2021-03-25 12:22:24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Buenas pedaleadas... buena compañía de camino.🤜 🤛 
#sunshine #regal Rodado 29 en varios colores, encontralas en nuestra tienda oficial (link en la bio).
.
.
#topmega #tubicitumundo #mtblife #mtbday #urbana #paseo #todoterreno #buenoscomienzos #nuevoestilo #sunshine #regal #friends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523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BB2F6-E683-4A0C-ACD2-607B66ACF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47578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33B08-CCBF-4C38-819B-F39CA44A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65E490-8EC8-493F-9385-1A0F3CBDBA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3218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54401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0544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7816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0312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6382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2572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26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- 2021-03-05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《E-Bike PLEGABLE》 Fácil de transportar, cómoda y segura. Sistema de carga inteligente 4 a 6 horas. Luces led frontales y traseras integradas.
#MovilidadElectrica
.
.
#topmega #MovilidadElectrica #tubicitumundo #E-bike #bateria #urbana #technology #innovación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228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A2816-4A32-45D1-9511-9870F5834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616032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1265</Words>
  <Application>Microsoft Office PowerPoint</Application>
  <PresentationFormat>On-screen Show (4:3)</PresentationFormat>
  <Paragraphs>535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 Distribution | Teknialbikes</vt:lpstr>
      <vt:lpstr>Instagram Key Metrics Radar | Teknialbikes</vt:lpstr>
      <vt:lpstr>Instagram Followers Total | Teknialbikes</vt:lpstr>
      <vt:lpstr>Instagram Followers Change | Teknialbikes</vt:lpstr>
      <vt:lpstr>Instagram Posts By Weekday | Teknialbikes</vt:lpstr>
      <vt:lpstr>Instagram Followers Change Per Weekday | Teknialbikes</vt:lpstr>
      <vt:lpstr>Instagram Posts By Hour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3</vt:lpstr>
      <vt:lpstr>Instagram Hashtag Detection | Teknialbikes - 2 of 3</vt:lpstr>
      <vt:lpstr>Instagram Hashtag Detection | Teknialbikes - 3 of 3</vt:lpstr>
      <vt:lpstr>Instagram Posts Table | Teknialbikes - 1 of 17</vt:lpstr>
      <vt:lpstr>Instagram Posts Table | Teknialbikes - 2 of 17</vt:lpstr>
      <vt:lpstr>Instagram Posts Table | Teknialbikes - 3 of 17</vt:lpstr>
      <vt:lpstr>Instagram Posts Table | Teknialbikes - 4 of 17</vt:lpstr>
      <vt:lpstr>Instagram Posts Table | Teknialbikes - 5 of 17</vt:lpstr>
      <vt:lpstr>Instagram Posts Table | Teknialbikes - 6 of 17</vt:lpstr>
      <vt:lpstr>Instagram Posts Table | Teknialbikes - 7 of 17</vt:lpstr>
      <vt:lpstr>Instagram Posts Table | Teknialbikes - 8 of 17</vt:lpstr>
      <vt:lpstr>Instagram Posts Table | Teknialbikes - 9 of 17</vt:lpstr>
      <vt:lpstr>Instagram Posts Table | Teknialbikes - 10 of 17</vt:lpstr>
      <vt:lpstr>Instagram Posts Table | Teknialbikes - 11 of 17</vt:lpstr>
      <vt:lpstr>Instagram Posts Table | Teknialbikes - 12 of 17</vt:lpstr>
      <vt:lpstr>Instagram Posts Table | Teknialbikes - 13 of 17</vt:lpstr>
      <vt:lpstr>Instagram Posts Table | Teknialbikes - 14 of 17</vt:lpstr>
      <vt:lpstr>Instagram Posts Table | Teknialbikes - 15 of 17</vt:lpstr>
      <vt:lpstr>Instagram Posts Table | Teknialbikes - 16 of 17</vt:lpstr>
      <vt:lpstr>Instagram Posts Table | Teknialbikes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2021-04-01T08:55:37Z</dcterms:created>
  <dcterms:modified xsi:type="dcterms:W3CDTF">2021-04-01T08:56:45Z</dcterms:modified>
</cp:coreProperties>
</file>