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olmobikes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motomelbicicletas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153355</c:v>
                </c:pt>
                <c:pt idx="1">
                  <c:v>57362</c:v>
                </c:pt>
                <c:pt idx="2">
                  <c:v>52751</c:v>
                </c:pt>
                <c:pt idx="3">
                  <c:v>8287</c:v>
                </c:pt>
                <c:pt idx="4">
                  <c:v>3802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B-484A-BA4C-130F834F4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5.4038000000000004</c:v>
                </c:pt>
                <c:pt idx="1">
                  <c:v>66.666700000000006</c:v>
                </c:pt>
                <c:pt idx="2">
                  <c:v>9.0908999999999995</c:v>
                </c:pt>
                <c:pt idx="3">
                  <c:v>20</c:v>
                </c:pt>
                <c:pt idx="4">
                  <c:v>37.5</c:v>
                </c:pt>
                <c:pt idx="5">
                  <c:v>4.6352000000000002</c:v>
                </c:pt>
                <c:pt idx="6">
                  <c:v>25.945499999999999</c:v>
                </c:pt>
                <c:pt idx="7">
                  <c:v>-13.556900000000001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3-44BB-AE01-3FD0280FA1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2.4792000000000001</c:v>
                </c:pt>
                <c:pt idx="1">
                  <c:v>100</c:v>
                </c:pt>
                <c:pt idx="2">
                  <c:v>9.0908999999999995</c:v>
                </c:pt>
                <c:pt idx="3">
                  <c:v>0</c:v>
                </c:pt>
                <c:pt idx="4">
                  <c:v>43.75</c:v>
                </c:pt>
                <c:pt idx="5">
                  <c:v>9.8209999999999997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F3-44BB-AE01-3FD0280FA1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37.404699999999998</c:v>
                </c:pt>
                <c:pt idx="1">
                  <c:v>83.333299999999994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14.0829</c:v>
                </c:pt>
                <c:pt idx="7">
                  <c:v>-2.7307999999999999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F3-44BB-AE01-3FD0280FA1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34.398000000000003</c:v>
                </c:pt>
                <c:pt idx="1">
                  <c:v>0</c:v>
                </c:pt>
                <c:pt idx="2">
                  <c:v>36.363599999999998</c:v>
                </c:pt>
                <c:pt idx="3">
                  <c:v>100</c:v>
                </c:pt>
                <c:pt idx="4">
                  <c:v>56.25</c:v>
                </c:pt>
                <c:pt idx="5">
                  <c:v>62.712299999999999</c:v>
                </c:pt>
                <c:pt idx="6">
                  <c:v>18.373999999999999</c:v>
                </c:pt>
                <c:pt idx="7">
                  <c:v>35.244999999999997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F3-44BB-AE01-3FD0280FA1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37.5</c:v>
                </c:pt>
                <c:pt idx="5">
                  <c:v>36.874699999999997</c:v>
                </c:pt>
                <c:pt idx="6">
                  <c:v>11.2156</c:v>
                </c:pt>
                <c:pt idx="7">
                  <c:v>-24.373799999999999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F3-44BB-AE01-3FD0280FA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272024"/>
        <c:axId val="322267432"/>
      </c:radarChart>
      <c:catAx>
        <c:axId val="32227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67432"/>
        <c:crosses val="autoZero"/>
        <c:auto val="1"/>
        <c:lblAlgn val="ctr"/>
        <c:lblOffset val="100"/>
        <c:noMultiLvlLbl val="0"/>
      </c:catAx>
      <c:valAx>
        <c:axId val="32226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7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8333</c:v>
                </c:pt>
                <c:pt idx="1">
                  <c:v>8332</c:v>
                </c:pt>
                <c:pt idx="2">
                  <c:v>8328</c:v>
                </c:pt>
                <c:pt idx="3">
                  <c:v>8324</c:v>
                </c:pt>
                <c:pt idx="4">
                  <c:v>8319</c:v>
                </c:pt>
                <c:pt idx="5">
                  <c:v>8316</c:v>
                </c:pt>
                <c:pt idx="6">
                  <c:v>8316</c:v>
                </c:pt>
                <c:pt idx="7">
                  <c:v>8313</c:v>
                </c:pt>
                <c:pt idx="8">
                  <c:v>8307</c:v>
                </c:pt>
                <c:pt idx="9">
                  <c:v>8306</c:v>
                </c:pt>
                <c:pt idx="10">
                  <c:v>8303</c:v>
                </c:pt>
                <c:pt idx="11">
                  <c:v>8301</c:v>
                </c:pt>
                <c:pt idx="12">
                  <c:v>8299</c:v>
                </c:pt>
                <c:pt idx="13">
                  <c:v>8296</c:v>
                </c:pt>
                <c:pt idx="14">
                  <c:v>8292</c:v>
                </c:pt>
                <c:pt idx="15">
                  <c:v>8292</c:v>
                </c:pt>
                <c:pt idx="16">
                  <c:v>8289</c:v>
                </c:pt>
                <c:pt idx="17">
                  <c:v>8294</c:v>
                </c:pt>
                <c:pt idx="18">
                  <c:v>8292</c:v>
                </c:pt>
                <c:pt idx="19">
                  <c:v>8285</c:v>
                </c:pt>
                <c:pt idx="20">
                  <c:v>8286</c:v>
                </c:pt>
                <c:pt idx="21">
                  <c:v>8279</c:v>
                </c:pt>
                <c:pt idx="22">
                  <c:v>8279</c:v>
                </c:pt>
                <c:pt idx="23">
                  <c:v>8283</c:v>
                </c:pt>
                <c:pt idx="24">
                  <c:v>8277</c:v>
                </c:pt>
                <c:pt idx="25">
                  <c:v>8279</c:v>
                </c:pt>
                <c:pt idx="26">
                  <c:v>8279</c:v>
                </c:pt>
                <c:pt idx="27">
                  <c:v>8282</c:v>
                </c:pt>
                <c:pt idx="28">
                  <c:v>8282</c:v>
                </c:pt>
                <c:pt idx="29">
                  <c:v>8285</c:v>
                </c:pt>
                <c:pt idx="30">
                  <c:v>8287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43-414C-866C-8E2C1363DF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3650</c:v>
                </c:pt>
                <c:pt idx="1">
                  <c:v>3648</c:v>
                </c:pt>
                <c:pt idx="2">
                  <c:v>3646</c:v>
                </c:pt>
                <c:pt idx="3">
                  <c:v>3648</c:v>
                </c:pt>
                <c:pt idx="4">
                  <c:v>3648</c:v>
                </c:pt>
                <c:pt idx="5">
                  <c:v>3654</c:v>
                </c:pt>
                <c:pt idx="6">
                  <c:v>3659</c:v>
                </c:pt>
                <c:pt idx="7">
                  <c:v>3667</c:v>
                </c:pt>
                <c:pt idx="8">
                  <c:v>3664</c:v>
                </c:pt>
                <c:pt idx="9">
                  <c:v>3665</c:v>
                </c:pt>
                <c:pt idx="10">
                  <c:v>3670</c:v>
                </c:pt>
                <c:pt idx="11">
                  <c:v>3681</c:v>
                </c:pt>
                <c:pt idx="12">
                  <c:v>3684</c:v>
                </c:pt>
                <c:pt idx="13">
                  <c:v>3691</c:v>
                </c:pt>
                <c:pt idx="14">
                  <c:v>3702</c:v>
                </c:pt>
                <c:pt idx="15">
                  <c:v>3707</c:v>
                </c:pt>
                <c:pt idx="16">
                  <c:v>3715</c:v>
                </c:pt>
                <c:pt idx="17">
                  <c:v>3723</c:v>
                </c:pt>
                <c:pt idx="18">
                  <c:v>3729</c:v>
                </c:pt>
                <c:pt idx="19">
                  <c:v>3732</c:v>
                </c:pt>
                <c:pt idx="20">
                  <c:v>3742</c:v>
                </c:pt>
                <c:pt idx="21">
                  <c:v>3749</c:v>
                </c:pt>
                <c:pt idx="22">
                  <c:v>3757</c:v>
                </c:pt>
                <c:pt idx="23">
                  <c:v>3762</c:v>
                </c:pt>
                <c:pt idx="24">
                  <c:v>3762</c:v>
                </c:pt>
                <c:pt idx="25">
                  <c:v>3768</c:v>
                </c:pt>
                <c:pt idx="26">
                  <c:v>3775</c:v>
                </c:pt>
                <c:pt idx="27">
                  <c:v>3780</c:v>
                </c:pt>
                <c:pt idx="28">
                  <c:v>3789</c:v>
                </c:pt>
                <c:pt idx="29">
                  <c:v>3795</c:v>
                </c:pt>
                <c:pt idx="30">
                  <c:v>3802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43-414C-866C-8E2C1363DF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57426</c:v>
                </c:pt>
                <c:pt idx="1">
                  <c:v>57408</c:v>
                </c:pt>
                <c:pt idx="2">
                  <c:v>57385</c:v>
                </c:pt>
                <c:pt idx="3">
                  <c:v>57370</c:v>
                </c:pt>
                <c:pt idx="4">
                  <c:v>57361</c:v>
                </c:pt>
                <c:pt idx="5">
                  <c:v>57359</c:v>
                </c:pt>
                <c:pt idx="6">
                  <c:v>57349</c:v>
                </c:pt>
                <c:pt idx="7">
                  <c:v>57338</c:v>
                </c:pt>
                <c:pt idx="8">
                  <c:v>57327</c:v>
                </c:pt>
                <c:pt idx="9">
                  <c:v>57301</c:v>
                </c:pt>
                <c:pt idx="10">
                  <c:v>57300</c:v>
                </c:pt>
                <c:pt idx="11">
                  <c:v>57292</c:v>
                </c:pt>
                <c:pt idx="12">
                  <c:v>57279</c:v>
                </c:pt>
                <c:pt idx="13">
                  <c:v>57274</c:v>
                </c:pt>
                <c:pt idx="14">
                  <c:v>57269</c:v>
                </c:pt>
                <c:pt idx="15">
                  <c:v>57252</c:v>
                </c:pt>
                <c:pt idx="16">
                  <c:v>57229</c:v>
                </c:pt>
                <c:pt idx="17">
                  <c:v>57187</c:v>
                </c:pt>
                <c:pt idx="18">
                  <c:v>57167</c:v>
                </c:pt>
                <c:pt idx="19">
                  <c:v>57144</c:v>
                </c:pt>
                <c:pt idx="20">
                  <c:v>57129</c:v>
                </c:pt>
                <c:pt idx="21">
                  <c:v>57102</c:v>
                </c:pt>
                <c:pt idx="22">
                  <c:v>57087</c:v>
                </c:pt>
                <c:pt idx="23">
                  <c:v>57083</c:v>
                </c:pt>
                <c:pt idx="24">
                  <c:v>57062</c:v>
                </c:pt>
                <c:pt idx="25">
                  <c:v>57058</c:v>
                </c:pt>
                <c:pt idx="26">
                  <c:v>57227</c:v>
                </c:pt>
                <c:pt idx="27">
                  <c:v>57359</c:v>
                </c:pt>
                <c:pt idx="28">
                  <c:v>57380</c:v>
                </c:pt>
                <c:pt idx="29">
                  <c:v>57367</c:v>
                </c:pt>
                <c:pt idx="30">
                  <c:v>57362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43-414C-866C-8E2C1363DF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51985</c:v>
                </c:pt>
                <c:pt idx="1">
                  <c:v>52012</c:v>
                </c:pt>
                <c:pt idx="2">
                  <c:v>52051</c:v>
                </c:pt>
                <c:pt idx="3">
                  <c:v>52090</c:v>
                </c:pt>
                <c:pt idx="4">
                  <c:v>52171</c:v>
                </c:pt>
                <c:pt idx="5">
                  <c:v>52220</c:v>
                </c:pt>
                <c:pt idx="6">
                  <c:v>52245</c:v>
                </c:pt>
                <c:pt idx="7">
                  <c:v>52267</c:v>
                </c:pt>
                <c:pt idx="8">
                  <c:v>52297</c:v>
                </c:pt>
                <c:pt idx="9">
                  <c:v>52325</c:v>
                </c:pt>
                <c:pt idx="10">
                  <c:v>52335</c:v>
                </c:pt>
                <c:pt idx="11">
                  <c:v>52340</c:v>
                </c:pt>
                <c:pt idx="12">
                  <c:v>52360</c:v>
                </c:pt>
                <c:pt idx="13">
                  <c:v>52417</c:v>
                </c:pt>
                <c:pt idx="14">
                  <c:v>52431</c:v>
                </c:pt>
                <c:pt idx="15">
                  <c:v>52447</c:v>
                </c:pt>
                <c:pt idx="16">
                  <c:v>52466</c:v>
                </c:pt>
                <c:pt idx="17">
                  <c:v>52469</c:v>
                </c:pt>
                <c:pt idx="18">
                  <c:v>52487</c:v>
                </c:pt>
                <c:pt idx="19">
                  <c:v>52509</c:v>
                </c:pt>
                <c:pt idx="20">
                  <c:v>52527</c:v>
                </c:pt>
                <c:pt idx="21">
                  <c:v>52540</c:v>
                </c:pt>
                <c:pt idx="22">
                  <c:v>52549</c:v>
                </c:pt>
                <c:pt idx="23">
                  <c:v>52555</c:v>
                </c:pt>
                <c:pt idx="24">
                  <c:v>52643</c:v>
                </c:pt>
                <c:pt idx="25">
                  <c:v>52657</c:v>
                </c:pt>
                <c:pt idx="26">
                  <c:v>52684</c:v>
                </c:pt>
                <c:pt idx="27">
                  <c:v>52696</c:v>
                </c:pt>
                <c:pt idx="28">
                  <c:v>52719</c:v>
                </c:pt>
                <c:pt idx="29">
                  <c:v>52735</c:v>
                </c:pt>
                <c:pt idx="30">
                  <c:v>52751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43-414C-866C-8E2C1363DF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154930</c:v>
                </c:pt>
                <c:pt idx="1">
                  <c:v>154861</c:v>
                </c:pt>
                <c:pt idx="2">
                  <c:v>154840</c:v>
                </c:pt>
                <c:pt idx="3">
                  <c:v>154790</c:v>
                </c:pt>
                <c:pt idx="4">
                  <c:v>154740</c:v>
                </c:pt>
                <c:pt idx="5">
                  <c:v>154695</c:v>
                </c:pt>
                <c:pt idx="6">
                  <c:v>154657</c:v>
                </c:pt>
                <c:pt idx="7">
                  <c:v>154596</c:v>
                </c:pt>
                <c:pt idx="8">
                  <c:v>154523</c:v>
                </c:pt>
                <c:pt idx="9">
                  <c:v>154469</c:v>
                </c:pt>
                <c:pt idx="10">
                  <c:v>154425</c:v>
                </c:pt>
                <c:pt idx="11">
                  <c:v>154383</c:v>
                </c:pt>
                <c:pt idx="12">
                  <c:v>154348</c:v>
                </c:pt>
                <c:pt idx="13">
                  <c:v>154307</c:v>
                </c:pt>
                <c:pt idx="14">
                  <c:v>154224</c:v>
                </c:pt>
                <c:pt idx="15">
                  <c:v>154157</c:v>
                </c:pt>
                <c:pt idx="16">
                  <c:v>154104</c:v>
                </c:pt>
                <c:pt idx="17">
                  <c:v>154065</c:v>
                </c:pt>
                <c:pt idx="18">
                  <c:v>154020</c:v>
                </c:pt>
                <c:pt idx="19">
                  <c:v>153981</c:v>
                </c:pt>
                <c:pt idx="20">
                  <c:v>153928</c:v>
                </c:pt>
                <c:pt idx="21">
                  <c:v>153817</c:v>
                </c:pt>
                <c:pt idx="22">
                  <c:v>153757</c:v>
                </c:pt>
                <c:pt idx="23">
                  <c:v>153706</c:v>
                </c:pt>
                <c:pt idx="24">
                  <c:v>153663</c:v>
                </c:pt>
                <c:pt idx="25">
                  <c:v>153622</c:v>
                </c:pt>
                <c:pt idx="26">
                  <c:v>153556</c:v>
                </c:pt>
                <c:pt idx="27">
                  <c:v>153515</c:v>
                </c:pt>
                <c:pt idx="28">
                  <c:v>153473</c:v>
                </c:pt>
                <c:pt idx="29">
                  <c:v>153398</c:v>
                </c:pt>
                <c:pt idx="30">
                  <c:v>153355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43-414C-866C-8E2C1363D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72144"/>
        <c:axId val="265169192"/>
      </c:lineChart>
      <c:dateAx>
        <c:axId val="26517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69192"/>
        <c:crosses val="autoZero"/>
        <c:auto val="1"/>
        <c:lblOffset val="100"/>
        <c:baseTimeUnit val="days"/>
      </c:dateAx>
      <c:valAx>
        <c:axId val="26516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</c:v>
                </c:pt>
                <c:pt idx="1">
                  <c:v>-1</c:v>
                </c:pt>
                <c:pt idx="2">
                  <c:v>-4</c:v>
                </c:pt>
                <c:pt idx="3">
                  <c:v>-4</c:v>
                </c:pt>
                <c:pt idx="4">
                  <c:v>-5</c:v>
                </c:pt>
                <c:pt idx="5">
                  <c:v>-3</c:v>
                </c:pt>
                <c:pt idx="6">
                  <c:v>0</c:v>
                </c:pt>
                <c:pt idx="7">
                  <c:v>-3</c:v>
                </c:pt>
                <c:pt idx="8">
                  <c:v>-6</c:v>
                </c:pt>
                <c:pt idx="9">
                  <c:v>-1</c:v>
                </c:pt>
                <c:pt idx="10">
                  <c:v>-3</c:v>
                </c:pt>
                <c:pt idx="11">
                  <c:v>-2</c:v>
                </c:pt>
                <c:pt idx="12">
                  <c:v>-2</c:v>
                </c:pt>
                <c:pt idx="13">
                  <c:v>-3</c:v>
                </c:pt>
                <c:pt idx="14">
                  <c:v>-4</c:v>
                </c:pt>
                <c:pt idx="15">
                  <c:v>0</c:v>
                </c:pt>
                <c:pt idx="16">
                  <c:v>-3</c:v>
                </c:pt>
                <c:pt idx="17">
                  <c:v>5</c:v>
                </c:pt>
                <c:pt idx="18">
                  <c:v>-2</c:v>
                </c:pt>
                <c:pt idx="19">
                  <c:v>-7</c:v>
                </c:pt>
                <c:pt idx="20">
                  <c:v>1</c:v>
                </c:pt>
                <c:pt idx="21">
                  <c:v>-7</c:v>
                </c:pt>
                <c:pt idx="22">
                  <c:v>0</c:v>
                </c:pt>
                <c:pt idx="23">
                  <c:v>4</c:v>
                </c:pt>
                <c:pt idx="24">
                  <c:v>-6</c:v>
                </c:pt>
                <c:pt idx="25">
                  <c:v>2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AA-4AF7-810E-9C5B5041B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</c:v>
                </c:pt>
                <c:pt idx="1">
                  <c:v>-2</c:v>
                </c:pt>
                <c:pt idx="2">
                  <c:v>-2</c:v>
                </c:pt>
                <c:pt idx="3">
                  <c:v>2</c:v>
                </c:pt>
                <c:pt idx="4">
                  <c:v>0</c:v>
                </c:pt>
                <c:pt idx="5">
                  <c:v>6</c:v>
                </c:pt>
                <c:pt idx="6">
                  <c:v>5</c:v>
                </c:pt>
                <c:pt idx="7">
                  <c:v>8</c:v>
                </c:pt>
                <c:pt idx="8">
                  <c:v>-3</c:v>
                </c:pt>
                <c:pt idx="9">
                  <c:v>1</c:v>
                </c:pt>
                <c:pt idx="10">
                  <c:v>5</c:v>
                </c:pt>
                <c:pt idx="11">
                  <c:v>11</c:v>
                </c:pt>
                <c:pt idx="12">
                  <c:v>3</c:v>
                </c:pt>
                <c:pt idx="13">
                  <c:v>7</c:v>
                </c:pt>
                <c:pt idx="14">
                  <c:v>11</c:v>
                </c:pt>
                <c:pt idx="15">
                  <c:v>5</c:v>
                </c:pt>
                <c:pt idx="16">
                  <c:v>8</c:v>
                </c:pt>
                <c:pt idx="17">
                  <c:v>8</c:v>
                </c:pt>
                <c:pt idx="18">
                  <c:v>6</c:v>
                </c:pt>
                <c:pt idx="19">
                  <c:v>3</c:v>
                </c:pt>
                <c:pt idx="20">
                  <c:v>10</c:v>
                </c:pt>
                <c:pt idx="21">
                  <c:v>7</c:v>
                </c:pt>
                <c:pt idx="22">
                  <c:v>8</c:v>
                </c:pt>
                <c:pt idx="23">
                  <c:v>5</c:v>
                </c:pt>
                <c:pt idx="24">
                  <c:v>0</c:v>
                </c:pt>
                <c:pt idx="25">
                  <c:v>6</c:v>
                </c:pt>
                <c:pt idx="26">
                  <c:v>7</c:v>
                </c:pt>
                <c:pt idx="27">
                  <c:v>5</c:v>
                </c:pt>
                <c:pt idx="28">
                  <c:v>9</c:v>
                </c:pt>
                <c:pt idx="29">
                  <c:v>6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AA-4AF7-810E-9C5B5041B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-4</c:v>
                </c:pt>
                <c:pt idx="1">
                  <c:v>-18</c:v>
                </c:pt>
                <c:pt idx="2">
                  <c:v>-23</c:v>
                </c:pt>
                <c:pt idx="3">
                  <c:v>-15</c:v>
                </c:pt>
                <c:pt idx="4">
                  <c:v>-9</c:v>
                </c:pt>
                <c:pt idx="5">
                  <c:v>-2</c:v>
                </c:pt>
                <c:pt idx="6">
                  <c:v>-10</c:v>
                </c:pt>
                <c:pt idx="7">
                  <c:v>-11</c:v>
                </c:pt>
                <c:pt idx="8">
                  <c:v>-11</c:v>
                </c:pt>
                <c:pt idx="9">
                  <c:v>-26</c:v>
                </c:pt>
                <c:pt idx="10">
                  <c:v>-1</c:v>
                </c:pt>
                <c:pt idx="11">
                  <c:v>-8</c:v>
                </c:pt>
                <c:pt idx="12">
                  <c:v>-13</c:v>
                </c:pt>
                <c:pt idx="13">
                  <c:v>-5</c:v>
                </c:pt>
                <c:pt idx="14">
                  <c:v>-5</c:v>
                </c:pt>
                <c:pt idx="15">
                  <c:v>-17</c:v>
                </c:pt>
                <c:pt idx="16">
                  <c:v>-23</c:v>
                </c:pt>
                <c:pt idx="17">
                  <c:v>-42</c:v>
                </c:pt>
                <c:pt idx="18">
                  <c:v>-20</c:v>
                </c:pt>
                <c:pt idx="19">
                  <c:v>-23</c:v>
                </c:pt>
                <c:pt idx="20">
                  <c:v>-15</c:v>
                </c:pt>
                <c:pt idx="21">
                  <c:v>-27</c:v>
                </c:pt>
                <c:pt idx="22">
                  <c:v>-15</c:v>
                </c:pt>
                <c:pt idx="23">
                  <c:v>-4</c:v>
                </c:pt>
                <c:pt idx="24">
                  <c:v>-21</c:v>
                </c:pt>
                <c:pt idx="25">
                  <c:v>-4</c:v>
                </c:pt>
                <c:pt idx="26">
                  <c:v>169</c:v>
                </c:pt>
                <c:pt idx="27">
                  <c:v>132</c:v>
                </c:pt>
                <c:pt idx="28">
                  <c:v>21</c:v>
                </c:pt>
                <c:pt idx="29">
                  <c:v>-13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AA-4AF7-810E-9C5B5041BB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28</c:v>
                </c:pt>
                <c:pt idx="1">
                  <c:v>27</c:v>
                </c:pt>
                <c:pt idx="2">
                  <c:v>39</c:v>
                </c:pt>
                <c:pt idx="3">
                  <c:v>39</c:v>
                </c:pt>
                <c:pt idx="4">
                  <c:v>81</c:v>
                </c:pt>
                <c:pt idx="5">
                  <c:v>49</c:v>
                </c:pt>
                <c:pt idx="6">
                  <c:v>25</c:v>
                </c:pt>
                <c:pt idx="7">
                  <c:v>22</c:v>
                </c:pt>
                <c:pt idx="8">
                  <c:v>30</c:v>
                </c:pt>
                <c:pt idx="9">
                  <c:v>28</c:v>
                </c:pt>
                <c:pt idx="10">
                  <c:v>10</c:v>
                </c:pt>
                <c:pt idx="11">
                  <c:v>5</c:v>
                </c:pt>
                <c:pt idx="12">
                  <c:v>20</c:v>
                </c:pt>
                <c:pt idx="13">
                  <c:v>57</c:v>
                </c:pt>
                <c:pt idx="14">
                  <c:v>14</c:v>
                </c:pt>
                <c:pt idx="15">
                  <c:v>16</c:v>
                </c:pt>
                <c:pt idx="16">
                  <c:v>19</c:v>
                </c:pt>
                <c:pt idx="17">
                  <c:v>3</c:v>
                </c:pt>
                <c:pt idx="18">
                  <c:v>18</c:v>
                </c:pt>
                <c:pt idx="19">
                  <c:v>22</c:v>
                </c:pt>
                <c:pt idx="20">
                  <c:v>18</c:v>
                </c:pt>
                <c:pt idx="21">
                  <c:v>13</c:v>
                </c:pt>
                <c:pt idx="22">
                  <c:v>9</c:v>
                </c:pt>
                <c:pt idx="23">
                  <c:v>6</c:v>
                </c:pt>
                <c:pt idx="24">
                  <c:v>88</c:v>
                </c:pt>
                <c:pt idx="25">
                  <c:v>14</c:v>
                </c:pt>
                <c:pt idx="26">
                  <c:v>27</c:v>
                </c:pt>
                <c:pt idx="27">
                  <c:v>12</c:v>
                </c:pt>
                <c:pt idx="28">
                  <c:v>23</c:v>
                </c:pt>
                <c:pt idx="29">
                  <c:v>16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AA-4AF7-810E-9C5B5041BB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-63</c:v>
                </c:pt>
                <c:pt idx="1">
                  <c:v>-69</c:v>
                </c:pt>
                <c:pt idx="2">
                  <c:v>-21</c:v>
                </c:pt>
                <c:pt idx="3">
                  <c:v>-50</c:v>
                </c:pt>
                <c:pt idx="4">
                  <c:v>-50</c:v>
                </c:pt>
                <c:pt idx="5">
                  <c:v>-45</c:v>
                </c:pt>
                <c:pt idx="6">
                  <c:v>-38</c:v>
                </c:pt>
                <c:pt idx="7">
                  <c:v>-61</c:v>
                </c:pt>
                <c:pt idx="8">
                  <c:v>-73</c:v>
                </c:pt>
                <c:pt idx="9">
                  <c:v>-54</c:v>
                </c:pt>
                <c:pt idx="10">
                  <c:v>-44</c:v>
                </c:pt>
                <c:pt idx="11">
                  <c:v>-42</c:v>
                </c:pt>
                <c:pt idx="12">
                  <c:v>-35</c:v>
                </c:pt>
                <c:pt idx="13">
                  <c:v>-41</c:v>
                </c:pt>
                <c:pt idx="14">
                  <c:v>-83</c:v>
                </c:pt>
                <c:pt idx="15">
                  <c:v>-67</c:v>
                </c:pt>
                <c:pt idx="16">
                  <c:v>-53</c:v>
                </c:pt>
                <c:pt idx="17">
                  <c:v>-39</c:v>
                </c:pt>
                <c:pt idx="18">
                  <c:v>-45</c:v>
                </c:pt>
                <c:pt idx="19">
                  <c:v>-39</c:v>
                </c:pt>
                <c:pt idx="20">
                  <c:v>-53</c:v>
                </c:pt>
                <c:pt idx="21">
                  <c:v>-111</c:v>
                </c:pt>
                <c:pt idx="22">
                  <c:v>-60</c:v>
                </c:pt>
                <c:pt idx="23">
                  <c:v>-51</c:v>
                </c:pt>
                <c:pt idx="24">
                  <c:v>-43</c:v>
                </c:pt>
                <c:pt idx="25">
                  <c:v>-41</c:v>
                </c:pt>
                <c:pt idx="26">
                  <c:v>-66</c:v>
                </c:pt>
                <c:pt idx="27">
                  <c:v>-41</c:v>
                </c:pt>
                <c:pt idx="28">
                  <c:v>-42</c:v>
                </c:pt>
                <c:pt idx="29">
                  <c:v>-75</c:v>
                </c:pt>
                <c:pt idx="30">
                  <c:v>-43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AA-4AF7-810E-9C5B5041B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72472"/>
        <c:axId val="265171488"/>
      </c:lineChart>
      <c:dateAx>
        <c:axId val="26517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1488"/>
        <c:crosses val="autoZero"/>
        <c:auto val="1"/>
        <c:lblOffset val="100"/>
        <c:baseTimeUnit val="days"/>
      </c:dateAx>
      <c:valAx>
        <c:axId val="26517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0-4EDF-80C8-B8BD362EAC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60-4EDF-80C8-B8BD362EAC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60-4EDF-80C8-B8BD362EAC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60-4EDF-80C8-B8BD362EAC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60-4EDF-80C8-B8BD362EA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167552"/>
        <c:axId val="265168208"/>
      </c:barChart>
      <c:catAx>
        <c:axId val="26516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68208"/>
        <c:crosses val="autoZero"/>
        <c:auto val="1"/>
        <c:lblAlgn val="ctr"/>
        <c:lblOffset val="100"/>
        <c:noMultiLvlLbl val="0"/>
      </c:catAx>
      <c:valAx>
        <c:axId val="26516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-1</c:v>
                </c:pt>
                <c:pt idx="2">
                  <c:v>0</c:v>
                </c:pt>
                <c:pt idx="3">
                  <c:v>-2</c:v>
                </c:pt>
                <c:pt idx="4">
                  <c:v>-2</c:v>
                </c:pt>
                <c:pt idx="5">
                  <c:v>-3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F-4C80-9843-E667E4050A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F-4C80-9843-E667E4050A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</c:v>
                </c:pt>
                <c:pt idx="1">
                  <c:v>-15</c:v>
                </c:pt>
                <c:pt idx="2">
                  <c:v>-16</c:v>
                </c:pt>
                <c:pt idx="3">
                  <c:v>-20</c:v>
                </c:pt>
                <c:pt idx="4">
                  <c:v>-10</c:v>
                </c:pt>
                <c:pt idx="5">
                  <c:v>33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9F-4C80-9843-E667E4050A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22</c:v>
                </c:pt>
                <c:pt idx="3">
                  <c:v>35</c:v>
                </c:pt>
                <c:pt idx="4">
                  <c:v>30</c:v>
                </c:pt>
                <c:pt idx="5">
                  <c:v>30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9F-4C80-9843-E667E4050A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-72</c:v>
                </c:pt>
                <c:pt idx="1">
                  <c:v>-69</c:v>
                </c:pt>
                <c:pt idx="2">
                  <c:v>-44</c:v>
                </c:pt>
                <c:pt idx="3">
                  <c:v>-44</c:v>
                </c:pt>
                <c:pt idx="4">
                  <c:v>-45</c:v>
                </c:pt>
                <c:pt idx="5">
                  <c:v>-46</c:v>
                </c:pt>
                <c:pt idx="6">
                  <c:v>-43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9F-4C80-9843-E667E4050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176408"/>
        <c:axId val="265173128"/>
      </c:barChart>
      <c:catAx>
        <c:axId val="26517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3128"/>
        <c:crosses val="autoZero"/>
        <c:auto val="1"/>
        <c:lblAlgn val="ctr"/>
        <c:lblOffset val="100"/>
        <c:noMultiLvlLbl val="0"/>
      </c:catAx>
      <c:valAx>
        <c:axId val="26517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FF-4CB7-B48F-CB5050BE7B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FF-4CB7-B48F-CB5050BE7B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FF-4CB7-B48F-CB5050BE7B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FF-4CB7-B48F-CB5050BE7B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FF-4CB7-B48F-CB5050BE7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73696"/>
        <c:axId val="328979600"/>
      </c:lineChart>
      <c:catAx>
        <c:axId val="32897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9600"/>
        <c:crosses val="autoZero"/>
        <c:auto val="1"/>
        <c:lblAlgn val="ctr"/>
        <c:lblOffset val="100"/>
        <c:noMultiLvlLbl val="0"/>
      </c:catAx>
      <c:valAx>
        <c:axId val="32897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0.36101083032490999</c:v>
                </c:pt>
                <c:pt idx="2">
                  <c:v>0.31287605294825499</c:v>
                </c:pt>
                <c:pt idx="3">
                  <c:v>0.42719614921781002</c:v>
                </c:pt>
                <c:pt idx="4">
                  <c:v>0.58965102286401905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D-4FFA-91B1-69B1089C8F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0.72463768115941996</c:v>
                </c:pt>
                <c:pt idx="1">
                  <c:v>2.2410091250670998</c:v>
                </c:pt>
                <c:pt idx="2">
                  <c:v>1.1003757380568999</c:v>
                </c:pt>
                <c:pt idx="3">
                  <c:v>1.4895330112721401</c:v>
                </c:pt>
                <c:pt idx="4">
                  <c:v>2.2007514761137998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DD-4FFA-91B1-69B1089C8F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0.34207989220708301</c:v>
                </c:pt>
                <c:pt idx="1">
                  <c:v>0.44081262849775199</c:v>
                </c:pt>
                <c:pt idx="2">
                  <c:v>0.58020002090810896</c:v>
                </c:pt>
                <c:pt idx="3">
                  <c:v>0.71784507091333605</c:v>
                </c:pt>
                <c:pt idx="4">
                  <c:v>0.29010001045405398</c:v>
                </c:pt>
                <c:pt idx="5">
                  <c:v>0.53577028957730799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DD-4FFA-91B1-69B1089C8F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0.156584173541094</c:v>
                </c:pt>
                <c:pt idx="1">
                  <c:v>0.33926570933903699</c:v>
                </c:pt>
                <c:pt idx="3">
                  <c:v>0.55759242285365096</c:v>
                </c:pt>
                <c:pt idx="4">
                  <c:v>1.51810265811182</c:v>
                </c:pt>
                <c:pt idx="5">
                  <c:v>0.853574702108158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DD-4FFA-91B1-69B1089C8F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0.18521882420106101</c:v>
                </c:pt>
                <c:pt idx="1">
                  <c:v>0.150834944401915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DD-4FFA-91B1-69B1089C8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975336"/>
        <c:axId val="328980584"/>
      </c:barChart>
      <c:catAx>
        <c:axId val="32897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0584"/>
        <c:crosses val="autoZero"/>
        <c:auto val="1"/>
        <c:lblAlgn val="ctr"/>
        <c:lblOffset val="100"/>
        <c:noMultiLvlLbl val="0"/>
      </c:catAx>
      <c:valAx>
        <c:axId val="32898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0.58958007459992801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0.36096739261220101</c:v>
                </c:pt>
                <c:pt idx="16">
                  <c:v>0.31283840693057402</c:v>
                </c:pt>
                <c:pt idx="17">
                  <c:v>0.43316087113464102</c:v>
                </c:pt>
                <c:pt idx="18">
                  <c:v>0.42112862471423401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6A-45BC-A065-887E590726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0.72483221476510096</c:v>
                </c:pt>
                <c:pt idx="15">
                  <c:v>2.4697986577181199</c:v>
                </c:pt>
                <c:pt idx="16">
                  <c:v>1.6644295302013401</c:v>
                </c:pt>
                <c:pt idx="17">
                  <c:v>2.2013422818791901</c:v>
                </c:pt>
                <c:pt idx="18">
                  <c:v>1.1006711409395999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6A-45BC-A065-887E590726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0.14286958794320101</c:v>
                </c:pt>
                <c:pt idx="11">
                  <c:v>0.4503876644307</c:v>
                </c:pt>
                <c:pt idx="12">
                  <c:v>0.475651189127973</c:v>
                </c:pt>
                <c:pt idx="13">
                  <c:v>1.42695356738392</c:v>
                </c:pt>
                <c:pt idx="14">
                  <c:v>0.35717396985800198</c:v>
                </c:pt>
                <c:pt idx="15">
                  <c:v>0</c:v>
                </c:pt>
                <c:pt idx="16">
                  <c:v>0.89380608066904799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6A-45BC-A065-887E590726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0.61499675312273205</c:v>
                </c:pt>
                <c:pt idx="11">
                  <c:v>0</c:v>
                </c:pt>
                <c:pt idx="12">
                  <c:v>0.34665189655831002</c:v>
                </c:pt>
                <c:pt idx="13">
                  <c:v>0.51186065166736705</c:v>
                </c:pt>
                <c:pt idx="14">
                  <c:v>0</c:v>
                </c:pt>
                <c:pt idx="15">
                  <c:v>0</c:v>
                </c:pt>
                <c:pt idx="16">
                  <c:v>0.32659765460865597</c:v>
                </c:pt>
                <c:pt idx="17">
                  <c:v>0</c:v>
                </c:pt>
                <c:pt idx="18">
                  <c:v>0</c:v>
                </c:pt>
                <c:pt idx="19">
                  <c:v>1.51839260475954</c:v>
                </c:pt>
                <c:pt idx="20">
                  <c:v>0.853737728713855</c:v>
                </c:pt>
                <c:pt idx="21">
                  <c:v>0.18908285266816899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6A-45BC-A065-887E590726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0.27697417069911701</c:v>
                </c:pt>
                <c:pt idx="13">
                  <c:v>0.12518973055018601</c:v>
                </c:pt>
                <c:pt idx="14">
                  <c:v>0</c:v>
                </c:pt>
                <c:pt idx="15">
                  <c:v>0.176433195386791</c:v>
                </c:pt>
                <c:pt idx="16">
                  <c:v>0.15459526311465099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6A-45BC-A065-887E59072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78616"/>
        <c:axId val="328982224"/>
      </c:lineChart>
      <c:catAx>
        <c:axId val="32897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2224"/>
        <c:crosses val="autoZero"/>
        <c:auto val="1"/>
        <c:lblAlgn val="ctr"/>
        <c:lblOffset val="100"/>
        <c:noMultiLvlLbl val="0"/>
      </c:catAx>
      <c:valAx>
        <c:axId val="32898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11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2-4938-BB2E-F0B5D0814D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A2-4938-BB2E-F0B5D0814D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A2-4938-BB2E-F0B5D0814D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984192"/>
        <c:axId val="328984848"/>
      </c:barChart>
      <c:catAx>
        <c:axId val="32898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4848"/>
        <c:crosses val="autoZero"/>
        <c:auto val="1"/>
        <c:lblAlgn val="ctr"/>
        <c:lblOffset val="100"/>
        <c:noMultiLvlLbl val="0"/>
      </c:catAx>
      <c:valAx>
        <c:axId val="32898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118</c:v>
                </c:pt>
                <c:pt idx="1">
                  <c:v>346</c:v>
                </c:pt>
                <c:pt idx="2">
                  <c:v>626</c:v>
                </c:pt>
                <c:pt idx="3">
                  <c:v>0</c:v>
                </c:pt>
                <c:pt idx="4">
                  <c:v>1607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8-4AB2-87F5-64C25172E3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49</c:v>
                </c:pt>
                <c:pt idx="1">
                  <c:v>0</c:v>
                </c:pt>
                <c:pt idx="2">
                  <c:v>0</c:v>
                </c:pt>
                <c:pt idx="3">
                  <c:v>745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28-4AB2-87F5-64C25172E3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82</c:v>
                </c:pt>
                <c:pt idx="2">
                  <c:v>3732</c:v>
                </c:pt>
                <c:pt idx="3">
                  <c:v>1988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28-4AB2-87F5-64C25172E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016552"/>
        <c:axId val="332013600"/>
      </c:barChart>
      <c:catAx>
        <c:axId val="33201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13600"/>
        <c:crosses val="autoZero"/>
        <c:auto val="1"/>
        <c:lblAlgn val="ctr"/>
        <c:lblOffset val="100"/>
        <c:noMultiLvlLbl val="0"/>
      </c:catAx>
      <c:valAx>
        <c:axId val="33201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1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0.42199180130215003</c:v>
                </c:pt>
                <c:pt idx="1">
                  <c:v>0.35533727856886499</c:v>
                </c:pt>
                <c:pt idx="2">
                  <c:v>0.58901310253635997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4-43E9-97B5-333A9958B5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2.2276555283890001</c:v>
                </c:pt>
                <c:pt idx="1">
                  <c:v>1.55556812989153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E4-43E9-97B5-333A9958B5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0.59352955556234199</c:v>
                </c:pt>
                <c:pt idx="1">
                  <c:v>0.21842152171797399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E4-43E9-97B5-333A9958B5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0.94554306974468305</c:v>
                </c:pt>
                <c:pt idx="1">
                  <c:v>0</c:v>
                </c:pt>
                <c:pt idx="2">
                  <c:v>0.28483131962954999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E4-43E9-97B5-333A9958B5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0.17372559134391999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E4-43E9-97B5-333A9958B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013272"/>
        <c:axId val="332018192"/>
      </c:barChart>
      <c:catAx>
        <c:axId val="33201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18192"/>
        <c:crosses val="autoZero"/>
        <c:auto val="1"/>
        <c:lblAlgn val="ctr"/>
        <c:lblOffset val="100"/>
        <c:noMultiLvlLbl val="0"/>
      </c:catAx>
      <c:valAx>
        <c:axId val="33201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1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186</c:v>
                </c:pt>
                <c:pt idx="1">
                  <c:v>368</c:v>
                </c:pt>
                <c:pt idx="2">
                  <c:v>4174</c:v>
                </c:pt>
                <c:pt idx="3">
                  <c:v>2657</c:v>
                </c:pt>
                <c:pt idx="4">
                  <c:v>1564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F-4EFD-99F7-8B07B9DC54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</c:v>
                </c:pt>
                <c:pt idx="1">
                  <c:v>60</c:v>
                </c:pt>
                <c:pt idx="2">
                  <c:v>184</c:v>
                </c:pt>
                <c:pt idx="3">
                  <c:v>76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F-4EFD-99F7-8B07B9DC5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011960"/>
        <c:axId val="332011304"/>
      </c:barChart>
      <c:catAx>
        <c:axId val="33201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11304"/>
        <c:crosses val="autoZero"/>
        <c:auto val="1"/>
        <c:lblAlgn val="ctr"/>
        <c:lblOffset val="100"/>
        <c:noMultiLvlLbl val="0"/>
      </c:catAx>
      <c:valAx>
        <c:axId val="33201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01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47309-0256-4B77-BDE8-E0DA203864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525C3E-B6B5-4B90-8572-FB2D31D056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84203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A5E8-F815-45B9-9210-3B7AE4F1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6B5CA-91B3-47E8-BD94-BE1599FA6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644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140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010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86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935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776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290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174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917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292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813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2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41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17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65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1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86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2D4E6-8BF8-460C-852A-2DE3B6F6D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29999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4B4B0-34E6-4BBF-8F5F-DC84051C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AAC9C-A78B-47D1-A1A4-D2ACC2300C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7029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18840-C141-4326-AF17-26DBDD09D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EF157-5C23-49E3-9CBE-11534B54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5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2B72A-12F8-4F9D-AD92-ED69C7C3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D249C5-C989-413D-B5BC-E3155DB10F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067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9A455-378E-4BAA-9C31-B46A7AABE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FDCB0-8E10-4D3A-85DC-38E6D4682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C2BBE-F39C-4C57-B0C7-57BBE5FA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20573A-F53D-4AF7-8B4A-3AD1A7D07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080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33C9D-7AF4-4A60-97AC-3F9BCDF1C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BBFF2-E1FD-44A8-8165-F02ABCCC4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93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886A-7A6A-424A-A606-079FF3D1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215380-A014-471C-8276-3EF8731EDC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153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BDE81-5971-421A-8E78-AB0572897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95E4C-B2E6-4C35-B2C2-3FD8C5764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12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94D09-4223-4CCE-85FA-6C789B21A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0BBB0C-9182-46AC-B39D-CA8551D5E0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9734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5C631-F43D-4693-99BE-C7C05CE9C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67625-28CC-4192-8714-500A41D60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12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59971-F579-40ED-947F-5FD2BA95B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E1272-AB9C-4F76-A3FA-99B232187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8108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BFCA3-8E2B-4223-AC4E-75C6650F8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DD2BB-093B-441E-A702-F13D5720B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53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16208-CB53-40E2-833D-17CAE08CE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5AD759-2772-4182-9FB8-E484DCBB51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306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05AA3-5B33-4EDC-9A5A-61DDD89E5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D2BF8-9CDE-4D30-AB9E-D109AA23F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170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EF4C9-045B-457C-8C62-CC85EAFAD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4E6C86-C21F-4C07-AFBF-CB804DF172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90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03095-6B4F-474E-9629-13B2C60AA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3EAB9-056F-4C10-ABF0-84949ADA8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341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AFBF-496E-46CE-9F8D-FFE10756B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1A2DF0-966C-459F-8D58-D0DDFF45FD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594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B59EE-105B-4BF8-A4F3-16E948D7E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82F38-AEB2-4C83-8D7B-3BD6D5566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22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26FAA-CCA1-4DEA-861C-981A970F1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007FF-A4D8-475E-9FB9-198E3FCED5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5583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0D9AE-5D36-4872-96ED-EB5ECC5EC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95C17-8557-4D12-BD66-C262A1F1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501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3A7E6-F260-4AE5-8B38-F86B5442B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7E462-E532-44F1-AC8F-71136CA032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687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84B8B-9EC6-4012-B54A-3D98E21B9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B3383-773D-461C-B142-86A64056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7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C2915-C6A6-411A-9F1D-B246A9DB2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230E1-637B-46E9-890C-29B08AD2D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346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54E3C-8FBE-4A68-92BB-A0C39AD28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91F09-82CD-4B2A-87E4-799A7D77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75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2CBF-8BCF-4CCB-A8C0-E8645043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E8CD1-C58B-49A2-905A-05D13E66C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937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CFE02-53B5-4F87-953B-28565081C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DC178-CCDE-4449-A032-738AC420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27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03E2D-604F-4967-AF24-B4990BDF4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2F076-4FA6-45C7-8439-C7D5BF6A5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260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30767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46234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252660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822904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48662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8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271.17647058824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4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78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90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56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0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2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66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1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#buenoscomienzos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19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28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CAB45-B215-4491-93CE-FA7EAAFA7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77493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85ADF-A648-49BE-BDE9-F25F5D5E1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EC760-C4CE-41EC-8967-92C006CC9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91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0750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795915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996471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240107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94632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26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9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8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6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0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4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20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5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4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31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84B27-FFA4-4E7A-A624-7CDBD614D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23075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1839-7489-4FAA-8DDA-6B061C099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D319C-A707-4F7C-B378-310DCA743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34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793894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96890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256818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20322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6523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5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79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70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37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2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17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157D1-9B7B-4031-9E2F-229F7F197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36756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89F90-99BF-4EF4-990E-439F96F8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1AF6A-6470-4D8C-949A-59C906CA6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108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94648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9289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889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9213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805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476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- 2021-03-18 13:33:51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"Nunca es tarde para cambiar tu estilo de vida, una #flamingo R29 es el mejor comienzo".
#FlamingoR29
.
.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11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A9A84-B9B1-4365-B3FD-25FF3CA7F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748682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962AF-6CBD-46AC-B359-3BFAC1922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782FF-3370-4B9B-9577-0CAB597EF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445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95506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3199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0239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8082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83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681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1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- 2021-03-26 19:20:52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BIKEPACKING
Por nacionsalvaje en la #VenzoAtix
El #Bikepcking es una nueva modalidad que abrió las posibilidades y formas de viaje. Son bolsos pequeños que se adaptan a la geometría de la bicicleta. En ellos se cargan equipos de menor volumen y más livianos como carpa, bolsa de dormir, indumentaria, etc.
Es también un concepto de viaje: Llevar solo lo justo y necesario, aprender a ser más prácticos y minimalistas.
Esto permite andar mas livianos y cómodos, realizar travesías más técnicas, más ágiles, o bien realizar grandes distancias en el menor tiempo posible.
La gran ventaja de esta modalidad, es que no se necesita portaequipaje en las bicicletas. Puede adaptarse a diferentes tipos de bicis: Mtb, Ruta, Gravel.
Ideal para viajeros que quieren menos peso y volumen en sus travesías.
Aprendé todo sobre las diferentes maneras de viajar en bici en venzo.travel 
Los #CicloturistasVenzo estarán encantados de compartir sus experiencias y conocimientos y despejar dudas a todos aquellos 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92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8CC4A-DC5B-4E47-9CA0-0EBC4FA09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25103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5D12-C071-4FA4-B0E7-082B8E4C8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1C924-FABE-4443-8FA2-5B762C3A8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044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93327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552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3035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9737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7252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5549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07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- 2021-03-17 16:17:55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"Siempre compañera y siempre con estilo".
#sunshine Rodado 29
.
#topmega #tubicitumundo #mtblife #mtbday #urbana #paseo #todoterreno #buenoscomienzos #nuevoestilo #sunshine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70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8D632-F15D-40B6-AA6D-6F591FF9A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07785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7F94-C132-4BFF-88CC-6BD51A3DA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CE02D-EB5B-40DE-AB53-96E923837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0358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68322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4225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366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8229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9575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297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43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- 2021-03-13 20:31:37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otra forma de habitar los espacios...
Elegimos sentir el aire en la cara, desconectarnos un poco de la rutina y conectarnos con la grandeza de la ciudad...
Elegimos disfrutar, contemplar y permanecer en cada rincón, no sólo pasar sin mirar.
Elegimos una manera sustentable de recorrerla, una manera amigable de habitarla.
(Para nosotros y para el planeta)
Hoy más que nunca, elegimos la #bicicleta.
La #VenzoAtix conquista #BuenosAires 🔥
#venzo #somosvenzo #vivivenzo #ciclismo #bike  #cycling  #cyclingphotos #cyclinglife #venzobikes #venzobike #biker #ciclismourbano #urbancycling #ciclismoargentino #cyclingroad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207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B68F2-790E-4270-AF00-3177CE3D8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34834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2035C-E770-499F-9329-31CA44B0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1133E-62CE-4826-AE64-C32D3B2D1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28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5615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2277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4394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5697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9145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4537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0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- 2021-03-15 12:40:18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flordelave, vos también podés elegir tu #OlmoCamino.
#bicicleta #urbana #urbanbike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915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1520-9ACC-4CFE-AA09-289A9A3BF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086794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4079-41EC-4370-9B0E-35DA48AD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F9ABE0-7AF9-4D3D-B5A4-88594652BE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869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19001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1663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5628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408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4959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2308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9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- 2021-03-18 13:44:43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#VenzoAtix conquista la ciudad!! 
Trayéndonos una nueva forma de co-habitar nuestros espacios y nuestro planeta...
La bici no es solo un medio sustentable de transporte, es esa compañera que nos brinda la posibilidad de sentir el aire en la cara, la libertad y felicidad de respirar aire fresco mientras le damos salud y bienestar a nuestro cuerpo...
Todo eso... y llegamos a donde queremos!! ❤️🔥🙌🏻
En este post te mostramos las características de armado.
Recordá que podes consultar con tu bicicleteria #Venzo las opciones de armado que te guste y convenga! 🙌🏻
#venzo #somosvenzo #vivivenzo #ciclismo #bike #bicicleta #cycling #cyclinglifestyle #cyclingphotos #ciclismourbano #urbanbike #urban #venzobike #biker #urbancycling #ciclismoargentino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60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340C3-AE80-4936-8711-53CB79F4A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152489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BB309-D88D-40EB-AC18-A6E152A7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B1E85-D128-489A-A450-A17437521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33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76280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224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5584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1790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0243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16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7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- 2021-03-19 11:46:08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#Findesemana hablemos de salir a pedalear...🚵 
¿Cuántos lo tienen en mente para este fin de semana?
#FlamingoR29
.
.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39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- 2021-03-20 12:50:41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#Slider una MTB al estilo Kids, para ell@s que les encantan las aventuras.
#SliderFucsia 
.
.
#topmega #tubicitumundo #mtblife #mtbday #urbana #paseo #todoterreno #buenoscomienzos 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7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0D5E9-3AA6-4414-8953-C745C63D4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972007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47C16-876E-40AA-B307-17060881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B656F-7811-42AE-8C44-C1262A2585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56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35043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4070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1563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0727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3787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350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8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- 2021-03-30 10:48:55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hablamos de calidad, durabilidad, rigidez y adaptabilidad en aluminio... Hablamos de la #VenzoZeth
Una joyita de nuestra marca #Venzo que nos invita a llevarla más allá de los límites. 
Equipada con transmisión Full #ShimanoDeore de 20 Velocidades y armada con los mejores componentes para adaptarla a cualquier salida por calle o sendero.
Cómoda, liviana, resistente y hermosa 🤩
Es la elegida por los chicos de lavidadeviaje para todas sus aventuras!! 
Vos, cual elegís ?
.
.
#venzo #somosvenzo #vivivenzo #ciclismo #bike #bicicleta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44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CF82-E20F-4D56-B832-8D8D173AD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731202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58D0-6F7B-429E-8569-2A18ECDD9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1D22F-FBA6-4819-9CA8-27632022F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266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77340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3420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1733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1096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2985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8104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47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- 2021-03-22 11:02:28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Robusta, fuerte y veloz, así es #slider MTB de rodado 20.
#SliderFluo
Comprar aquí: https://bit.ly/38THgwy
.
.
#topmega #tubicitumundo #mtblife #mtbday #urbana #paseo #todoterreno #buenoscomienzos #nuevoestilodevida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6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- 2021-03-03 11:45:10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〚E-Bike PASEO〛Se adapta a vos y a tu camino. Liviana y resistente equipada para acompañarte.
#MovilidadElectrica
.
.
#topmega #MovilidadElectrica #tubicitumundo #E-bike #bateria #paseo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73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DDC2F-AE22-4C91-82CD-CC6D2ACB3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9638242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7D413-E8A9-4B46-9429-44F36B07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DF2DF-982F-4512-AD34-A77176E679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207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06756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4319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9928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1117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618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324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- 2021-03-25 12:30:07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 la actitud porque se aproxima el #finde 🤲 
#sunshineR29 ingresa a nuestra tienda online y mira todos sus colores disponibles (link en la bio)
.
.
#topmega #tubicitumundo #mtblife #mtbday #urbana #paseo #todoterreno #buenoscomienzos #nuevoestilo #sunshine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605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AE529-E2C6-4D89-A1BF-8F35079EA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51433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8942D-71A7-45F2-8BA4-F3289AF02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E6460-7668-4FFB-9688-535A70607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861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68715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784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0434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7159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5791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821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54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- 2021-03-11 12:14:48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equipo de #CicloturistasVenzo está conformado por personas soñadoras, creativas, visionarias, inquietas y apasionadas por descrubrir el mundo arriba de la bicicleta...
Son profesionales altamente capacitados y experimentados en #cicloviaje.
El pasado 28/02 estuvieron junto a nosotros en vueltaaltascumbres compartiendo con todos sus experiencias, sus aventuras, tips y consejos para quienes se acercaban a preguntar y querían comenzar a viajar.
La bicicleta nos da una libertad inigualable, una sensación de adrenalina, superación y concreción de sueños. 
Si queres saber más sobre nuestros #cicloviajeros, te invitamos a seguir la cuenta de venzo.travel y las cuentas personales de todos ellos ❤️
lavidadeviaje nacionsalvaje todoapedal andar.liviano unviajerofrecuente19 natibainotti 
#venzo #somosvenzo #vivivenzo #cicloturismo #ciclismo #cicloturismoargentino #argentina #cycling #cyclinglife #mtb #viajes #viajesvenzo #viviargentina #travelarg #bike #bicicleta #biker  #turi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76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177E5-5CC5-4BBF-B109-8AAE0E9E8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523550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D908C-8E61-4176-A64A-1FD2D48A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DE214-C6B3-4A42-BEC2-5E04AE9C9A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931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6110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1436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3655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6052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4752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0177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9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- 2021-03-02 15:35:21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Todavía nos queda un poco de verano. ¡Disfrutá el calorcito, salí a pedalear un rato!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0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- 2021-03-23 11:37:48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🌤️🍂 Ese sol de otoño te sienta bien, sobre todo si estas bien acompañada... 
#sunshine R29
🛒 visita nuestra tienda online y elegí el color que mas te gusta 😉 
.
.
#topmega #tubicitumundo #mtblife #mtbday #urbana #paseo #todoterreno #buenoscomienzos #nuevoestilo 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2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- 2021-03-08 16:48:54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más mujeres valientes que puedan cumplir sus sueños, disfrutar sin límites, vivir sin miedos. Por menos machos y más compañeros.
#8m #diadelamujer #niunamenos #mujerbonitaeslaquelucha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40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43576-10CB-4B1E-84D7-0DC64DDC4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622446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A9BAB-9EFB-400E-971E-0E61AC895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BAB78-54D9-42C8-A1F1-E353D6BE2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26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15195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1424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3675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6370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145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023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22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- 2021-03-22 16:43:11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otoño es mucho más lindo en bici.
#bici #bicicleta #otoño #urbanbike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6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- 2021-03-22 16:42:15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otoño es mucho más lindo en bici.
#bici #bicicleta #otoño #urbanbike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7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- 2021-03-27 14:41:34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#finde con amigos el mejor plan de todos y el que mas se disfruta 🚴 🚴
¿Que haces este finde? te leemos😁
.
.
#topmega #tubicitumundo #mtblife #mtbday #urbana #paseo #todoterreno #buenoscomienzos #sunshine #nuevoestilo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- 2021-03-30 13:30:56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Flash 295. El equilibrio perfecto.
#bici #bicicleta #mountainbike #mtb #urbanbike #fashionbike 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743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DF552-8D80-47B4-84B6-1767852BD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070574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40F2-14B6-4210-BC8E-B2F235D9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CF78D-186A-4695-A054-275628597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321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60890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4000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6011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6126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8503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310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5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- 2021-03-22 11:03:19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MTB con mucho estilo #Slider de rodado 20 con equipamiento #ShimanoTourney.
#SliderFucsia
.
.
#topmega #tubicitumundo #mtblife #mtbday #urbana #paseo #todoterreno #buenoscomienzos #nuevoestilo #slider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86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C2C5E-FC17-4F80-BF5B-28A4797C4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836360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DE84-3412-4ACF-B1DB-0505B8CA4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A1F40-477C-413D-88EC-C09F683E5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914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12033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7681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2169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934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1093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5337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3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- 2021-03-04 16:28:40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vueltaaltascumbres nos emocionó hasta las lágrimas en cada pedacito de lo que somos...
Estuvimos viviendo el minuto a minuto del evento en nuestro stand junto a grupocarloskarabitian mostrando lo último en #VenzoBikes y aconsejando sobre usos, mecánica y componentes a quienes lo necesitaban...
Compartimos viajes, aventuras, charlas, tips y hasta una picadita con los #CicloturistasVenzo
lavidadeviaje todoapedal andar.liviano venzo.travel
Y por supuesto, vivimos desde adentro el sentimiento de reencuentro de la familia, la adrenalina y la pasión del ciclismo de competición junto a nuestro teamvenzo.arg 
GRACIAS a todos por habernos visitado en nuestro stand, por habernos seguido por streaming y por sus mensajes y buena onda en redes durante todo el finde ❤️
#venzo #somosvenzo #vivivenzo #ciclismo #bike #bicicleta #cycling #cyclinglifestyle #cyclingphotos #cyclinglife #mtb #mtblife #mtblifestyle #biker #mountainbike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57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CF9D9-DF2E-4ABF-BA5D-73891AEF3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75705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4412B-C6C9-4B89-979C-32E0216B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F1477-1DED-4F0B-B517-2820BDFA6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966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28096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2944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1715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3530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1903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8615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54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- 2021-03-10 14:39:16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📣#SUMMERSALE MTB📣 ¿todavía no aprovechaste esta promo de locos en MTB? La extendemos hasta agotar stock 🏃‍♀️
💣 hasta 25% OFF en MTB
💳18 cuotas fijas
◾ SUNSHINE R29
◾ REGAL R29
.
.
#topmega #tubicitumundo #mtblife #R29 #summersale #thor #sunshine #regal #promomtb #bike #bikershorts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4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- 2021-03-25 12:22:24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Buenas pedaleadas... buena compañía de camino.🤜 🤛 
#sunshine #regal Rodado 29 en varios colores, encontralas en nuestra tienda oficial (link en la bio).
.
.
#topmega #tubicitumundo #mtblife #mtbday #urbana #paseo #todoterreno #buenoscomienzos #nuevoestilo #sunshine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523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0B0BB-921D-49BF-ACEE-138EEBFB3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268354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0C5CF-08C1-401A-BEF0-4F0AA5877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B06FD-B814-45C7-A2AB-6ADCFAB29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734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79787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484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8707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6999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7525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615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- 2021-03-05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《E-Bike PLEGABLE》 Fácil de transportar, cómoda y segura. Sistema de carga inteligente 4 a 6 horas. Luces led frontales y traseras integradas.
#MovilidadElectrica
.
.
#topmega #MovilidadElectrica #tubicitumundo #E-bike #bateria #urbana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159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7894E-22AC-45AE-8418-2D278423A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8037225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1265</Words>
  <Application>Microsoft Office PowerPoint</Application>
  <PresentationFormat>On-screen Show (4:3)</PresentationFormat>
  <Paragraphs>535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3</vt:lpstr>
      <vt:lpstr>Instagram Hashtag Detection | Teknialbikes - 2 of 3</vt:lpstr>
      <vt:lpstr>Instagram Hashtag Detection | Teknialbikes - 3 of 3</vt:lpstr>
      <vt:lpstr>Instagram Posts Table | Teknialbikes - 1 of 17</vt:lpstr>
      <vt:lpstr>Instagram Posts Table | Teknialbikes - 2 of 17</vt:lpstr>
      <vt:lpstr>Instagram Posts Table | Teknialbikes - 3 of 17</vt:lpstr>
      <vt:lpstr>Instagram Posts Table | Teknialbikes - 4 of 17</vt:lpstr>
      <vt:lpstr>Instagram Posts Table | Teknialbikes - 5 of 17</vt:lpstr>
      <vt:lpstr>Instagram Posts Table | Teknialbikes - 6 of 17</vt:lpstr>
      <vt:lpstr>Instagram Posts Table | Teknialbikes - 7 of 17</vt:lpstr>
      <vt:lpstr>Instagram Posts Table | Teknialbikes - 8 of 17</vt:lpstr>
      <vt:lpstr>Instagram Posts Table | Teknialbikes - 9 of 17</vt:lpstr>
      <vt:lpstr>Instagram Posts Table | Teknialbikes - 10 of 17</vt:lpstr>
      <vt:lpstr>Instagram Posts Table | Teknialbikes - 11 of 17</vt:lpstr>
      <vt:lpstr>Instagram Posts Table | Teknialbikes - 12 of 17</vt:lpstr>
      <vt:lpstr>Instagram Posts Table | Teknialbikes - 13 of 17</vt:lpstr>
      <vt:lpstr>Instagram Posts Table | Teknialbikes - 14 of 17</vt:lpstr>
      <vt:lpstr>Instagram Posts Table | Teknialbikes - 15 of 17</vt:lpstr>
      <vt:lpstr>Instagram Posts Table | Teknialbikes - 16 of 17</vt:lpstr>
      <vt:lpstr>Instagram Posts Table | Teknialbikes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2021-04-01T08:10:58Z</dcterms:created>
  <dcterms:modified xsi:type="dcterms:W3CDTF">2021-04-01T08:12:06Z</dcterms:modified>
</cp:coreProperties>
</file>