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2875</c:v>
                </c:pt>
                <c:pt idx="1">
                  <c:v>2477</c:v>
                </c:pt>
                <c:pt idx="2">
                  <c:v>1794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88-4A37-B829-2A947A1806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62.4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48.051900000000003</c:v>
                </c:pt>
                <c:pt idx="6">
                  <c:v>41.795400000000001</c:v>
                </c:pt>
                <c:pt idx="7">
                  <c:v>55.817399999999999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7-42B3-B3E2-6086BF775E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25</c:v>
                </c:pt>
                <c:pt idx="2">
                  <c:v>0</c:v>
                </c:pt>
                <c:pt idx="3">
                  <c:v>100</c:v>
                </c:pt>
                <c:pt idx="4">
                  <c:v>40</c:v>
                </c:pt>
                <c:pt idx="5">
                  <c:v>20.562799999999999</c:v>
                </c:pt>
                <c:pt idx="6">
                  <c:v>27.267399999999999</c:v>
                </c:pt>
                <c:pt idx="7">
                  <c:v>14.836399999999999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E7-42B3-B3E2-6086BF775E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86.156499999999994</c:v>
                </c:pt>
                <c:pt idx="1">
                  <c:v>75</c:v>
                </c:pt>
                <c:pt idx="2">
                  <c:v>100</c:v>
                </c:pt>
                <c:pt idx="3">
                  <c:v>0</c:v>
                </c:pt>
                <c:pt idx="4">
                  <c:v>80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E7-42B3-B3E2-6086BF775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593056"/>
        <c:axId val="77593712"/>
      </c:radarChart>
      <c:catAx>
        <c:axId val="7759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593712"/>
        <c:crosses val="autoZero"/>
        <c:auto val="1"/>
        <c:lblAlgn val="ctr"/>
        <c:lblOffset val="100"/>
        <c:noMultiLvlLbl val="0"/>
      </c:catAx>
      <c:valAx>
        <c:axId val="7759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59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1681</c:v>
                </c:pt>
                <c:pt idx="1">
                  <c:v>1681</c:v>
                </c:pt>
                <c:pt idx="2">
                  <c:v>1680</c:v>
                </c:pt>
                <c:pt idx="3">
                  <c:v>1685</c:v>
                </c:pt>
                <c:pt idx="4">
                  <c:v>1690</c:v>
                </c:pt>
                <c:pt idx="5">
                  <c:v>1696</c:v>
                </c:pt>
                <c:pt idx="6">
                  <c:v>1700</c:v>
                </c:pt>
                <c:pt idx="7">
                  <c:v>1704</c:v>
                </c:pt>
                <c:pt idx="8">
                  <c:v>1710</c:v>
                </c:pt>
                <c:pt idx="9">
                  <c:v>1714</c:v>
                </c:pt>
                <c:pt idx="10">
                  <c:v>1719</c:v>
                </c:pt>
                <c:pt idx="11">
                  <c:v>1724</c:v>
                </c:pt>
                <c:pt idx="12">
                  <c:v>1729</c:v>
                </c:pt>
                <c:pt idx="13">
                  <c:v>1735</c:v>
                </c:pt>
                <c:pt idx="14">
                  <c:v>1736</c:v>
                </c:pt>
                <c:pt idx="15">
                  <c:v>1740</c:v>
                </c:pt>
                <c:pt idx="16">
                  <c:v>1742</c:v>
                </c:pt>
                <c:pt idx="17">
                  <c:v>1747</c:v>
                </c:pt>
                <c:pt idx="18">
                  <c:v>1749</c:v>
                </c:pt>
                <c:pt idx="19">
                  <c:v>1752</c:v>
                </c:pt>
                <c:pt idx="20">
                  <c:v>1753</c:v>
                </c:pt>
                <c:pt idx="21">
                  <c:v>1759</c:v>
                </c:pt>
                <c:pt idx="22">
                  <c:v>1763</c:v>
                </c:pt>
                <c:pt idx="23">
                  <c:v>1768</c:v>
                </c:pt>
                <c:pt idx="24">
                  <c:v>1772</c:v>
                </c:pt>
                <c:pt idx="25">
                  <c:v>1774</c:v>
                </c:pt>
                <c:pt idx="26">
                  <c:v>1778</c:v>
                </c:pt>
                <c:pt idx="27">
                  <c:v>1782</c:v>
                </c:pt>
                <c:pt idx="28">
                  <c:v>1787</c:v>
                </c:pt>
                <c:pt idx="29">
                  <c:v>1792</c:v>
                </c:pt>
                <c:pt idx="30">
                  <c:v>1794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1B-4F82-8268-0BA72BD28E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2824</c:v>
                </c:pt>
                <c:pt idx="1">
                  <c:v>2828</c:v>
                </c:pt>
                <c:pt idx="2">
                  <c:v>2831</c:v>
                </c:pt>
                <c:pt idx="3">
                  <c:v>2833</c:v>
                </c:pt>
                <c:pt idx="4">
                  <c:v>2837</c:v>
                </c:pt>
                <c:pt idx="5">
                  <c:v>2837</c:v>
                </c:pt>
                <c:pt idx="6">
                  <c:v>2839</c:v>
                </c:pt>
                <c:pt idx="7">
                  <c:v>2843</c:v>
                </c:pt>
                <c:pt idx="8">
                  <c:v>2845</c:v>
                </c:pt>
                <c:pt idx="9">
                  <c:v>2847</c:v>
                </c:pt>
                <c:pt idx="10">
                  <c:v>2851</c:v>
                </c:pt>
                <c:pt idx="11">
                  <c:v>2852</c:v>
                </c:pt>
                <c:pt idx="12">
                  <c:v>2856</c:v>
                </c:pt>
                <c:pt idx="13">
                  <c:v>2856</c:v>
                </c:pt>
                <c:pt idx="14">
                  <c:v>2860</c:v>
                </c:pt>
                <c:pt idx="15">
                  <c:v>2861</c:v>
                </c:pt>
                <c:pt idx="16">
                  <c:v>2860</c:v>
                </c:pt>
                <c:pt idx="17">
                  <c:v>2860</c:v>
                </c:pt>
                <c:pt idx="18">
                  <c:v>2862</c:v>
                </c:pt>
                <c:pt idx="19">
                  <c:v>2865</c:v>
                </c:pt>
                <c:pt idx="20">
                  <c:v>2867</c:v>
                </c:pt>
                <c:pt idx="21">
                  <c:v>2867</c:v>
                </c:pt>
                <c:pt idx="22">
                  <c:v>2866</c:v>
                </c:pt>
                <c:pt idx="23">
                  <c:v>2867</c:v>
                </c:pt>
                <c:pt idx="24">
                  <c:v>2870</c:v>
                </c:pt>
                <c:pt idx="25">
                  <c:v>2871</c:v>
                </c:pt>
                <c:pt idx="26">
                  <c:v>2872</c:v>
                </c:pt>
                <c:pt idx="27">
                  <c:v>2874</c:v>
                </c:pt>
                <c:pt idx="28">
                  <c:v>2875</c:v>
                </c:pt>
                <c:pt idx="29">
                  <c:v>2873</c:v>
                </c:pt>
                <c:pt idx="30">
                  <c:v>2875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1B-4F82-8268-0BA72BD28E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2216</c:v>
                </c:pt>
                <c:pt idx="1">
                  <c:v>2217</c:v>
                </c:pt>
                <c:pt idx="2">
                  <c:v>2217</c:v>
                </c:pt>
                <c:pt idx="3">
                  <c:v>2219</c:v>
                </c:pt>
                <c:pt idx="4">
                  <c:v>2225</c:v>
                </c:pt>
                <c:pt idx="5">
                  <c:v>2231</c:v>
                </c:pt>
                <c:pt idx="6">
                  <c:v>2239</c:v>
                </c:pt>
                <c:pt idx="7">
                  <c:v>2242</c:v>
                </c:pt>
                <c:pt idx="8">
                  <c:v>2252</c:v>
                </c:pt>
                <c:pt idx="9">
                  <c:v>2260</c:v>
                </c:pt>
                <c:pt idx="10">
                  <c:v>2263</c:v>
                </c:pt>
                <c:pt idx="11">
                  <c:v>2262</c:v>
                </c:pt>
                <c:pt idx="12">
                  <c:v>2266</c:v>
                </c:pt>
                <c:pt idx="13">
                  <c:v>2287</c:v>
                </c:pt>
                <c:pt idx="14">
                  <c:v>2293</c:v>
                </c:pt>
                <c:pt idx="15">
                  <c:v>2303</c:v>
                </c:pt>
                <c:pt idx="16">
                  <c:v>2312</c:v>
                </c:pt>
                <c:pt idx="17">
                  <c:v>2329</c:v>
                </c:pt>
                <c:pt idx="18">
                  <c:v>2339</c:v>
                </c:pt>
                <c:pt idx="19">
                  <c:v>2353</c:v>
                </c:pt>
                <c:pt idx="20">
                  <c:v>2362</c:v>
                </c:pt>
                <c:pt idx="21">
                  <c:v>2371</c:v>
                </c:pt>
                <c:pt idx="22">
                  <c:v>2384</c:v>
                </c:pt>
                <c:pt idx="23">
                  <c:v>2387</c:v>
                </c:pt>
                <c:pt idx="24">
                  <c:v>2408</c:v>
                </c:pt>
                <c:pt idx="25">
                  <c:v>2426</c:v>
                </c:pt>
                <c:pt idx="26">
                  <c:v>2432</c:v>
                </c:pt>
                <c:pt idx="27">
                  <c:v>2444</c:v>
                </c:pt>
                <c:pt idx="28">
                  <c:v>2448</c:v>
                </c:pt>
                <c:pt idx="29">
                  <c:v>2461</c:v>
                </c:pt>
                <c:pt idx="30">
                  <c:v>2477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1B-4F82-8268-0BA72BD28E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588376"/>
        <c:axId val="275585424"/>
      </c:lineChart>
      <c:dateAx>
        <c:axId val="275588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85424"/>
        <c:crosses val="autoZero"/>
        <c:auto val="1"/>
        <c:lblOffset val="100"/>
        <c:baseTimeUnit val="days"/>
      </c:dateAx>
      <c:valAx>
        <c:axId val="27558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8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</c:v>
                </c:pt>
                <c:pt idx="1">
                  <c:v>0</c:v>
                </c:pt>
                <c:pt idx="2">
                  <c:v>-1</c:v>
                </c:pt>
                <c:pt idx="3">
                  <c:v>5</c:v>
                </c:pt>
                <c:pt idx="4">
                  <c:v>5</c:v>
                </c:pt>
                <c:pt idx="5">
                  <c:v>6</c:v>
                </c:pt>
                <c:pt idx="6">
                  <c:v>4</c:v>
                </c:pt>
                <c:pt idx="7">
                  <c:v>4</c:v>
                </c:pt>
                <c:pt idx="8">
                  <c:v>6</c:v>
                </c:pt>
                <c:pt idx="9">
                  <c:v>4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6</c:v>
                </c:pt>
                <c:pt idx="14">
                  <c:v>1</c:v>
                </c:pt>
                <c:pt idx="15">
                  <c:v>4</c:v>
                </c:pt>
                <c:pt idx="16">
                  <c:v>2</c:v>
                </c:pt>
                <c:pt idx="17">
                  <c:v>5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6</c:v>
                </c:pt>
                <c:pt idx="22">
                  <c:v>4</c:v>
                </c:pt>
                <c:pt idx="23">
                  <c:v>5</c:v>
                </c:pt>
                <c:pt idx="24">
                  <c:v>4</c:v>
                </c:pt>
                <c:pt idx="25">
                  <c:v>2</c:v>
                </c:pt>
                <c:pt idx="26">
                  <c:v>4</c:v>
                </c:pt>
                <c:pt idx="27">
                  <c:v>4</c:v>
                </c:pt>
                <c:pt idx="28">
                  <c:v>5</c:v>
                </c:pt>
                <c:pt idx="29">
                  <c:v>5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A2-443F-9F8F-D258ED2363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-1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0</c:v>
                </c:pt>
                <c:pt idx="6">
                  <c:v>2</c:v>
                </c:pt>
                <c:pt idx="7">
                  <c:v>4</c:v>
                </c:pt>
                <c:pt idx="8">
                  <c:v>2</c:v>
                </c:pt>
                <c:pt idx="9">
                  <c:v>2</c:v>
                </c:pt>
                <c:pt idx="10">
                  <c:v>4</c:v>
                </c:pt>
                <c:pt idx="11">
                  <c:v>1</c:v>
                </c:pt>
                <c:pt idx="12">
                  <c:v>4</c:v>
                </c:pt>
                <c:pt idx="13">
                  <c:v>0</c:v>
                </c:pt>
                <c:pt idx="14">
                  <c:v>4</c:v>
                </c:pt>
                <c:pt idx="15">
                  <c:v>1</c:v>
                </c:pt>
                <c:pt idx="16">
                  <c:v>-1</c:v>
                </c:pt>
                <c:pt idx="17">
                  <c:v>0</c:v>
                </c:pt>
                <c:pt idx="18">
                  <c:v>2</c:v>
                </c:pt>
                <c:pt idx="19">
                  <c:v>3</c:v>
                </c:pt>
                <c:pt idx="20">
                  <c:v>2</c:v>
                </c:pt>
                <c:pt idx="21">
                  <c:v>0</c:v>
                </c:pt>
                <c:pt idx="22">
                  <c:v>-1</c:v>
                </c:pt>
                <c:pt idx="23">
                  <c:v>1</c:v>
                </c:pt>
                <c:pt idx="24">
                  <c:v>3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-2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A2-443F-9F8F-D258ED2363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6</c:v>
                </c:pt>
                <c:pt idx="5">
                  <c:v>6</c:v>
                </c:pt>
                <c:pt idx="6">
                  <c:v>8</c:v>
                </c:pt>
                <c:pt idx="7">
                  <c:v>3</c:v>
                </c:pt>
                <c:pt idx="8">
                  <c:v>10</c:v>
                </c:pt>
                <c:pt idx="9">
                  <c:v>8</c:v>
                </c:pt>
                <c:pt idx="10">
                  <c:v>3</c:v>
                </c:pt>
                <c:pt idx="11">
                  <c:v>-1</c:v>
                </c:pt>
                <c:pt idx="12">
                  <c:v>4</c:v>
                </c:pt>
                <c:pt idx="13">
                  <c:v>21</c:v>
                </c:pt>
                <c:pt idx="14">
                  <c:v>6</c:v>
                </c:pt>
                <c:pt idx="15">
                  <c:v>10</c:v>
                </c:pt>
                <c:pt idx="16">
                  <c:v>9</c:v>
                </c:pt>
                <c:pt idx="17">
                  <c:v>17</c:v>
                </c:pt>
                <c:pt idx="18">
                  <c:v>10</c:v>
                </c:pt>
                <c:pt idx="19">
                  <c:v>14</c:v>
                </c:pt>
                <c:pt idx="20">
                  <c:v>9</c:v>
                </c:pt>
                <c:pt idx="21">
                  <c:v>9</c:v>
                </c:pt>
                <c:pt idx="22">
                  <c:v>13</c:v>
                </c:pt>
                <c:pt idx="23">
                  <c:v>3</c:v>
                </c:pt>
                <c:pt idx="24">
                  <c:v>21</c:v>
                </c:pt>
                <c:pt idx="25">
                  <c:v>18</c:v>
                </c:pt>
                <c:pt idx="26">
                  <c:v>6</c:v>
                </c:pt>
                <c:pt idx="27">
                  <c:v>12</c:v>
                </c:pt>
                <c:pt idx="28">
                  <c:v>4</c:v>
                </c:pt>
                <c:pt idx="29">
                  <c:v>13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A2-443F-9F8F-D258ED2363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983296"/>
        <c:axId val="334990512"/>
      </c:lineChart>
      <c:dateAx>
        <c:axId val="334983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90512"/>
        <c:crosses val="autoZero"/>
        <c:auto val="1"/>
        <c:lblOffset val="100"/>
        <c:baseTimeUnit val="days"/>
      </c:dateAx>
      <c:valAx>
        <c:axId val="33499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8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BF-4E39-8698-059D99EE7B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BF-4E39-8698-059D99EE7B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BF-4E39-8698-059D99EE7B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986904"/>
        <c:axId val="334987232"/>
      </c:barChart>
      <c:catAx>
        <c:axId val="334986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87232"/>
        <c:crosses val="autoZero"/>
        <c:auto val="1"/>
        <c:lblAlgn val="ctr"/>
        <c:lblOffset val="100"/>
        <c:noMultiLvlLbl val="0"/>
      </c:catAx>
      <c:valAx>
        <c:axId val="33498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8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89-4D05-8EA8-059FA1F99A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89-4D05-8EA8-059FA1F99A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9</c:v>
                </c:pt>
                <c:pt idx="2">
                  <c:v>7</c:v>
                </c:pt>
                <c:pt idx="3">
                  <c:v>11</c:v>
                </c:pt>
                <c:pt idx="4">
                  <c:v>8</c:v>
                </c:pt>
                <c:pt idx="5">
                  <c:v>8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89-4D05-8EA8-059FA1F99A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722760"/>
        <c:axId val="334727352"/>
      </c:barChart>
      <c:catAx>
        <c:axId val="33472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27352"/>
        <c:crosses val="autoZero"/>
        <c:auto val="1"/>
        <c:lblAlgn val="ctr"/>
        <c:lblOffset val="100"/>
        <c:noMultiLvlLbl val="0"/>
      </c:catAx>
      <c:valAx>
        <c:axId val="33472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2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58-4A9B-AE01-F47E5918D2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58-4A9B-AE01-F47E5918D2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58-4A9B-AE01-F47E5918D2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722432"/>
        <c:axId val="334728664"/>
      </c:lineChart>
      <c:catAx>
        <c:axId val="334722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28664"/>
        <c:crosses val="autoZero"/>
        <c:auto val="1"/>
        <c:lblAlgn val="ctr"/>
        <c:lblOffset val="100"/>
        <c:noMultiLvlLbl val="0"/>
      </c:catAx>
      <c:valAx>
        <c:axId val="33472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2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2.3603914795624599</c:v>
                </c:pt>
                <c:pt idx="2">
                  <c:v>2.5043177892918802</c:v>
                </c:pt>
                <c:pt idx="3">
                  <c:v>2.7058146229130702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3D-4104-8097-619A464801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4">
                  <c:v>1.6497016497016499</c:v>
                </c:pt>
                <c:pt idx="6">
                  <c:v>1.68480168480168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3D-4104-8097-619A464801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3.3248081841432202</c:v>
                </c:pt>
                <c:pt idx="3">
                  <c:v>4.9019607843137303</c:v>
                </c:pt>
                <c:pt idx="4">
                  <c:v>8.1415174765558405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3D-4104-8097-619A46480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724400"/>
        <c:axId val="334728336"/>
      </c:barChart>
      <c:catAx>
        <c:axId val="33472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28336"/>
        <c:crosses val="autoZero"/>
        <c:auto val="1"/>
        <c:lblAlgn val="ctr"/>
        <c:lblOffset val="100"/>
        <c:noMultiLvlLbl val="0"/>
      </c:catAx>
      <c:valAx>
        <c:axId val="33472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2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2.5028768699654802</c:v>
                </c:pt>
                <c:pt idx="17">
                  <c:v>2.3590333716915999</c:v>
                </c:pt>
                <c:pt idx="18">
                  <c:v>1.89873417721519</c:v>
                </c:pt>
                <c:pt idx="19">
                  <c:v>3.5097813578826198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6-4F91-86C0-A63726F2F0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1.68480168480168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1.6497016497016499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6-4F91-86C0-A63726F2F0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5.2901023890785002</c:v>
                </c:pt>
                <c:pt idx="16">
                  <c:v>0</c:v>
                </c:pt>
                <c:pt idx="17">
                  <c:v>4.9061433447098999</c:v>
                </c:pt>
                <c:pt idx="18">
                  <c:v>4.7568259385665499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6-4F91-86C0-A63726F2F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006256"/>
        <c:axId val="335004288"/>
      </c:lineChart>
      <c:catAx>
        <c:axId val="33500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04288"/>
        <c:crosses val="autoZero"/>
        <c:auto val="1"/>
        <c:lblAlgn val="ctr"/>
        <c:lblOffset val="100"/>
        <c:noMultiLvlLbl val="0"/>
      </c:catAx>
      <c:valAx>
        <c:axId val="33500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0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6C-4742-AAE5-31B035D673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6C-4742-AAE5-31B035D673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6C-4742-AAE5-31B035D67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994120"/>
        <c:axId val="334992152"/>
      </c:barChart>
      <c:catAx>
        <c:axId val="33499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92152"/>
        <c:crosses val="autoZero"/>
        <c:auto val="1"/>
        <c:lblAlgn val="ctr"/>
        <c:lblOffset val="100"/>
        <c:noMultiLvlLbl val="0"/>
      </c:catAx>
      <c:valAx>
        <c:axId val="33499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9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161</c:v>
                </c:pt>
                <c:pt idx="1">
                  <c:v>47</c:v>
                </c:pt>
                <c:pt idx="2">
                  <c:v>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7-4CB5-A95A-91F862C1F8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61</c:v>
                </c:pt>
                <c:pt idx="1">
                  <c:v>48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77-4CB5-A95A-91F862C1F8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77-4CB5-A95A-91F862C1F8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999040"/>
        <c:axId val="334992808"/>
      </c:barChart>
      <c:catAx>
        <c:axId val="334999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92808"/>
        <c:crosses val="autoZero"/>
        <c:auto val="1"/>
        <c:lblAlgn val="ctr"/>
        <c:lblOffset val="100"/>
        <c:noMultiLvlLbl val="0"/>
      </c:catAx>
      <c:valAx>
        <c:axId val="33499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9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2.3389673546388798</c:v>
                </c:pt>
                <c:pt idx="1">
                  <c:v>3.4917000572410002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3D-41AC-BCD6-F46E87FF1B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1.6566795911173999</c:v>
                </c:pt>
                <c:pt idx="1">
                  <c:v>1.6742239274502999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3D-41AC-BCD6-F46E87FF1B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6.2869415824179002</c:v>
                </c:pt>
                <c:pt idx="1">
                  <c:v>0</c:v>
                </c:pt>
                <c:pt idx="2">
                  <c:v>1.2918853451756001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3D-41AC-BCD6-F46E87FF1B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998384"/>
        <c:axId val="334996416"/>
      </c:barChart>
      <c:catAx>
        <c:axId val="33499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96416"/>
        <c:crosses val="autoZero"/>
        <c:auto val="1"/>
        <c:lblAlgn val="ctr"/>
        <c:lblOffset val="100"/>
        <c:noMultiLvlLbl val="0"/>
      </c:catAx>
      <c:valAx>
        <c:axId val="33499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9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193</c:v>
                </c:pt>
                <c:pt idx="1">
                  <c:v>93</c:v>
                </c:pt>
                <c:pt idx="2">
                  <c:v>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B3-4039-9EB4-9BCD561A54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29</c:v>
                </c:pt>
                <c:pt idx="1">
                  <c:v>2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B3-4039-9EB4-9BCD561A54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733912"/>
        <c:axId val="334735224"/>
      </c:barChart>
      <c:catAx>
        <c:axId val="33473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35224"/>
        <c:crosses val="autoZero"/>
        <c:auto val="1"/>
        <c:lblAlgn val="ctr"/>
        <c:lblOffset val="100"/>
        <c:noMultiLvlLbl val="0"/>
      </c:catAx>
      <c:valAx>
        <c:axId val="33473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3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5A732-CD6F-44C3-A94E-F7C0068C31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45BB91-411E-400B-8BA8-D2D13367B9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17618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877E5-E135-4485-8967-80A83667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F89B69-CF34-42BF-9706-D60F4EDA15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8373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36184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1266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779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9507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3703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6681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02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4604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9918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0373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377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179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4.9254 %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20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2.5547 %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298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61217-DF89-46B5-AE8B-C147A0BCB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987838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85CD-F374-43A7-ADED-9808A4EBE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6666D8-16EF-48B6-8968-3FCFE4C509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001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B005C-54B8-4079-B056-0482E26D9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E8288-5BFC-4EE4-89E9-B2FA82BF3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973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DA060-EAA4-40AD-83F5-A81F5AFFB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331ACE-4ECE-4CC3-A6A0-35584AE55A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9342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41460-68C3-41F9-971F-05025A74A5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594F6-4891-4458-899F-3FAA45A8C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081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7C85E-36E0-45CE-8CC7-2B89A10E8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C4E4CB-EDC9-41EE-ACDC-94CAA3D06F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2473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82EF2-7955-4313-8430-AE44AD56A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735CC-A758-438A-ABDE-AFDD9A182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38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642E6-CB74-45FE-BE0D-1C1C7D91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467110-25B1-4C34-B167-8EF57E2D57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4613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F9BCF-174D-4EC6-9D57-BB19447F62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4EA8D-A3E7-48B3-AAD5-D306D1E67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70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58D22-3519-40D0-B372-9370836A5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5DA15C-285D-4A90-AFB3-01B0CDD5E4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8828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3CD46-20BB-45C4-A22B-716B121BC4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672ED-F1F3-4134-A8D2-DEB1FBE85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140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8F403-0B0D-4BC9-BFB6-091B32BB6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1D47CC-8B69-4A4A-939C-E9C7E514AC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4608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48273-FF35-453D-9C27-48811EB315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B76C9-2EA9-49A1-9D8E-892A2CA94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741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06441-3CB0-4263-884A-9C1021D6C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46BCFC-92AE-4F69-89B1-F63E90F92F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6024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AD29C-DDF1-4409-8619-D676ECE89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22CF4-171C-4C66-AB32-7CDA3C1B4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251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30382-0A52-427E-A5C4-1DDCBA5F9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1CAD4E-4C75-408C-9613-E0762D967F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2226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22624-D1C8-4A92-800B-124DF1A43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1A9F1-60A0-4983-B883-C7AED08A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77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D1E47-F6A7-478E-9562-486208DA2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7549E6-57E6-4AC8-97EE-EB2C4F3F61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949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13BD7F-AE8C-45BB-B602-C5FEB7AC26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718CA-CC9C-4F59-89DF-1D855FE46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694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8A4CF-A5CD-43F6-A9AF-314B895DD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A29F87-9426-44AF-A3FC-7FAFC8AF37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4070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8C4D4-787E-426F-8EE0-71468D5A8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29195-27A7-4809-A7DC-FEA323F93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55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8075F-E2C7-44C3-B91A-135B3CE43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A94A0E-142B-46C0-BFAE-6ACECDDDA1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5531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D4400-4B59-45EA-A89C-494869021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37046-D409-4047-B8C4-EF12EB8D0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782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73D51-53FC-487A-B39C-EBBBBD13F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0D99F0-0BB9-4EFF-9EE3-1FA0C33ADD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8967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63AC5-AF67-44CD-9A0C-0695D56D3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CAA83-A3DD-442E-BA90-B84788742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744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A6D9A-FD34-4D84-993F-549F35807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6907E8-7DE2-4FBA-801C-7FC9179064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5896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A32EF-30FC-45CD-AFE7-2CD8D0A3D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91C81-4FA7-4BB3-A45D-F882308F1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538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F8049-C81E-4EEC-9804-C3CA14556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94541A-EA59-4ADF-A456-9309B4B84D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8330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51690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056931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6995371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895379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04832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14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49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47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42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#DiaDelMotociclista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28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73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0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#Seguridad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97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#Tecnología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133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70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#KLight202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187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654D3-D8A2-47F4-91BD-CCE302D429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13812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1FFB1-9121-4BCE-B9AA-53F50CBA8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C6AB41-EB10-4D77-93B2-3BB136C6E0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3207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048698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120643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731716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6962021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9970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763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24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#𝐑𝐊𝟏𝟓𝟎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86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EA9B0-07E6-461D-823F-81DA0A3A5A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949926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1CA0C-ACD1-4502-AE87-1CF953537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AF2D62-B05C-4864-8F4B-68BD1F8EBC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2554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220814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33146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67016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942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99121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4926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- 2021-03-05 18:02:49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llevar por una experiencia única: #KLight202 es todo lo que necesitás.⁣
⁣
⁣
Pura adrenalina. Brillante ingeniería.⁣
⁣
Acercate a tu concesionario más cercano y descubrila.⁣
⁣
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06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- 2021-03-24 15:50:08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#KLight es una motocicleta de estilo retro construida en el garage, pero con increíble diseño retro.⁣
Pura adrenalina y un rendimiento alucinante. Se un rider.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373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FBE31-63D9-4B45-94C8-EB82659F5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223317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A4091-EB39-4C8F-AF02-B8C057D74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2D5830-1382-471E-8EE3-0EA9EBD1FA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332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866931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43574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26106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7465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7704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8164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59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- 2021-03-11 17:36:38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Sentir la velocidad en dos ruedas no se compara con nada.⁣
⁣Elegí #Keeway, por su diseño, tecnología, estilo y calidad.
Subite a tu #Keeway y disfrutá.⁣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02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- 2021-03-18 19:00:38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de calidad, que te acompaña a recorrer la ciudad.⁣
⁣
La marca de scooters con mayor proyección de Europa. ⁣
⁣
#SymArgentina⁣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69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ABB60-0A73-462E-8D61-894B9AC412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128970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0EE2D-C250-4B22-BE5C-DE507AAD7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B8B25B-A14A-4ABD-9B0B-0DBBC5C676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7050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416062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47678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3176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94184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4558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8705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99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- 2021-03-21 12:55:08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tvmotos.news
• • • • • •
📽Test Drive de la kymcoargentinaoficial AK550I Maxiscooter, del grupo corvenmotos ✅
Máxima resistencia y mínimo peso gracias a su estructura de aluminio liviano que otorga rigidez y se traduce en una suave conducción.
¡La nota completa con ianinazanazziok, en nuestro canal de youtube: TVMotos News! TVMotos News
No te lo pierdas por:
uclplay canal 567 de flow_Cablevision sabados 20.30 hs.
somos norte canal 7 Cablevision, 517 flow_Cablevision
Seguinos en:
Facebook: TVMotos News
Instagram: TVMOTOS.NEWS
Twitter: TVMotos
tvmotos.news
carburandotv
ianinazanazziok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360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DE2E23-BDED-4101-90E1-66D419379E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197325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5F18D-72D9-42F6-87DC-79688B8D8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288AD1-F5EA-4366-8047-3A33E231F5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3293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755965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28515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838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1386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3742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0799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60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- 2021-03-05 20:34:01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Porque disfrutás al máximo cada viaje. #DiaDelMotociclista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032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- 2021-03-03 16:00:31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#scooter Sym es todo lo que necesitás.⁣
⁣
⁣
La #Symphony 125 cuenta con un bloqueo antirrobo el cual corta la energía de la moto haciendo imposible su encendido. Además, posee un plus de estabilidad y seguridad por equipar llantas de aleación de 16 pulgadas, más grandes que las habituales.⁣
⠀⁣
Sym es #Seguridad. Visita nuestro sitio Web y elegí tu proxima Scooter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713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10942-267E-401C-A6EA-4F81C512F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382905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74B67-5158-488B-A9E4-BEF3A06B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4E9B77-D86C-484E-A2BD-82A0683F94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7843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91120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95191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54195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04708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93301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6682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475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- 2021-03-16 17:10:07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Rodá seguro. Con #Sym tenés la garantía que te merecés.⁣
⁣
Te garantizamos 24 meses o 24.000 km de tranquilidad. Tenemos más de 60 años de experiencia. ⁣
⁣
👉Obtené tu nueva Sym y disfrutá de la ciudad.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45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- 2021-03-10 16:19:15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tablero analógico / digital de las motocicletas #Sym es todo lo que necesitás para recorrer la ciudad, tanto para los viajes diarios al trabajo como para la diversión del fin de semana.⁣
⁣
⁣
#Sym es #Tecnología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95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FEF06-9664-43A1-8441-4A2B5054EF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8339207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AC2A9-95D3-45CF-AE7B-9F6D46B33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1FEC7B-CDB3-4A93-B69E-1FBA8A7E63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2737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845903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9376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19190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1233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53098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2920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71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- 2021-03-25 18:00:06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#Symphony es un scooter práctico, con diseño de formas “retro” pero actuales a la vez, equipado con ruedas de 16 pulgadas más grandes que las habituales, generan un plus de estabilidad y seguridad, confiere un diseño esbelto y atractivo. ⁣
⁣
Su motor 125cc de cuatro tiempos le brinda un excepcional rendimiento en los desplazamientos urbanos.⁣
⁣
¿A dónde te lleva hoy tu scooter #Sym?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900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1BF8CD-B6F5-4AEB-80B7-A419A9774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8046444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2AB0B-B69D-42D2-A7E2-A38125DD3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31FF17-AB2E-49F2-8E25-28723066B2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3290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622587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31492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6562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4200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25243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3110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37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- 2021-03-31 18:22:27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#𝐑𝐊𝟏𝟓𝟎 de Keeway es tu compañera ideal tanto para explorar la ciudad como para hacer un viaje de fin de semana. ⁣
⁣⁣
⁣
Su motor de cuatro tiempos refrigerado por aire de 149cc, su suspensión que suaviza las imperfecciones del asfalto y su ágil manejo te mantendrá sonriendo todo el día. ⁣
⁣
¡Conocela en profundidad en su Ficha Técnica o en nuestra web en el link de nuestra bio!😎⁣
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789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A5D88-4355-4586-B338-21DBC5F52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7126454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665</Words>
  <Application>Microsoft Office PowerPoint</Application>
  <PresentationFormat>On-screen Show (4:3)</PresentationFormat>
  <Paragraphs>279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Instagram</vt:lpstr>
      <vt:lpstr>Instagram Key Metrics Table | SYM</vt:lpstr>
      <vt:lpstr>Instagram Follower Distribution | SYM</vt:lpstr>
      <vt:lpstr>Instagram Key Metrics Radar | SYM</vt:lpstr>
      <vt:lpstr>Instagram Followers Total | SYM</vt:lpstr>
      <vt:lpstr>Instagram Followers Change | SYM</vt:lpstr>
      <vt:lpstr>Instagram Posts By Weekday | SYM</vt:lpstr>
      <vt:lpstr>Instagram Followers Change Per Weekday | SYM</vt:lpstr>
      <vt:lpstr>Instagram Posts By Hour | SYM</vt:lpstr>
      <vt:lpstr>Instagram Interaction Rate By Weekday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 - 1 of 2</vt:lpstr>
      <vt:lpstr>Instagram Hashtag Detection | SYM - 2 of 2</vt:lpstr>
      <vt:lpstr>Instagram Posts Table | SYM - 1 of 7</vt:lpstr>
      <vt:lpstr>Instagram Posts Table | SYM - 2 of 7</vt:lpstr>
      <vt:lpstr>Instagram Posts Table | SYM - 3 of 7</vt:lpstr>
      <vt:lpstr>Instagram Posts Table | SYM - 4 of 7</vt:lpstr>
      <vt:lpstr>Instagram Posts Table | SYM - 5 of 7</vt:lpstr>
      <vt:lpstr>Instagram Posts Table | SYM - 6 of 7</vt:lpstr>
      <vt:lpstr>Instagram Posts Table | SYM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2021-04-01T08:08:52Z</dcterms:created>
  <dcterms:modified xsi:type="dcterms:W3CDTF">2021-04-01T08:09:33Z</dcterms:modified>
</cp:coreProperties>
</file>