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benelliarg</c:v>
                </c:pt>
                <c:pt idx="3">
                  <c:v>bajajarg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162374</c:v>
                </c:pt>
                <c:pt idx="1">
                  <c:v>158999</c:v>
                </c:pt>
                <c:pt idx="2">
                  <c:v>55219</c:v>
                </c:pt>
                <c:pt idx="3">
                  <c:v>40998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00-44BB-8873-011EC1567B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24.2424</c:v>
                </c:pt>
                <c:pt idx="2">
                  <c:v>5</c:v>
                </c:pt>
                <c:pt idx="3">
                  <c:v>10</c:v>
                </c:pt>
                <c:pt idx="4">
                  <c:v>15.872999999999999</c:v>
                </c:pt>
                <c:pt idx="5">
                  <c:v>29.840199999999999</c:v>
                </c:pt>
                <c:pt idx="6">
                  <c:v>51.994199999999999</c:v>
                </c:pt>
                <c:pt idx="7">
                  <c:v>46.511000000000003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3C-43A7-830F-CE2CD945F1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97.921499999999995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30.971499999999999</c:v>
                </c:pt>
                <c:pt idx="7">
                  <c:v>74.4392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3C-43A7-830F-CE2CD945F1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25.249099999999999</c:v>
                </c:pt>
                <c:pt idx="1">
                  <c:v>9.0908999999999995</c:v>
                </c:pt>
                <c:pt idx="2">
                  <c:v>35</c:v>
                </c:pt>
                <c:pt idx="3">
                  <c:v>10</c:v>
                </c:pt>
                <c:pt idx="4">
                  <c:v>17.4603</c:v>
                </c:pt>
                <c:pt idx="5">
                  <c:v>13.551500000000001</c:v>
                </c:pt>
                <c:pt idx="6">
                  <c:v>100</c:v>
                </c:pt>
                <c:pt idx="7">
                  <c:v>54.1524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3C-43A7-830F-CE2CD945F1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34.007300000000001</c:v>
                </c:pt>
                <c:pt idx="1">
                  <c:v>51.5152</c:v>
                </c:pt>
                <c:pt idx="2">
                  <c:v>45</c:v>
                </c:pt>
                <c:pt idx="3">
                  <c:v>40</c:v>
                </c:pt>
                <c:pt idx="4">
                  <c:v>47.619</c:v>
                </c:pt>
                <c:pt idx="5">
                  <c:v>65.788499999999999</c:v>
                </c:pt>
                <c:pt idx="6">
                  <c:v>95.420100000000005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3C-43A7-830F-CE2CD945F1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5260128"/>
        <c:axId val="325260784"/>
      </c:radarChart>
      <c:catAx>
        <c:axId val="325260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260784"/>
        <c:crosses val="autoZero"/>
        <c:auto val="1"/>
        <c:lblAlgn val="ctr"/>
        <c:lblOffset val="100"/>
        <c:noMultiLvlLbl val="0"/>
      </c:catAx>
      <c:valAx>
        <c:axId val="325260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260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159624</c:v>
                </c:pt>
                <c:pt idx="1">
                  <c:v>159700</c:v>
                </c:pt>
                <c:pt idx="2">
                  <c:v>159786</c:v>
                </c:pt>
                <c:pt idx="3">
                  <c:v>159872</c:v>
                </c:pt>
                <c:pt idx="4">
                  <c:v>159983</c:v>
                </c:pt>
                <c:pt idx="5">
                  <c:v>160066</c:v>
                </c:pt>
                <c:pt idx="6">
                  <c:v>160168</c:v>
                </c:pt>
                <c:pt idx="7">
                  <c:v>160249</c:v>
                </c:pt>
                <c:pt idx="8">
                  <c:v>160360</c:v>
                </c:pt>
                <c:pt idx="9">
                  <c:v>160518</c:v>
                </c:pt>
                <c:pt idx="10">
                  <c:v>160631</c:v>
                </c:pt>
                <c:pt idx="11">
                  <c:v>160723</c:v>
                </c:pt>
                <c:pt idx="12">
                  <c:v>160827</c:v>
                </c:pt>
                <c:pt idx="13">
                  <c:v>160931</c:v>
                </c:pt>
                <c:pt idx="14">
                  <c:v>161019</c:v>
                </c:pt>
                <c:pt idx="15">
                  <c:v>161093</c:v>
                </c:pt>
                <c:pt idx="16">
                  <c:v>161203</c:v>
                </c:pt>
                <c:pt idx="17">
                  <c:v>161316</c:v>
                </c:pt>
                <c:pt idx="18">
                  <c:v>161373</c:v>
                </c:pt>
                <c:pt idx="19">
                  <c:v>161463</c:v>
                </c:pt>
                <c:pt idx="20">
                  <c:v>161551</c:v>
                </c:pt>
                <c:pt idx="21">
                  <c:v>161619</c:v>
                </c:pt>
                <c:pt idx="22">
                  <c:v>161706</c:v>
                </c:pt>
                <c:pt idx="23">
                  <c:v>161791</c:v>
                </c:pt>
                <c:pt idx="24">
                  <c:v>161893</c:v>
                </c:pt>
                <c:pt idx="25">
                  <c:v>162021</c:v>
                </c:pt>
                <c:pt idx="26">
                  <c:v>162096</c:v>
                </c:pt>
                <c:pt idx="27">
                  <c:v>162160</c:v>
                </c:pt>
                <c:pt idx="28">
                  <c:v>162247</c:v>
                </c:pt>
                <c:pt idx="29">
                  <c:v>162312</c:v>
                </c:pt>
                <c:pt idx="30">
                  <c:v>162374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D5-4A42-A3C2-B289E1649B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154667</c:v>
                </c:pt>
                <c:pt idx="1">
                  <c:v>154708</c:v>
                </c:pt>
                <c:pt idx="2">
                  <c:v>154769</c:v>
                </c:pt>
                <c:pt idx="3">
                  <c:v>154916</c:v>
                </c:pt>
                <c:pt idx="4">
                  <c:v>155102</c:v>
                </c:pt>
                <c:pt idx="5">
                  <c:v>155261</c:v>
                </c:pt>
                <c:pt idx="6">
                  <c:v>155418</c:v>
                </c:pt>
                <c:pt idx="7">
                  <c:v>155576</c:v>
                </c:pt>
                <c:pt idx="8">
                  <c:v>155778</c:v>
                </c:pt>
                <c:pt idx="9">
                  <c:v>155981</c:v>
                </c:pt>
                <c:pt idx="10">
                  <c:v>156124</c:v>
                </c:pt>
                <c:pt idx="11">
                  <c:v>156259</c:v>
                </c:pt>
                <c:pt idx="12">
                  <c:v>156433</c:v>
                </c:pt>
                <c:pt idx="13">
                  <c:v>156578</c:v>
                </c:pt>
                <c:pt idx="14">
                  <c:v>156736</c:v>
                </c:pt>
                <c:pt idx="15">
                  <c:v>156894</c:v>
                </c:pt>
                <c:pt idx="16">
                  <c:v>157035</c:v>
                </c:pt>
                <c:pt idx="17">
                  <c:v>157162</c:v>
                </c:pt>
                <c:pt idx="18">
                  <c:v>157268</c:v>
                </c:pt>
                <c:pt idx="19">
                  <c:v>157390</c:v>
                </c:pt>
                <c:pt idx="20">
                  <c:v>157524</c:v>
                </c:pt>
                <c:pt idx="21">
                  <c:v>157641</c:v>
                </c:pt>
                <c:pt idx="22">
                  <c:v>157776</c:v>
                </c:pt>
                <c:pt idx="23">
                  <c:v>157971</c:v>
                </c:pt>
                <c:pt idx="24">
                  <c:v>158167</c:v>
                </c:pt>
                <c:pt idx="25">
                  <c:v>158350</c:v>
                </c:pt>
                <c:pt idx="26">
                  <c:v>158489</c:v>
                </c:pt>
                <c:pt idx="27">
                  <c:v>158629</c:v>
                </c:pt>
                <c:pt idx="28">
                  <c:v>158773</c:v>
                </c:pt>
                <c:pt idx="29">
                  <c:v>158883</c:v>
                </c:pt>
                <c:pt idx="30">
                  <c:v>158999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D5-4A42-A3C2-B289E1649B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40178</c:v>
                </c:pt>
                <c:pt idx="1">
                  <c:v>40218</c:v>
                </c:pt>
                <c:pt idx="2">
                  <c:v>40241</c:v>
                </c:pt>
                <c:pt idx="3">
                  <c:v>40259</c:v>
                </c:pt>
                <c:pt idx="4">
                  <c:v>40292</c:v>
                </c:pt>
                <c:pt idx="5">
                  <c:v>40321</c:v>
                </c:pt>
                <c:pt idx="6">
                  <c:v>40355</c:v>
                </c:pt>
                <c:pt idx="7">
                  <c:v>40376</c:v>
                </c:pt>
                <c:pt idx="8">
                  <c:v>40417</c:v>
                </c:pt>
                <c:pt idx="9">
                  <c:v>40450</c:v>
                </c:pt>
                <c:pt idx="10">
                  <c:v>40487</c:v>
                </c:pt>
                <c:pt idx="11">
                  <c:v>40518</c:v>
                </c:pt>
                <c:pt idx="12">
                  <c:v>40557</c:v>
                </c:pt>
                <c:pt idx="13">
                  <c:v>40577</c:v>
                </c:pt>
                <c:pt idx="14">
                  <c:v>40605</c:v>
                </c:pt>
                <c:pt idx="15">
                  <c:v>40640</c:v>
                </c:pt>
                <c:pt idx="16">
                  <c:v>40676</c:v>
                </c:pt>
                <c:pt idx="17">
                  <c:v>40702</c:v>
                </c:pt>
                <c:pt idx="18">
                  <c:v>40720</c:v>
                </c:pt>
                <c:pt idx="19">
                  <c:v>40750</c:v>
                </c:pt>
                <c:pt idx="20">
                  <c:v>40779</c:v>
                </c:pt>
                <c:pt idx="21">
                  <c:v>40804</c:v>
                </c:pt>
                <c:pt idx="22">
                  <c:v>40827</c:v>
                </c:pt>
                <c:pt idx="23">
                  <c:v>40858</c:v>
                </c:pt>
                <c:pt idx="24">
                  <c:v>40893</c:v>
                </c:pt>
                <c:pt idx="25">
                  <c:v>40921</c:v>
                </c:pt>
                <c:pt idx="26">
                  <c:v>40924</c:v>
                </c:pt>
                <c:pt idx="27">
                  <c:v>40939</c:v>
                </c:pt>
                <c:pt idx="28">
                  <c:v>40960</c:v>
                </c:pt>
                <c:pt idx="29">
                  <c:v>40977</c:v>
                </c:pt>
                <c:pt idx="30">
                  <c:v>40998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6D5-4A42-A3C2-B289E1649B2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53239</c:v>
                </c:pt>
                <c:pt idx="1">
                  <c:v>53278</c:v>
                </c:pt>
                <c:pt idx="2">
                  <c:v>53339</c:v>
                </c:pt>
                <c:pt idx="3">
                  <c:v>53386</c:v>
                </c:pt>
                <c:pt idx="4">
                  <c:v>53457</c:v>
                </c:pt>
                <c:pt idx="5">
                  <c:v>53520</c:v>
                </c:pt>
                <c:pt idx="6">
                  <c:v>53612</c:v>
                </c:pt>
                <c:pt idx="7">
                  <c:v>53672</c:v>
                </c:pt>
                <c:pt idx="8">
                  <c:v>53740</c:v>
                </c:pt>
                <c:pt idx="9">
                  <c:v>53794</c:v>
                </c:pt>
                <c:pt idx="10">
                  <c:v>53852</c:v>
                </c:pt>
                <c:pt idx="11">
                  <c:v>53904</c:v>
                </c:pt>
                <c:pt idx="12">
                  <c:v>53962</c:v>
                </c:pt>
                <c:pt idx="13">
                  <c:v>54029</c:v>
                </c:pt>
                <c:pt idx="14">
                  <c:v>54088</c:v>
                </c:pt>
                <c:pt idx="15">
                  <c:v>54145</c:v>
                </c:pt>
                <c:pt idx="16">
                  <c:v>54202</c:v>
                </c:pt>
                <c:pt idx="17">
                  <c:v>54272</c:v>
                </c:pt>
                <c:pt idx="18">
                  <c:v>54326</c:v>
                </c:pt>
                <c:pt idx="19">
                  <c:v>54406</c:v>
                </c:pt>
                <c:pt idx="20">
                  <c:v>54506</c:v>
                </c:pt>
                <c:pt idx="21">
                  <c:v>54580</c:v>
                </c:pt>
                <c:pt idx="22">
                  <c:v>54645</c:v>
                </c:pt>
                <c:pt idx="23">
                  <c:v>54737</c:v>
                </c:pt>
                <c:pt idx="24">
                  <c:v>54814</c:v>
                </c:pt>
                <c:pt idx="25">
                  <c:v>54911</c:v>
                </c:pt>
                <c:pt idx="26">
                  <c:v>54988</c:v>
                </c:pt>
                <c:pt idx="27">
                  <c:v>55069</c:v>
                </c:pt>
                <c:pt idx="28">
                  <c:v>55118</c:v>
                </c:pt>
                <c:pt idx="29">
                  <c:v>55182</c:v>
                </c:pt>
                <c:pt idx="30">
                  <c:v>55219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6D5-4A42-A3C2-B289E1649B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4555336"/>
        <c:axId val="64557632"/>
      </c:lineChart>
      <c:dateAx>
        <c:axId val="64555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557632"/>
        <c:crosses val="autoZero"/>
        <c:auto val="1"/>
        <c:lblOffset val="100"/>
        <c:baseTimeUnit val="days"/>
      </c:dateAx>
      <c:valAx>
        <c:axId val="6455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55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102</c:v>
                </c:pt>
                <c:pt idx="1">
                  <c:v>76</c:v>
                </c:pt>
                <c:pt idx="2">
                  <c:v>86</c:v>
                </c:pt>
                <c:pt idx="3">
                  <c:v>86</c:v>
                </c:pt>
                <c:pt idx="4">
                  <c:v>111</c:v>
                </c:pt>
                <c:pt idx="5">
                  <c:v>83</c:v>
                </c:pt>
                <c:pt idx="6">
                  <c:v>102</c:v>
                </c:pt>
                <c:pt idx="7">
                  <c:v>81</c:v>
                </c:pt>
                <c:pt idx="8">
                  <c:v>111</c:v>
                </c:pt>
                <c:pt idx="9">
                  <c:v>158</c:v>
                </c:pt>
                <c:pt idx="10">
                  <c:v>113</c:v>
                </c:pt>
                <c:pt idx="11">
                  <c:v>92</c:v>
                </c:pt>
                <c:pt idx="12">
                  <c:v>104</c:v>
                </c:pt>
                <c:pt idx="13">
                  <c:v>104</c:v>
                </c:pt>
                <c:pt idx="14">
                  <c:v>88</c:v>
                </c:pt>
                <c:pt idx="15">
                  <c:v>74</c:v>
                </c:pt>
                <c:pt idx="16">
                  <c:v>110</c:v>
                </c:pt>
                <c:pt idx="17">
                  <c:v>113</c:v>
                </c:pt>
                <c:pt idx="18">
                  <c:v>57</c:v>
                </c:pt>
                <c:pt idx="19">
                  <c:v>90</c:v>
                </c:pt>
                <c:pt idx="20">
                  <c:v>88</c:v>
                </c:pt>
                <c:pt idx="21">
                  <c:v>68</c:v>
                </c:pt>
                <c:pt idx="22">
                  <c:v>87</c:v>
                </c:pt>
                <c:pt idx="23">
                  <c:v>85</c:v>
                </c:pt>
                <c:pt idx="24">
                  <c:v>102</c:v>
                </c:pt>
                <c:pt idx="25">
                  <c:v>128</c:v>
                </c:pt>
                <c:pt idx="26">
                  <c:v>75</c:v>
                </c:pt>
                <c:pt idx="27">
                  <c:v>64</c:v>
                </c:pt>
                <c:pt idx="28">
                  <c:v>87</c:v>
                </c:pt>
                <c:pt idx="29">
                  <c:v>65</c:v>
                </c:pt>
                <c:pt idx="30">
                  <c:v>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2F-4689-9D37-4D9240F23D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91</c:v>
                </c:pt>
                <c:pt idx="1">
                  <c:v>41</c:v>
                </c:pt>
                <c:pt idx="2">
                  <c:v>61</c:v>
                </c:pt>
                <c:pt idx="3">
                  <c:v>147</c:v>
                </c:pt>
                <c:pt idx="4">
                  <c:v>186</c:v>
                </c:pt>
                <c:pt idx="5">
                  <c:v>159</c:v>
                </c:pt>
                <c:pt idx="6">
                  <c:v>157</c:v>
                </c:pt>
                <c:pt idx="7">
                  <c:v>158</c:v>
                </c:pt>
                <c:pt idx="8">
                  <c:v>202</c:v>
                </c:pt>
                <c:pt idx="9">
                  <c:v>203</c:v>
                </c:pt>
                <c:pt idx="10">
                  <c:v>143</c:v>
                </c:pt>
                <c:pt idx="11">
                  <c:v>135</c:v>
                </c:pt>
                <c:pt idx="12">
                  <c:v>174</c:v>
                </c:pt>
                <c:pt idx="13">
                  <c:v>145</c:v>
                </c:pt>
                <c:pt idx="14">
                  <c:v>158</c:v>
                </c:pt>
                <c:pt idx="15">
                  <c:v>158</c:v>
                </c:pt>
                <c:pt idx="16">
                  <c:v>141</c:v>
                </c:pt>
                <c:pt idx="17">
                  <c:v>127</c:v>
                </c:pt>
                <c:pt idx="18">
                  <c:v>106</c:v>
                </c:pt>
                <c:pt idx="19">
                  <c:v>122</c:v>
                </c:pt>
                <c:pt idx="20">
                  <c:v>134</c:v>
                </c:pt>
                <c:pt idx="21">
                  <c:v>117</c:v>
                </c:pt>
                <c:pt idx="22">
                  <c:v>135</c:v>
                </c:pt>
                <c:pt idx="23">
                  <c:v>195</c:v>
                </c:pt>
                <c:pt idx="24">
                  <c:v>196</c:v>
                </c:pt>
                <c:pt idx="25">
                  <c:v>183</c:v>
                </c:pt>
                <c:pt idx="26">
                  <c:v>139</c:v>
                </c:pt>
                <c:pt idx="27">
                  <c:v>140</c:v>
                </c:pt>
                <c:pt idx="28">
                  <c:v>144</c:v>
                </c:pt>
                <c:pt idx="29">
                  <c:v>110</c:v>
                </c:pt>
                <c:pt idx="30">
                  <c:v>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2F-4689-9D37-4D9240F23D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16</c:v>
                </c:pt>
                <c:pt idx="1">
                  <c:v>40</c:v>
                </c:pt>
                <c:pt idx="2">
                  <c:v>23</c:v>
                </c:pt>
                <c:pt idx="3">
                  <c:v>18</c:v>
                </c:pt>
                <c:pt idx="4">
                  <c:v>33</c:v>
                </c:pt>
                <c:pt idx="5">
                  <c:v>29</c:v>
                </c:pt>
                <c:pt idx="6">
                  <c:v>34</c:v>
                </c:pt>
                <c:pt idx="7">
                  <c:v>21</c:v>
                </c:pt>
                <c:pt idx="8">
                  <c:v>41</c:v>
                </c:pt>
                <c:pt idx="9">
                  <c:v>33</c:v>
                </c:pt>
                <c:pt idx="10">
                  <c:v>37</c:v>
                </c:pt>
                <c:pt idx="11">
                  <c:v>31</c:v>
                </c:pt>
                <c:pt idx="12">
                  <c:v>39</c:v>
                </c:pt>
                <c:pt idx="13">
                  <c:v>20</c:v>
                </c:pt>
                <c:pt idx="14">
                  <c:v>28</c:v>
                </c:pt>
                <c:pt idx="15">
                  <c:v>35</c:v>
                </c:pt>
                <c:pt idx="16">
                  <c:v>36</c:v>
                </c:pt>
                <c:pt idx="17">
                  <c:v>26</c:v>
                </c:pt>
                <c:pt idx="18">
                  <c:v>18</c:v>
                </c:pt>
                <c:pt idx="19">
                  <c:v>30</c:v>
                </c:pt>
                <c:pt idx="20">
                  <c:v>29</c:v>
                </c:pt>
                <c:pt idx="21">
                  <c:v>25</c:v>
                </c:pt>
                <c:pt idx="22">
                  <c:v>23</c:v>
                </c:pt>
                <c:pt idx="23">
                  <c:v>31</c:v>
                </c:pt>
                <c:pt idx="24">
                  <c:v>35</c:v>
                </c:pt>
                <c:pt idx="25">
                  <c:v>28</c:v>
                </c:pt>
                <c:pt idx="26">
                  <c:v>3</c:v>
                </c:pt>
                <c:pt idx="27">
                  <c:v>15</c:v>
                </c:pt>
                <c:pt idx="28">
                  <c:v>21</c:v>
                </c:pt>
                <c:pt idx="29">
                  <c:v>17</c:v>
                </c:pt>
                <c:pt idx="30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C2F-4689-9D37-4D9240F23DA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64</c:v>
                </c:pt>
                <c:pt idx="1">
                  <c:v>39</c:v>
                </c:pt>
                <c:pt idx="2">
                  <c:v>61</c:v>
                </c:pt>
                <c:pt idx="3">
                  <c:v>47</c:v>
                </c:pt>
                <c:pt idx="4">
                  <c:v>71</c:v>
                </c:pt>
                <c:pt idx="5">
                  <c:v>63</c:v>
                </c:pt>
                <c:pt idx="6">
                  <c:v>92</c:v>
                </c:pt>
                <c:pt idx="7">
                  <c:v>60</c:v>
                </c:pt>
                <c:pt idx="8">
                  <c:v>68</c:v>
                </c:pt>
                <c:pt idx="9">
                  <c:v>54</c:v>
                </c:pt>
                <c:pt idx="10">
                  <c:v>58</c:v>
                </c:pt>
                <c:pt idx="11">
                  <c:v>52</c:v>
                </c:pt>
                <c:pt idx="12">
                  <c:v>58</c:v>
                </c:pt>
                <c:pt idx="13">
                  <c:v>67</c:v>
                </c:pt>
                <c:pt idx="14">
                  <c:v>59</c:v>
                </c:pt>
                <c:pt idx="15">
                  <c:v>57</c:v>
                </c:pt>
                <c:pt idx="16">
                  <c:v>57</c:v>
                </c:pt>
                <c:pt idx="17">
                  <c:v>70</c:v>
                </c:pt>
                <c:pt idx="18">
                  <c:v>54</c:v>
                </c:pt>
                <c:pt idx="19">
                  <c:v>80</c:v>
                </c:pt>
                <c:pt idx="20">
                  <c:v>100</c:v>
                </c:pt>
                <c:pt idx="21">
                  <c:v>74</c:v>
                </c:pt>
                <c:pt idx="22">
                  <c:v>65</c:v>
                </c:pt>
                <c:pt idx="23">
                  <c:v>92</c:v>
                </c:pt>
                <c:pt idx="24">
                  <c:v>77</c:v>
                </c:pt>
                <c:pt idx="25">
                  <c:v>97</c:v>
                </c:pt>
                <c:pt idx="26">
                  <c:v>77</c:v>
                </c:pt>
                <c:pt idx="27">
                  <c:v>81</c:v>
                </c:pt>
                <c:pt idx="28">
                  <c:v>49</c:v>
                </c:pt>
                <c:pt idx="29">
                  <c:v>64</c:v>
                </c:pt>
                <c:pt idx="30">
                  <c:v>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C2F-4689-9D37-4D9240F23D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4559600"/>
        <c:axId val="64556648"/>
      </c:lineChart>
      <c:dateAx>
        <c:axId val="64559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556648"/>
        <c:crosses val="autoZero"/>
        <c:auto val="1"/>
        <c:lblOffset val="100"/>
        <c:baseTimeUnit val="days"/>
      </c:dateAx>
      <c:valAx>
        <c:axId val="64556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55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BF-4F87-B26E-6AD1E78713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</c:v>
                </c:pt>
                <c:pt idx="1">
                  <c:v>12</c:v>
                </c:pt>
                <c:pt idx="2">
                  <c:v>13</c:v>
                </c:pt>
                <c:pt idx="3">
                  <c:v>11</c:v>
                </c:pt>
                <c:pt idx="4">
                  <c:v>11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BF-4F87-B26E-6AD1E78713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BF-4F87-B26E-6AD1E78713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BF-4F87-B26E-6AD1E78713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030912"/>
        <c:axId val="331036160"/>
      </c:barChart>
      <c:catAx>
        <c:axId val="33103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36160"/>
        <c:crosses val="autoZero"/>
        <c:auto val="1"/>
        <c:lblAlgn val="ctr"/>
        <c:lblOffset val="100"/>
        <c:noMultiLvlLbl val="0"/>
      </c:catAx>
      <c:valAx>
        <c:axId val="33103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3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85</c:v>
                </c:pt>
                <c:pt idx="1">
                  <c:v>83</c:v>
                </c:pt>
                <c:pt idx="2">
                  <c:v>100</c:v>
                </c:pt>
                <c:pt idx="3">
                  <c:v>104</c:v>
                </c:pt>
                <c:pt idx="4">
                  <c:v>97</c:v>
                </c:pt>
                <c:pt idx="5">
                  <c:v>88</c:v>
                </c:pt>
                <c:pt idx="6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64-47DA-A994-75F6964685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134</c:v>
                </c:pt>
                <c:pt idx="1">
                  <c:v>129</c:v>
                </c:pt>
                <c:pt idx="2">
                  <c:v>143</c:v>
                </c:pt>
                <c:pt idx="3">
                  <c:v>153</c:v>
                </c:pt>
                <c:pt idx="4">
                  <c:v>153</c:v>
                </c:pt>
                <c:pt idx="5">
                  <c:v>149</c:v>
                </c:pt>
                <c:pt idx="6">
                  <c:v>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64-47DA-A994-75F6964685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22</c:v>
                </c:pt>
                <c:pt idx="1">
                  <c:v>31</c:v>
                </c:pt>
                <c:pt idx="2">
                  <c:v>29</c:v>
                </c:pt>
                <c:pt idx="3">
                  <c:v>29</c:v>
                </c:pt>
                <c:pt idx="4">
                  <c:v>28</c:v>
                </c:pt>
                <c:pt idx="5">
                  <c:v>25</c:v>
                </c:pt>
                <c:pt idx="6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64-47DA-A994-75F69646850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61</c:v>
                </c:pt>
                <c:pt idx="1">
                  <c:v>59</c:v>
                </c:pt>
                <c:pt idx="2">
                  <c:v>60</c:v>
                </c:pt>
                <c:pt idx="3">
                  <c:v>63</c:v>
                </c:pt>
                <c:pt idx="4">
                  <c:v>69</c:v>
                </c:pt>
                <c:pt idx="5">
                  <c:v>70</c:v>
                </c:pt>
                <c:pt idx="6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C64-47DA-A994-75F6964685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034520"/>
        <c:axId val="331035504"/>
      </c:barChart>
      <c:catAx>
        <c:axId val="331034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35504"/>
        <c:crosses val="autoZero"/>
        <c:auto val="1"/>
        <c:lblAlgn val="ctr"/>
        <c:lblOffset val="100"/>
        <c:noMultiLvlLbl val="0"/>
      </c:catAx>
      <c:valAx>
        <c:axId val="331035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34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B6-4F0F-8B6F-3085AD421E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8</c:v>
                </c:pt>
                <c:pt idx="11">
                  <c:v>2</c:v>
                </c:pt>
                <c:pt idx="12">
                  <c:v>7</c:v>
                </c:pt>
                <c:pt idx="13">
                  <c:v>1</c:v>
                </c:pt>
                <c:pt idx="14">
                  <c:v>4</c:v>
                </c:pt>
                <c:pt idx="15">
                  <c:v>2</c:v>
                </c:pt>
                <c:pt idx="16">
                  <c:v>10</c:v>
                </c:pt>
                <c:pt idx="17">
                  <c:v>1</c:v>
                </c:pt>
                <c:pt idx="18">
                  <c:v>3</c:v>
                </c:pt>
                <c:pt idx="19">
                  <c:v>4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1B6-4F0F-8B6F-3085AD421E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1B6-4F0F-8B6F-3085AD421E1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</c:v>
                </c:pt>
                <c:pt idx="15">
                  <c:v>4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1B6-4F0F-8B6F-3085AD421E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295552"/>
        <c:axId val="334290304"/>
      </c:lineChart>
      <c:catAx>
        <c:axId val="334295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290304"/>
        <c:crosses val="autoZero"/>
        <c:auto val="1"/>
        <c:lblAlgn val="ctr"/>
        <c:lblOffset val="100"/>
        <c:noMultiLvlLbl val="0"/>
      </c:catAx>
      <c:valAx>
        <c:axId val="33429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295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0.508698811793862</c:v>
                </c:pt>
                <c:pt idx="1">
                  <c:v>0.26749648548541699</c:v>
                </c:pt>
                <c:pt idx="2">
                  <c:v>0.36149292852750597</c:v>
                </c:pt>
                <c:pt idx="3">
                  <c:v>0.46025130590873198</c:v>
                </c:pt>
                <c:pt idx="4">
                  <c:v>0.63913440456151904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6A-4B94-ACD0-FFAD2573C4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0.19473692698978001</c:v>
                </c:pt>
                <c:pt idx="1">
                  <c:v>0.201753882579984</c:v>
                </c:pt>
                <c:pt idx="2">
                  <c:v>0.30875566317724501</c:v>
                </c:pt>
                <c:pt idx="3">
                  <c:v>0.15708660572943001</c:v>
                </c:pt>
                <c:pt idx="4">
                  <c:v>0.233543149256041</c:v>
                </c:pt>
                <c:pt idx="6">
                  <c:v>0.35005387896679901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6A-4B94-ACD0-FFAD2573C4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0.51616241253572503</c:v>
                </c:pt>
                <c:pt idx="1">
                  <c:v>0.47304622055779999</c:v>
                </c:pt>
                <c:pt idx="2">
                  <c:v>0.385581945402582</c:v>
                </c:pt>
                <c:pt idx="3">
                  <c:v>1.03478860747019</c:v>
                </c:pt>
                <c:pt idx="4">
                  <c:v>0.85328997076311597</c:v>
                </c:pt>
                <c:pt idx="5">
                  <c:v>0.25130580467133101</c:v>
                </c:pt>
                <c:pt idx="6">
                  <c:v>0.91036759633389197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6A-4B94-ACD0-FFAD2573C4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0.94045621346511998</c:v>
                </c:pt>
                <c:pt idx="1">
                  <c:v>0.84364454443194603</c:v>
                </c:pt>
                <c:pt idx="2">
                  <c:v>0.46949049401611698</c:v>
                </c:pt>
                <c:pt idx="3">
                  <c:v>1.2185362075642201</c:v>
                </c:pt>
                <c:pt idx="4">
                  <c:v>0.76896125689206896</c:v>
                </c:pt>
                <c:pt idx="5">
                  <c:v>0.99700652172576798</c:v>
                </c:pt>
                <c:pt idx="6">
                  <c:v>0.84548857622305396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6A-4B94-ACD0-FFAD2573C4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293584"/>
        <c:axId val="334289976"/>
      </c:barChart>
      <c:catAx>
        <c:axId val="334293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289976"/>
        <c:crosses val="autoZero"/>
        <c:auto val="1"/>
        <c:lblAlgn val="ctr"/>
        <c:lblOffset val="100"/>
        <c:noMultiLvlLbl val="0"/>
      </c:catAx>
      <c:valAx>
        <c:axId val="334289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29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0.46904023806121797</c:v>
                </c:pt>
                <c:pt idx="11">
                  <c:v>0.63739772748451595</c:v>
                </c:pt>
                <c:pt idx="12">
                  <c:v>0.333608752104469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0.13729522200202501</c:v>
                </c:pt>
                <c:pt idx="17">
                  <c:v>0.22923953356899199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52-49C2-8FB3-82C71E1251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0.161261008475171</c:v>
                </c:pt>
                <c:pt idx="10">
                  <c:v>0.152559941095184</c:v>
                </c:pt>
                <c:pt idx="11">
                  <c:v>0.144760252788389</c:v>
                </c:pt>
                <c:pt idx="12">
                  <c:v>0.192163389898243</c:v>
                </c:pt>
                <c:pt idx="13">
                  <c:v>0.23340199348259999</c:v>
                </c:pt>
                <c:pt idx="14">
                  <c:v>0.246156200776731</c:v>
                </c:pt>
                <c:pt idx="15">
                  <c:v>0.10437192969030699</c:v>
                </c:pt>
                <c:pt idx="16">
                  <c:v>0.32209687670720399</c:v>
                </c:pt>
                <c:pt idx="17">
                  <c:v>8.03515059530263E-2</c:v>
                </c:pt>
                <c:pt idx="18">
                  <c:v>0.21384554229826599</c:v>
                </c:pt>
                <c:pt idx="19">
                  <c:v>0.20055990970021201</c:v>
                </c:pt>
                <c:pt idx="20">
                  <c:v>1.3589607871896701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952-49C2-8FB3-82C71E1251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0.204519133627381</c:v>
                </c:pt>
                <c:pt idx="13">
                  <c:v>0.108419781681985</c:v>
                </c:pt>
                <c:pt idx="14">
                  <c:v>0</c:v>
                </c:pt>
                <c:pt idx="15">
                  <c:v>0.65791094793386395</c:v>
                </c:pt>
                <c:pt idx="16">
                  <c:v>0</c:v>
                </c:pt>
                <c:pt idx="17">
                  <c:v>0</c:v>
                </c:pt>
                <c:pt idx="18">
                  <c:v>0.70472858093290303</c:v>
                </c:pt>
                <c:pt idx="19">
                  <c:v>1.2862528644999101</c:v>
                </c:pt>
                <c:pt idx="20">
                  <c:v>1.0472365276100799</c:v>
                </c:pt>
                <c:pt idx="21">
                  <c:v>0.66283911982849997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952-49C2-8FB3-82C71E12518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0.82091204250295202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0.79600796930342399</c:v>
                </c:pt>
                <c:pt idx="11">
                  <c:v>1.9443624557260899</c:v>
                </c:pt>
                <c:pt idx="12">
                  <c:v>0</c:v>
                </c:pt>
                <c:pt idx="13">
                  <c:v>0.94082054309327001</c:v>
                </c:pt>
                <c:pt idx="14">
                  <c:v>0.42121704053522202</c:v>
                </c:pt>
                <c:pt idx="15">
                  <c:v>0.94709268004722502</c:v>
                </c:pt>
                <c:pt idx="16">
                  <c:v>1.43582743014561</c:v>
                </c:pt>
                <c:pt idx="17">
                  <c:v>0.59093368752459696</c:v>
                </c:pt>
                <c:pt idx="18">
                  <c:v>0.55711334120425005</c:v>
                </c:pt>
                <c:pt idx="19">
                  <c:v>1.2839433293978699</c:v>
                </c:pt>
                <c:pt idx="20">
                  <c:v>0.250885478158205</c:v>
                </c:pt>
                <c:pt idx="21">
                  <c:v>0.57832792207792205</c:v>
                </c:pt>
                <c:pt idx="22">
                  <c:v>0.898391381345927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952-49C2-8FB3-82C71E1251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305064"/>
        <c:axId val="334300472"/>
      </c:lineChart>
      <c:catAx>
        <c:axId val="334305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00472"/>
        <c:crosses val="autoZero"/>
        <c:auto val="1"/>
        <c:lblAlgn val="ctr"/>
        <c:lblOffset val="100"/>
        <c:noMultiLvlLbl val="0"/>
      </c:catAx>
      <c:valAx>
        <c:axId val="334300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05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20</c:v>
                </c:pt>
                <c:pt idx="2">
                  <c:v>7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36-4259-810E-55F5548F8A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</c:v>
                </c:pt>
                <c:pt idx="1">
                  <c:v>33</c:v>
                </c:pt>
                <c:pt idx="2">
                  <c:v>3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36-4259-810E-55F5548F8AF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10</c:v>
                </c:pt>
                <c:pt idx="2">
                  <c:v>1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36-4259-810E-55F5548F8A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4303752"/>
        <c:axId val="334304080"/>
      </c:barChart>
      <c:catAx>
        <c:axId val="334303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04080"/>
        <c:crosses val="autoZero"/>
        <c:auto val="1"/>
        <c:lblAlgn val="ctr"/>
        <c:lblOffset val="100"/>
        <c:noMultiLvlLbl val="0"/>
      </c:catAx>
      <c:valAx>
        <c:axId val="33430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03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5436</c:v>
                </c:pt>
                <c:pt idx="1">
                  <c:v>14831</c:v>
                </c:pt>
                <c:pt idx="2">
                  <c:v>1143</c:v>
                </c:pt>
                <c:pt idx="3">
                  <c:v>7039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66-47A2-AABF-9C7304DF56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221</c:v>
                </c:pt>
                <c:pt idx="1">
                  <c:v>1582</c:v>
                </c:pt>
                <c:pt idx="2">
                  <c:v>381</c:v>
                </c:pt>
                <c:pt idx="3">
                  <c:v>1895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66-47A2-AABF-9C7304DF56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1026</c:v>
                </c:pt>
                <c:pt idx="1">
                  <c:v>6159</c:v>
                </c:pt>
                <c:pt idx="2">
                  <c:v>1700</c:v>
                </c:pt>
                <c:pt idx="3">
                  <c:v>6072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66-47A2-AABF-9C7304DF56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5264064"/>
        <c:axId val="334304736"/>
      </c:barChart>
      <c:catAx>
        <c:axId val="325264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04736"/>
        <c:crosses val="autoZero"/>
        <c:auto val="1"/>
        <c:lblAlgn val="ctr"/>
        <c:lblOffset val="100"/>
        <c:noMultiLvlLbl val="0"/>
      </c:catAx>
      <c:valAx>
        <c:axId val="33430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26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0.64276048714478995</c:v>
                </c:pt>
                <c:pt idx="1">
                  <c:v>0.42268647674700499</c:v>
                </c:pt>
                <c:pt idx="2">
                  <c:v>0.13718783559806999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FE-427A-9498-D9CA98D374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0.19620008654779</c:v>
                </c:pt>
                <c:pt idx="1">
                  <c:v>0.28671073816134102</c:v>
                </c:pt>
                <c:pt idx="2">
                  <c:v>8.9506294051888702E-2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FE-427A-9498-D9CA98D374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0.59720402354816804</c:v>
                </c:pt>
                <c:pt idx="1">
                  <c:v>0.94364337009065702</c:v>
                </c:pt>
                <c:pt idx="2">
                  <c:v>0.47504762847317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FE-427A-9498-D9CA98D374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1.2461494890370199</c:v>
                </c:pt>
                <c:pt idx="1">
                  <c:v>0.76762425830569403</c:v>
                </c:pt>
                <c:pt idx="2">
                  <c:v>0.74683757413074503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BFE-427A-9498-D9CA98D374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553800"/>
        <c:axId val="63556096"/>
      </c:barChart>
      <c:catAx>
        <c:axId val="63553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56096"/>
        <c:crosses val="autoZero"/>
        <c:auto val="1"/>
        <c:lblAlgn val="ctr"/>
        <c:lblOffset val="100"/>
        <c:noMultiLvlLbl val="0"/>
      </c:catAx>
      <c:valAx>
        <c:axId val="63556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53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6222</c:v>
                </c:pt>
                <c:pt idx="1">
                  <c:v>21952</c:v>
                </c:pt>
                <c:pt idx="2">
                  <c:v>2975</c:v>
                </c:pt>
                <c:pt idx="3">
                  <c:v>14436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79-45EF-8F7A-D2F52D5AA1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461</c:v>
                </c:pt>
                <c:pt idx="1">
                  <c:v>620</c:v>
                </c:pt>
                <c:pt idx="2">
                  <c:v>249</c:v>
                </c:pt>
                <c:pt idx="3">
                  <c:v>570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79-45EF-8F7A-D2F52D5AA1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3555768"/>
        <c:axId val="63562328"/>
      </c:barChart>
      <c:catAx>
        <c:axId val="63555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62328"/>
        <c:crosses val="autoZero"/>
        <c:auto val="1"/>
        <c:lblAlgn val="ctr"/>
        <c:lblOffset val="100"/>
        <c:noMultiLvlLbl val="0"/>
      </c:catAx>
      <c:valAx>
        <c:axId val="6356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55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89CDC-F1A8-4462-9F32-451687479A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27E7B3-5792-4CE5-BD08-F3E0B2A547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788841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6D11E-74B0-4ED4-B553-B427186F0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AF4F0F-CA3C-4EC5-A6BC-86B5034963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39634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76445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3069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5705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1881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4940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825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9651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7316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5159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2913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965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hondamotosargentina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87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yamahamotorarg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555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benelliarg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0.8652 %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881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bajajarg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337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14D9E1-628C-4BBB-93A2-7520A72A94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4105600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E0388-22C3-49C6-8B0F-8D64E037F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01C7D8-6779-4605-AC76-F06C90EADB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55551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94AC8C-F50D-4BCE-8543-962D30B8A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C76561-2ADE-49CD-8D06-B6E15C880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723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251B9-B7E7-4A28-89F7-12815364A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635259-39FB-4DE0-9A6B-28B3AC118D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05195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33790-2251-40BE-BA69-E6180421FE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FA792-8E23-4DCC-9660-60A5B7F35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134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DA383-E6F9-4E8D-AA5C-834FD8F73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5DAFF5-F2FC-45C6-994E-4B309529EF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272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07561-51CA-42E4-BC4E-FD121B2A53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B0BF0F-F90E-4E23-89DC-2A0BF0368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384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0A1A1-ED98-4E7E-85D4-4354133F8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08F0C8-6999-4855-B1D3-C9F4CA8015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43820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D7F941-DD96-47FF-9F90-492A92261B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C7FDA-799B-4C4E-BECA-971CDC68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311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3EC7C-B1BA-47E4-82E6-24091DD77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BD8AF1-3A5C-4CC4-8D6F-F03AC73480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78466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00914-1EE4-41DD-9FDE-89101D3CDF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FA82E-57F4-409E-92FA-E07C9F59A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493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6B1F1-2CFB-4443-BA79-A35CD979D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99268D-F726-4398-957F-D52B454628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65707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1BC51-A008-40BA-9253-543A6B67EE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1C2C5E-DDC5-4371-95DF-5D837FCB9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234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C153B-14D2-45FC-953B-B0B013F01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027A22-D2FC-4FD0-9CF6-DE08023514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5877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70C55B-E6DD-4D98-9C76-BC598AF4CC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AB0A5-99D2-4EAB-9047-AFB6F3DB1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40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24A0A-09DB-4BA1-8197-F7ECF14B4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E9B1C9-341A-4920-8921-2C195FAB05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64422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1D876-DABF-4ED0-9A8D-B1B1C36B0B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09700-07B3-4900-B8D1-FCDAAAF39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994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A19E5-58DE-4E7D-B610-E59B3249D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995A35-EBCA-409A-91C1-53D930C17E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45593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D39832-7128-4E6E-A3FB-98EA722956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C5236-B619-4EE6-8E87-58EB533D8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349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26006-B263-42B7-BC0A-B2112A935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685BDE-F485-42FB-B716-ABB567DDF8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35551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23AE8-C841-454F-9F8C-85FEFAB52C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57EC3-76D8-4246-B4A6-717286156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76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B5B1A-229E-4813-845D-D67A0B271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FBC6DD-17F4-4A4F-9DE6-14F72735AF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75278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3749B7-E459-4A78-8628-F28A79A24B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43DA8-7E05-4C6B-AEC2-3CDE9CC48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930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075C1-702F-4D19-904F-CA580EA53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A96A5A-2AFE-4E58-907A-1C172F30B8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0694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FDBDB-2DF8-473F-AB0B-3706F8C2C0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F5272-1F31-4BF1-AC15-4EAAE60C3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574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99B05-EA59-4386-8EBD-36487542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Interactions Distribution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32A60F-BFC5-4384-BA63-0B5120742C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16370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A536F5-0E43-4B9F-AD74-A08D4AB81D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467175-BD9F-4D0E-B65F-FC75408B7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464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316B1-AFB5-44AB-8A59-9026A047D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La Emilia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CBB412-8E5C-4329-9EC1-794C0FBA37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9630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1505235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4075821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9354158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4674421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9644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653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#TransporteIdeal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421.75757575758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15.212121212121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436.9696969697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82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#ViajaSeguro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421.75757575758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15.212121212121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436.9696969697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88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#MoveteConYamaha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421.75757575758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15.212121212121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436.9696969697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010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475.29411764706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22.882352941176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498.17647058824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244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358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175.85714285714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055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175.85714285714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845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271.18181818182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273.54545454545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31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22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#BajajArgentina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410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E38B0-7FFF-4424-8FCA-C80500EE47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842031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8F52C-A969-4C73-AEDA-09FCC9729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La Emilia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AABA22-A6D3-43A0-88AF-36E44946D7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5954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2782299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8322771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1500464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3455649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54154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250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#NoTeDetengas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365.14285714286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043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#Dominar250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365.14285714286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597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#somosCaberg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789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#cascos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026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#cascosCaberg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428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991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#YamahaMT03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644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#BenelliArgentina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79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#marina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160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#MoveteConEstilo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556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508C23-1C7C-4EDD-8729-1DA0051BBD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649178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AFFC3-79CF-44AB-948B-1C323C817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La Emilia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F5D4AF-D544-4EB4-BB30-2B4C87D0D8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5517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7781573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9949685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9372936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0992101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62018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019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#VivoBenelli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585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766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#𝐈𝐦𝐩𝐞𝐫𝐢𝐚𝐥𝐞𝟒𝟎𝟎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947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#RepuestosBajaj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838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#motogp2021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998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BA03C-26A2-49E2-B112-9E86F6B346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7790408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A5F5C-64A7-483A-8E1E-0ECF323A2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5FE86D-E69B-438F-BE8A-10C63CDF26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0872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8888109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56890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000935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56804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951067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7113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543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- 2021-03-24 20:00:58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 se renueva y vuelve con todo. Conocé más sobre este referente absoluto de la categoría que evolucionó en diseño y equipamiento. Pedí tu cotización en el link de nuestra BIO.
.
#MT03 #YamahaMT03 #TransporteIdeal #ViajaSeguro #MoveteConYamaha #Yamaha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403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- 2021-03-04 16:08:12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Bienvenida la nueva 𝐓𝐍𝐓 𝟔𝟎𝟎𝐢.⁣ Tecnología, diseño y un increíble sonido deportivo.
Descubrí la potencia y el sonido de su motor de 4 cilindros. Lo que necesitas para recorrer la ciudad y para las salidas de fin de semana.
Mucho más que una compañera de aventuras. Única.⁣
⁣
#Benelli #New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618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F8021D-FB1E-4E77-A170-D3566FC766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771881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D68DB-E6D7-49EC-94FC-E1A12DE9E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DDF33D-A01B-4C03-A01B-35EEE485CC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4725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935601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48354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76880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793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02043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10203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137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- 2021-03-02 16:01:37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Seguridad y tecnología se encuentran para superar cualquier terreno: Nueva XTZ250 ABS.
Conocé más sobre los nuevos modelos Yamaha en el link de nuestra BIO.
.
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483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- 2021-03-17 16:01:50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Confiabilidad, Calidad y Versatilidad es lo que la familia XTZ te transmite.
Encontrá tu preferido en nuestro catálogo online (link en BIO).
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896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- 2021-03-16 11:55:12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Blanca, verde lima, negra. La #𝐓𝐍𝐓𝟔𝟎𝟎𝐢 se destaca en todas sus versiones.⁣
⁣
¿Cuál es la que más va con tu estilo?⁣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885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A734EA-C619-44A8-AB97-7C507F25F5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41016346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61BA1-5CA9-4168-BFAD-689A7456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AC9569-AC64-417E-8079-7B8454210D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5417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7788523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42389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50093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02032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431787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8854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565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- 2021-03-31 12:39:32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 se renueva y vuelve con todo. Conocé más sobre este referente absoluto de la categoría que evolucionó en diseño y equipamiento. Pedí tu cotización en el link de nuestra bio.
.
#MT03 #YamahaMT03 #TransporteIdeal #ViajaSeguro #MoveteConYamaha #Yamaha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795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- 2021-03-01 11:00:11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Fiel, confiable, rendidora, con gran capacidad de carga y maniobrabilidad… En una palabra, GAUCHA. Así es la nueva GLH150. Acercate a tu concesionario más cercano y sacate las ganas de probarla.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255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- 2021-03-08 19:05:39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#TNT600i te dará grandes emociones, con un motor de 4 cilindros en línea y 82Hp, experimentaras su potencia! Asombrosa e increíble, con un resultado que inspira confianza y seguridad. 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201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C2E0A5-1308-40A9-B3D2-F2D200A973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2779006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466AC-6F04-49DD-8E86-D1C7DE447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B8E5B7-C63B-4D38-8A8D-81FC54DFD4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9896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355789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80893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573574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90346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94973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6910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209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- 2021-03-19 10:08:26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MT-09 ST: gracias a su diseño y confiabilidad este modelo es el mejor compañero para el viaje y la aventura. Descubrila por completo y pedí cotización en el link de nuestra BIO.
.
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556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- 2021-03-05 10:27:26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es un día muy especial. ¡Sí! ¡Es tu día! Festejá comentando qué cosas hace un verdadero motociclista.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682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- 2021-03-19 16:01:51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 se renueva y vuelve con todo. Conocé más sobre este referente absoluto de la categoría que evolucionó en diseño y equipamiento. Pedí tu cotización en el link de nuestra BIO.
.
#MT03 #YamahaMT03 #TransporteIdeal #ViajaSeguro #MoveteConYamaha #Yamaha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93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AF9ED-F93D-47B8-969F-B763AC7950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2065359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69FBE-35EE-4CD4-B44E-AAD224597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A813C5-E685-4857-A9ED-AB70CBE2FC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5925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675931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91483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071011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621249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1326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1670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018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- 2021-03-05 15:24:08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﻿﻿Una pasión que no tiene límites, que nos propone caminos desafiantes y nos hace vivir experiencias increíbles. ¡Feliz día motociclistas! ⁣
⁣⁣
⁣
#Benelli #díadelmotociclista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948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- 2021-03-04 14:00:50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 se renueva y vuelve con todo. Conocé más sobre este referente absoluto de la categoría que evolucionó en diseño y equipamiento. Pedí tu cotización en el link de nuestra BIO.
.
#MT03 #YamahaMT03 #TransporteIdeal #ViajaSeguro #MoveteConYamaha #Yamaha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139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D012A3-30B5-4C9D-8CE7-DD2715AD1D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474751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8D698-E416-4FE0-AFBC-6169F1FA0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E51AF5-B24F-4FDE-AF8F-C4FF0AB625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5305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706175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96606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47791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52880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39272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10280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160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- 2021-03-22 15:33:11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#𝐈𝐦𝐩𝐞𝐫𝐢𝐚𝐥𝐞𝟒𝟎𝟎 tiene todos los componentes y la tecnología que una moto de estilo clásico y diseño retro necesita.⁣⁣
⁣⁣
✅Frenos a disco en ambas ruedas⁣⁣
✅Sistema ABS ⁣⁣
✅ Tablero con doble indicador gemelo⁣⁣
✅Asiento individual⁣⁣
✅Doble amortiguador trasero regulable con deposito externo de gas⁣⁣
✅Motor con Inyección electrónica⁣⁣
✅Sistema de doble bujía⁣⁣
✅Protector de tanque de combustible⁣⁣
✅Sonido exclusivo Benelli.⁣⁣
⁣⁣
¿Querés ver más? ¡Deslizá y conocela en detalle!⁣⁣
⁣⁣
⁣⁣
#Benelli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700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- 2021-03-08 10:00:19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GLH 150 | Cabalgá las pampas de cemento, en su amplio y cómodo asiento.
Conoce más en link en bio.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409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C8176-50BF-4026-BFB4-91E5542979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9083980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18E8F-1DC7-4832-9E7D-D5FF0E349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B4405F-EFAA-48E8-ABAD-09A361BA4B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1035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1187609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42692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49192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987928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73732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5863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107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- 2021-03-18 10:25:47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GLH150 + QuieroMiHonda= Match perfecto.
Encontrá el modelo que va con vos, haciendo click en bio.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81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- 2021-03-03 10:00:51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GLH 150, Gaucha. No esperes más, acercate a tu concesionario más cercano y hacete la gauchada de probarla.
Ingresa a nuestro link en bio para conocer mas.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262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- 2021-03-29 12:03:08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tu casco Caberg ideal en nuestro catalogo online. Más información en el link de nuestra bio.
.
.
#somosCaberg #cascos #cascosCaberg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795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- 2021-03-22 10:59:41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 espectacular diseño de corte aerodinámico y formas vanguardistas hacen de la CB125F una moto de estilo sport.
Conoce más haciendo click en bio.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41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99AE7F-F845-441B-B59C-D07BF2744D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7111079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53554-145C-4B19-B50A-2F4476F44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7663FE-A738-4636-BB3D-A1DFEBE746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812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5535709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69164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89674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5944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14758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886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976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- 2021-03-25 19:00:25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nueva #TNT600i incorpora una serie de mejoras tecnológicas y de diseño únicas dentro de su categoría.⁣
⁣
Conocé su ficha completa.⁣
⁣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213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- 2021-03-06 13:00:08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Nuestra clásica motocicleta inspirada en Pesaro, Italia. La tradición y la innovación se unen en su máxima expresión. ⁣
Clásica y auténtica.⁣
⁣
Un nuevo camino comienza, subite a #Leoncino250. ¿De qué color te gusta más?⁣
⁣
⁣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121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5DDA7A-814E-4873-A51A-54157CC250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7598615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AEE12-E966-4B55-A060-A3D5E54B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0FB526-9F62-4A84-BF9D-BA3D3E5A3E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75024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62896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38325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2939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66482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41977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338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574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- 2021-03-08 18:01:18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 se renueva y vuelve con todo. Conocé más sobre este referente absoluto de la categoría que evolucionó en diseño y equipamiento. Pedí tu cotización en el link de nuestra BIO.
.
#MT03 #YamahaMT03 #TransporteIdeal #ViajaSeguro #MoveteConYamaha #Yamaha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370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- 2021-03-13 19:00:58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Hace un mes #BenelliWeek llegaba  por segunda vez a San Rafael, Mendoza. Una  vez más los #Benellistas dejando huella.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187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- 2021-03-05 10:20:28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te acompaña en cada ruta y por eso queremos festejar este día tan especial con vos. ¡Feliz día del Motociclista Argentino!
Dejanos en los comentarios una foto con tu Yamaha en rutas Argentinas.
#yamaha #motociclistaargentino #diadelmotociclista #felizdia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542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A64382-2596-4C2B-9B8F-C5F120A4F7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9038335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66A2E-3A90-481A-ABCB-895C0AEBC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F18CBD-56EF-4CE9-BE30-740987E361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2057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371801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18112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13412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76585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64326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2474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430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- 2021-03-15 17:10:08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Cada una de sus partes fueron pensadas y diseñadas para que vivas una aventura increíble. La #TRK502x todo lo hace posible.
⁣
#Benelli
Gracias!!!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349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6C21E1-FE8A-442F-A978-C49A476FD3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8040194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1040</Words>
  <Application>Microsoft Office PowerPoint</Application>
  <PresentationFormat>On-screen Show (4:3)</PresentationFormat>
  <Paragraphs>469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quintly_template</vt:lpstr>
      <vt:lpstr>Reporte Instagram</vt:lpstr>
      <vt:lpstr>Instagram Key Metrics Table | La Emilia</vt:lpstr>
      <vt:lpstr>Instagram Follower Distribution | La Emilia</vt:lpstr>
      <vt:lpstr>Instagram Key Metrics Radar | La Emilia</vt:lpstr>
      <vt:lpstr>Instagram Followers Total | La Emilia</vt:lpstr>
      <vt:lpstr>Instagram Followers Change | La Emilia</vt:lpstr>
      <vt:lpstr>Instagram Posts By Weekday | La Emilia</vt:lpstr>
      <vt:lpstr>Instagram Followers Change Per Weekday | La Emilia</vt:lpstr>
      <vt:lpstr>Instagram Posts By Hour | La Emilia</vt:lpstr>
      <vt:lpstr>Instagram Interaction Rate By Weekday | La Emilia</vt:lpstr>
      <vt:lpstr>Instagram Interaction Rate By Hour | La Emilia</vt:lpstr>
      <vt:lpstr>Instagram Post Type Distribution Per Profile | La Emilia</vt:lpstr>
      <vt:lpstr>Instagram Interactions by Post Type | La Emilia</vt:lpstr>
      <vt:lpstr>Instagram Interaction Rate By Post Type | La Emilia</vt:lpstr>
      <vt:lpstr>Instagram Interactions Distribution | La Emilia</vt:lpstr>
      <vt:lpstr>Instagram Hashtag Detection | La Emilia - 1 of 3</vt:lpstr>
      <vt:lpstr>Instagram Hashtag Detection | La Emilia - 2 of 3</vt:lpstr>
      <vt:lpstr>Instagram Hashtag Detection | La Emilia - 3 of 3</vt:lpstr>
      <vt:lpstr>Instagram Posts Table | La Emilia - 1 of 10</vt:lpstr>
      <vt:lpstr>Instagram Posts Table | La Emilia - 2 of 10</vt:lpstr>
      <vt:lpstr>Instagram Posts Table | La Emilia - 3 of 10</vt:lpstr>
      <vt:lpstr>Instagram Posts Table | La Emilia - 4 of 10</vt:lpstr>
      <vt:lpstr>Instagram Posts Table | La Emilia - 5 of 10</vt:lpstr>
      <vt:lpstr>Instagram Posts Table | La Emilia - 6 of 10</vt:lpstr>
      <vt:lpstr>Instagram Posts Table | La Emilia - 7 of 10</vt:lpstr>
      <vt:lpstr>Instagram Posts Table | La Emilia - 8 of 10</vt:lpstr>
      <vt:lpstr>Instagram Posts Table | La Emilia - 9 of 10</vt:lpstr>
      <vt:lpstr>Instagram Posts Table | La Emilia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2021-04-01T08:06:07Z</dcterms:created>
  <dcterms:modified xsi:type="dcterms:W3CDTF">2021-04-01T08:07:09Z</dcterms:modified>
</cp:coreProperties>
</file>