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64.501499999999993</c:v>
                </c:pt>
                <c:pt idx="1">
                  <c:v>7.6923000000000004</c:v>
                </c:pt>
                <c:pt idx="2">
                  <c:v>62.083199999999998</c:v>
                </c:pt>
                <c:pt idx="3">
                  <c:v>0</c:v>
                </c:pt>
                <c:pt idx="4">
                  <c:v>100</c:v>
                </c:pt>
                <c:pt idx="5">
                  <c:v>-4.9135999999999997</c:v>
                </c:pt>
              </c:numCache>
            </c:numRef>
          </c:val>
          <c:extLst>
            <c:ext xmlns:c16="http://schemas.microsoft.com/office/drawing/2014/chart" uri="{C3380CC4-5D6E-409C-BE32-E72D297353CC}">
              <c16:uniqueId val="{00000000-D92C-4080-AE40-A2BE0359FE4A}"/>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62.980200000000004</c:v>
                </c:pt>
                <c:pt idx="1">
                  <c:v>100</c:v>
                </c:pt>
                <c:pt idx="2">
                  <c:v>100</c:v>
                </c:pt>
                <c:pt idx="3">
                  <c:v>0</c:v>
                </c:pt>
                <c:pt idx="4">
                  <c:v>12.6953</c:v>
                </c:pt>
                <c:pt idx="5">
                  <c:v>0.4536</c:v>
                </c:pt>
              </c:numCache>
            </c:numRef>
          </c:val>
          <c:extLst>
            <c:ext xmlns:c16="http://schemas.microsoft.com/office/drawing/2014/chart" uri="{C3380CC4-5D6E-409C-BE32-E72D297353CC}">
              <c16:uniqueId val="{00000001-D92C-4080-AE40-A2BE0359FE4A}"/>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9.6778999999999993</c:v>
                </c:pt>
                <c:pt idx="1">
                  <c:v>15.384600000000001</c:v>
                </c:pt>
                <c:pt idx="2">
                  <c:v>16.9726</c:v>
                </c:pt>
                <c:pt idx="3">
                  <c:v>100</c:v>
                </c:pt>
                <c:pt idx="4">
                  <c:v>91.153499999999994</c:v>
                </c:pt>
                <c:pt idx="5">
                  <c:v>1.5926</c:v>
                </c:pt>
              </c:numCache>
            </c:numRef>
          </c:val>
          <c:extLst>
            <c:ext xmlns:c16="http://schemas.microsoft.com/office/drawing/2014/chart" uri="{C3380CC4-5D6E-409C-BE32-E72D297353CC}">
              <c16:uniqueId val="{00000002-D92C-4080-AE40-A2BE0359FE4A}"/>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40</c:v>
                </c:pt>
                <c:pt idx="2">
                  <c:v>37.579599999999999</c:v>
                </c:pt>
                <c:pt idx="3">
                  <c:v>0</c:v>
                </c:pt>
                <c:pt idx="4">
                  <c:v>7.5738000000000003</c:v>
                </c:pt>
                <c:pt idx="5">
                  <c:v>100</c:v>
                </c:pt>
              </c:numCache>
            </c:numRef>
          </c:val>
          <c:extLst>
            <c:ext xmlns:c16="http://schemas.microsoft.com/office/drawing/2014/chart" uri="{C3380CC4-5D6E-409C-BE32-E72D297353CC}">
              <c16:uniqueId val="{00000003-D92C-4080-AE40-A2BE0359FE4A}"/>
            </c:ext>
          </c:extLst>
        </c:ser>
        <c:dLbls>
          <c:showLegendKey val="0"/>
          <c:showVal val="0"/>
          <c:showCatName val="0"/>
          <c:showSerName val="0"/>
          <c:showPercent val="0"/>
          <c:showBubbleSize val="0"/>
        </c:dLbls>
        <c:axId val="275044864"/>
        <c:axId val="275045520"/>
      </c:radarChart>
      <c:catAx>
        <c:axId val="27504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45520"/>
        <c:crosses val="autoZero"/>
        <c:auto val="1"/>
        <c:lblAlgn val="ctr"/>
        <c:lblOffset val="100"/>
        <c:noMultiLvlLbl val="0"/>
      </c:catAx>
      <c:valAx>
        <c:axId val="275045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4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1589056</c:v>
                </c:pt>
                <c:pt idx="1">
                  <c:v>1024965</c:v>
                </c:pt>
                <c:pt idx="2">
                  <c:v>1000790</c:v>
                </c:pt>
                <c:pt idx="3">
                  <c:v>153787</c:v>
                </c:pt>
              </c:numCache>
            </c:numRef>
          </c:val>
          <c:extLst>
            <c:ext xmlns:c16="http://schemas.microsoft.com/office/drawing/2014/chart" uri="{C3380CC4-5D6E-409C-BE32-E72D297353CC}">
              <c16:uniqueId val="{00000000-3788-4F40-BC36-84212557932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26170</c:v>
                </c:pt>
                <c:pt idx="1">
                  <c:v>-844</c:v>
                </c:pt>
                <c:pt idx="2">
                  <c:v>76</c:v>
                </c:pt>
                <c:pt idx="3">
                  <c:v>41</c:v>
                </c:pt>
              </c:numCache>
            </c:numRef>
          </c:val>
          <c:extLst>
            <c:ext xmlns:c16="http://schemas.microsoft.com/office/drawing/2014/chart" uri="{C3380CC4-5D6E-409C-BE32-E72D297353CC}">
              <c16:uniqueId val="{00000000-2483-4D97-A3F8-E87BAFA8CD7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26</c:v>
                </c:pt>
                <c:pt idx="1">
                  <c:v>5</c:v>
                </c:pt>
                <c:pt idx="2">
                  <c:v>65</c:v>
                </c:pt>
                <c:pt idx="3">
                  <c:v>10</c:v>
                </c:pt>
              </c:numCache>
            </c:numRef>
          </c:val>
          <c:extLst>
            <c:ext xmlns:c16="http://schemas.microsoft.com/office/drawing/2014/chart" uri="{C3380CC4-5D6E-409C-BE32-E72D297353CC}">
              <c16:uniqueId val="{00000000-0DC4-4B2C-85A9-BAE130BFC6B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2006</c:v>
                </c:pt>
                <c:pt idx="1">
                  <c:v>3314</c:v>
                </c:pt>
                <c:pt idx="2">
                  <c:v>5338</c:v>
                </c:pt>
                <c:pt idx="3">
                  <c:v>906</c:v>
                </c:pt>
              </c:numCache>
            </c:numRef>
          </c:val>
          <c:extLst>
            <c:ext xmlns:c16="http://schemas.microsoft.com/office/drawing/2014/chart" uri="{C3380CC4-5D6E-409C-BE32-E72D297353CC}">
              <c16:uniqueId val="{00000000-197C-44E3-B675-DC2E12BE1BC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1025780</c:v>
                </c:pt>
                <c:pt idx="1">
                  <c:v>1025719</c:v>
                </c:pt>
                <c:pt idx="2">
                  <c:v>1025675</c:v>
                </c:pt>
                <c:pt idx="3">
                  <c:v>1025651</c:v>
                </c:pt>
                <c:pt idx="4">
                  <c:v>1025627</c:v>
                </c:pt>
                <c:pt idx="5">
                  <c:v>1025583</c:v>
                </c:pt>
                <c:pt idx="6">
                  <c:v>1025555</c:v>
                </c:pt>
                <c:pt idx="7">
                  <c:v>1025532</c:v>
                </c:pt>
                <c:pt idx="8">
                  <c:v>1025478</c:v>
                </c:pt>
                <c:pt idx="9">
                  <c:v>1025422</c:v>
                </c:pt>
                <c:pt idx="10">
                  <c:v>1025396</c:v>
                </c:pt>
                <c:pt idx="11">
                  <c:v>1025360</c:v>
                </c:pt>
                <c:pt idx="12">
                  <c:v>1025323</c:v>
                </c:pt>
                <c:pt idx="13">
                  <c:v>1025291</c:v>
                </c:pt>
                <c:pt idx="14">
                  <c:v>1025260</c:v>
                </c:pt>
                <c:pt idx="15">
                  <c:v>1025218</c:v>
                </c:pt>
                <c:pt idx="16">
                  <c:v>1025179</c:v>
                </c:pt>
                <c:pt idx="17">
                  <c:v>1025138</c:v>
                </c:pt>
                <c:pt idx="18">
                  <c:v>1025102</c:v>
                </c:pt>
                <c:pt idx="19">
                  <c:v>1025087</c:v>
                </c:pt>
                <c:pt idx="20">
                  <c:v>1025065</c:v>
                </c:pt>
                <c:pt idx="21">
                  <c:v>1025068</c:v>
                </c:pt>
                <c:pt idx="22">
                  <c:v>1025051</c:v>
                </c:pt>
                <c:pt idx="23">
                  <c:v>1025027</c:v>
                </c:pt>
                <c:pt idx="24">
                  <c:v>1025005</c:v>
                </c:pt>
                <c:pt idx="25">
                  <c:v>1024986</c:v>
                </c:pt>
                <c:pt idx="26">
                  <c:v>1024965</c:v>
                </c:pt>
              </c:numCache>
            </c:numRef>
          </c:val>
          <c:smooth val="0"/>
          <c:extLst>
            <c:ext xmlns:c16="http://schemas.microsoft.com/office/drawing/2014/chart" uri="{C3380CC4-5D6E-409C-BE32-E72D297353CC}">
              <c16:uniqueId val="{00000000-ABB1-488A-A2B7-8CA22D0DDDE4}"/>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1000720</c:v>
                </c:pt>
                <c:pt idx="1">
                  <c:v>1000698</c:v>
                </c:pt>
                <c:pt idx="2">
                  <c:v>1000693</c:v>
                </c:pt>
                <c:pt idx="3">
                  <c:v>1000713</c:v>
                </c:pt>
                <c:pt idx="4">
                  <c:v>1000724</c:v>
                </c:pt>
                <c:pt idx="5">
                  <c:v>1000733</c:v>
                </c:pt>
                <c:pt idx="6">
                  <c:v>1000752</c:v>
                </c:pt>
                <c:pt idx="7">
                  <c:v>1000760</c:v>
                </c:pt>
                <c:pt idx="8">
                  <c:v>1000751</c:v>
                </c:pt>
                <c:pt idx="9">
                  <c:v>1000739</c:v>
                </c:pt>
                <c:pt idx="10">
                  <c:v>1000737</c:v>
                </c:pt>
                <c:pt idx="11">
                  <c:v>1000752</c:v>
                </c:pt>
                <c:pt idx="12">
                  <c:v>1000722</c:v>
                </c:pt>
                <c:pt idx="13">
                  <c:v>1000679</c:v>
                </c:pt>
                <c:pt idx="14">
                  <c:v>1000658</c:v>
                </c:pt>
                <c:pt idx="15">
                  <c:v>1000657</c:v>
                </c:pt>
                <c:pt idx="16">
                  <c:v>1000655</c:v>
                </c:pt>
                <c:pt idx="17">
                  <c:v>1000651</c:v>
                </c:pt>
                <c:pt idx="18">
                  <c:v>1000669</c:v>
                </c:pt>
                <c:pt idx="19">
                  <c:v>1000696</c:v>
                </c:pt>
                <c:pt idx="20">
                  <c:v>1000710</c:v>
                </c:pt>
                <c:pt idx="21">
                  <c:v>1000737</c:v>
                </c:pt>
                <c:pt idx="22">
                  <c:v>1000742</c:v>
                </c:pt>
                <c:pt idx="23">
                  <c:v>1000747</c:v>
                </c:pt>
                <c:pt idx="24">
                  <c:v>1000751</c:v>
                </c:pt>
                <c:pt idx="25">
                  <c:v>1000758</c:v>
                </c:pt>
                <c:pt idx="26">
                  <c:v>1000790</c:v>
                </c:pt>
              </c:numCache>
            </c:numRef>
          </c:val>
          <c:smooth val="0"/>
          <c:extLst>
            <c:ext xmlns:c16="http://schemas.microsoft.com/office/drawing/2014/chart" uri="{C3380CC4-5D6E-409C-BE32-E72D297353CC}">
              <c16:uniqueId val="{00000001-ABB1-488A-A2B7-8CA22D0DDDE4}"/>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153743</c:v>
                </c:pt>
                <c:pt idx="1">
                  <c:v>153740</c:v>
                </c:pt>
                <c:pt idx="2">
                  <c:v>153740</c:v>
                </c:pt>
                <c:pt idx="3">
                  <c:v>153735</c:v>
                </c:pt>
                <c:pt idx="4">
                  <c:v>153729</c:v>
                </c:pt>
                <c:pt idx="5">
                  <c:v>153733</c:v>
                </c:pt>
                <c:pt idx="6">
                  <c:v>153748</c:v>
                </c:pt>
                <c:pt idx="7">
                  <c:v>153751</c:v>
                </c:pt>
                <c:pt idx="8">
                  <c:v>153754</c:v>
                </c:pt>
                <c:pt idx="9">
                  <c:v>153754</c:v>
                </c:pt>
                <c:pt idx="10">
                  <c:v>153760</c:v>
                </c:pt>
                <c:pt idx="11">
                  <c:v>153765</c:v>
                </c:pt>
                <c:pt idx="12">
                  <c:v>153762</c:v>
                </c:pt>
                <c:pt idx="13">
                  <c:v>153771</c:v>
                </c:pt>
                <c:pt idx="14">
                  <c:v>153777</c:v>
                </c:pt>
                <c:pt idx="15">
                  <c:v>153778</c:v>
                </c:pt>
                <c:pt idx="16">
                  <c:v>153785</c:v>
                </c:pt>
                <c:pt idx="17">
                  <c:v>153784</c:v>
                </c:pt>
                <c:pt idx="18">
                  <c:v>153787</c:v>
                </c:pt>
                <c:pt idx="19">
                  <c:v>153792</c:v>
                </c:pt>
                <c:pt idx="20">
                  <c:v>153802</c:v>
                </c:pt>
                <c:pt idx="21">
                  <c:v>153804</c:v>
                </c:pt>
                <c:pt idx="22">
                  <c:v>153795</c:v>
                </c:pt>
                <c:pt idx="23">
                  <c:v>153793</c:v>
                </c:pt>
                <c:pt idx="24">
                  <c:v>153788</c:v>
                </c:pt>
                <c:pt idx="25">
                  <c:v>153788</c:v>
                </c:pt>
                <c:pt idx="26">
                  <c:v>153787</c:v>
                </c:pt>
              </c:numCache>
            </c:numRef>
          </c:val>
          <c:smooth val="0"/>
          <c:extLst>
            <c:ext xmlns:c16="http://schemas.microsoft.com/office/drawing/2014/chart" uri="{C3380CC4-5D6E-409C-BE32-E72D297353CC}">
              <c16:uniqueId val="{00000002-ABB1-488A-A2B7-8CA22D0DDDE4}"/>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1563251</c:v>
                </c:pt>
                <c:pt idx="1">
                  <c:v>1571242</c:v>
                </c:pt>
                <c:pt idx="2">
                  <c:v>1571580</c:v>
                </c:pt>
                <c:pt idx="3">
                  <c:v>1575968</c:v>
                </c:pt>
                <c:pt idx="4">
                  <c:v>1577717</c:v>
                </c:pt>
                <c:pt idx="5">
                  <c:v>1578470</c:v>
                </c:pt>
                <c:pt idx="6">
                  <c:v>1579076</c:v>
                </c:pt>
                <c:pt idx="7">
                  <c:v>1578975</c:v>
                </c:pt>
                <c:pt idx="8">
                  <c:v>1578885</c:v>
                </c:pt>
                <c:pt idx="9">
                  <c:v>1583216</c:v>
                </c:pt>
                <c:pt idx="10">
                  <c:v>1582720</c:v>
                </c:pt>
                <c:pt idx="11">
                  <c:v>1583105</c:v>
                </c:pt>
                <c:pt idx="12">
                  <c:v>1582187</c:v>
                </c:pt>
                <c:pt idx="13">
                  <c:v>1581907</c:v>
                </c:pt>
                <c:pt idx="14">
                  <c:v>1581951</c:v>
                </c:pt>
                <c:pt idx="15">
                  <c:v>1582701</c:v>
                </c:pt>
                <c:pt idx="16">
                  <c:v>1582901</c:v>
                </c:pt>
                <c:pt idx="17">
                  <c:v>1583120</c:v>
                </c:pt>
                <c:pt idx="18">
                  <c:v>1583105</c:v>
                </c:pt>
                <c:pt idx="19">
                  <c:v>1582981</c:v>
                </c:pt>
                <c:pt idx="20">
                  <c:v>1582880</c:v>
                </c:pt>
                <c:pt idx="21">
                  <c:v>1589078</c:v>
                </c:pt>
                <c:pt idx="22">
                  <c:v>1588059</c:v>
                </c:pt>
                <c:pt idx="23">
                  <c:v>1589712</c:v>
                </c:pt>
                <c:pt idx="24">
                  <c:v>1589379</c:v>
                </c:pt>
                <c:pt idx="25">
                  <c:v>1589332</c:v>
                </c:pt>
                <c:pt idx="26">
                  <c:v>1589056</c:v>
                </c:pt>
              </c:numCache>
            </c:numRef>
          </c:val>
          <c:smooth val="0"/>
          <c:extLst>
            <c:ext xmlns:c16="http://schemas.microsoft.com/office/drawing/2014/chart" uri="{C3380CC4-5D6E-409C-BE32-E72D297353CC}">
              <c16:uniqueId val="{00000003-ABB1-488A-A2B7-8CA22D0DDDE4}"/>
            </c:ext>
          </c:extLst>
        </c:ser>
        <c:dLbls>
          <c:showLegendKey val="0"/>
          <c:showVal val="0"/>
          <c:showCatName val="0"/>
          <c:showSerName val="0"/>
          <c:showPercent val="0"/>
          <c:showBubbleSize val="0"/>
        </c:dLbls>
        <c:smooth val="0"/>
        <c:axId val="336554056"/>
        <c:axId val="336557664"/>
      </c:lineChart>
      <c:dateAx>
        <c:axId val="336554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557664"/>
        <c:crosses val="autoZero"/>
        <c:auto val="1"/>
        <c:lblOffset val="100"/>
        <c:baseTimeUnit val="days"/>
      </c:dateAx>
      <c:valAx>
        <c:axId val="336557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55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-29</c:v>
                </c:pt>
                <c:pt idx="1">
                  <c:v>-61</c:v>
                </c:pt>
                <c:pt idx="2">
                  <c:v>-44</c:v>
                </c:pt>
                <c:pt idx="3">
                  <c:v>-24</c:v>
                </c:pt>
                <c:pt idx="4">
                  <c:v>-24</c:v>
                </c:pt>
                <c:pt idx="5">
                  <c:v>-44</c:v>
                </c:pt>
                <c:pt idx="6">
                  <c:v>-28</c:v>
                </c:pt>
                <c:pt idx="7">
                  <c:v>-23</c:v>
                </c:pt>
                <c:pt idx="8">
                  <c:v>-54</c:v>
                </c:pt>
                <c:pt idx="9">
                  <c:v>-56</c:v>
                </c:pt>
                <c:pt idx="10">
                  <c:v>-26</c:v>
                </c:pt>
                <c:pt idx="11">
                  <c:v>-36</c:v>
                </c:pt>
                <c:pt idx="12">
                  <c:v>-37</c:v>
                </c:pt>
                <c:pt idx="13">
                  <c:v>-32</c:v>
                </c:pt>
                <c:pt idx="14">
                  <c:v>-31</c:v>
                </c:pt>
                <c:pt idx="15">
                  <c:v>-42</c:v>
                </c:pt>
                <c:pt idx="16">
                  <c:v>-39</c:v>
                </c:pt>
                <c:pt idx="17">
                  <c:v>-41</c:v>
                </c:pt>
                <c:pt idx="18">
                  <c:v>-36</c:v>
                </c:pt>
                <c:pt idx="19">
                  <c:v>-15</c:v>
                </c:pt>
                <c:pt idx="20">
                  <c:v>-22</c:v>
                </c:pt>
                <c:pt idx="21">
                  <c:v>3</c:v>
                </c:pt>
                <c:pt idx="22">
                  <c:v>-17</c:v>
                </c:pt>
                <c:pt idx="23">
                  <c:v>-24</c:v>
                </c:pt>
                <c:pt idx="24">
                  <c:v>-22</c:v>
                </c:pt>
                <c:pt idx="25">
                  <c:v>-19</c:v>
                </c:pt>
                <c:pt idx="26">
                  <c:v>-21</c:v>
                </c:pt>
              </c:numCache>
            </c:numRef>
          </c:val>
          <c:smooth val="0"/>
          <c:extLst>
            <c:ext xmlns:c16="http://schemas.microsoft.com/office/drawing/2014/chart" uri="{C3380CC4-5D6E-409C-BE32-E72D297353CC}">
              <c16:uniqueId val="{00000000-EA14-4776-ABD8-703979DFD904}"/>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6</c:v>
                </c:pt>
                <c:pt idx="1">
                  <c:v>-22</c:v>
                </c:pt>
                <c:pt idx="2">
                  <c:v>-5</c:v>
                </c:pt>
                <c:pt idx="3">
                  <c:v>20</c:v>
                </c:pt>
                <c:pt idx="4">
                  <c:v>11</c:v>
                </c:pt>
                <c:pt idx="5">
                  <c:v>9</c:v>
                </c:pt>
                <c:pt idx="6">
                  <c:v>19</c:v>
                </c:pt>
                <c:pt idx="7">
                  <c:v>8</c:v>
                </c:pt>
                <c:pt idx="8">
                  <c:v>-9</c:v>
                </c:pt>
                <c:pt idx="9">
                  <c:v>-12</c:v>
                </c:pt>
                <c:pt idx="10">
                  <c:v>-2</c:v>
                </c:pt>
                <c:pt idx="11">
                  <c:v>15</c:v>
                </c:pt>
                <c:pt idx="12">
                  <c:v>-30</c:v>
                </c:pt>
                <c:pt idx="13">
                  <c:v>-43</c:v>
                </c:pt>
                <c:pt idx="14">
                  <c:v>-21</c:v>
                </c:pt>
                <c:pt idx="15">
                  <c:v>-1</c:v>
                </c:pt>
                <c:pt idx="16">
                  <c:v>-2</c:v>
                </c:pt>
                <c:pt idx="17">
                  <c:v>-4</c:v>
                </c:pt>
                <c:pt idx="18">
                  <c:v>18</c:v>
                </c:pt>
                <c:pt idx="19">
                  <c:v>27</c:v>
                </c:pt>
                <c:pt idx="20">
                  <c:v>14</c:v>
                </c:pt>
                <c:pt idx="21">
                  <c:v>27</c:v>
                </c:pt>
                <c:pt idx="22">
                  <c:v>5</c:v>
                </c:pt>
                <c:pt idx="23">
                  <c:v>5</c:v>
                </c:pt>
                <c:pt idx="24">
                  <c:v>4</c:v>
                </c:pt>
                <c:pt idx="25">
                  <c:v>7</c:v>
                </c:pt>
                <c:pt idx="26">
                  <c:v>32</c:v>
                </c:pt>
              </c:numCache>
            </c:numRef>
          </c:val>
          <c:smooth val="0"/>
          <c:extLst>
            <c:ext xmlns:c16="http://schemas.microsoft.com/office/drawing/2014/chart" uri="{C3380CC4-5D6E-409C-BE32-E72D297353CC}">
              <c16:uniqueId val="{00000001-EA14-4776-ABD8-703979DFD904}"/>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-3</c:v>
                </c:pt>
                <c:pt idx="1">
                  <c:v>-3</c:v>
                </c:pt>
                <c:pt idx="2">
                  <c:v>0</c:v>
                </c:pt>
                <c:pt idx="3">
                  <c:v>-5</c:v>
                </c:pt>
                <c:pt idx="4">
                  <c:v>-6</c:v>
                </c:pt>
                <c:pt idx="5">
                  <c:v>4</c:v>
                </c:pt>
                <c:pt idx="6">
                  <c:v>15</c:v>
                </c:pt>
                <c:pt idx="7">
                  <c:v>3</c:v>
                </c:pt>
                <c:pt idx="8">
                  <c:v>3</c:v>
                </c:pt>
                <c:pt idx="9">
                  <c:v>0</c:v>
                </c:pt>
                <c:pt idx="10">
                  <c:v>6</c:v>
                </c:pt>
                <c:pt idx="11">
                  <c:v>5</c:v>
                </c:pt>
                <c:pt idx="12">
                  <c:v>-3</c:v>
                </c:pt>
                <c:pt idx="13">
                  <c:v>9</c:v>
                </c:pt>
                <c:pt idx="14">
                  <c:v>6</c:v>
                </c:pt>
                <c:pt idx="15">
                  <c:v>1</c:v>
                </c:pt>
                <c:pt idx="16">
                  <c:v>7</c:v>
                </c:pt>
                <c:pt idx="17">
                  <c:v>-1</c:v>
                </c:pt>
                <c:pt idx="18">
                  <c:v>3</c:v>
                </c:pt>
                <c:pt idx="19">
                  <c:v>5</c:v>
                </c:pt>
                <c:pt idx="20">
                  <c:v>10</c:v>
                </c:pt>
                <c:pt idx="21">
                  <c:v>2</c:v>
                </c:pt>
                <c:pt idx="22">
                  <c:v>-9</c:v>
                </c:pt>
                <c:pt idx="23">
                  <c:v>-2</c:v>
                </c:pt>
                <c:pt idx="24">
                  <c:v>-5</c:v>
                </c:pt>
                <c:pt idx="25">
                  <c:v>0</c:v>
                </c:pt>
                <c:pt idx="26">
                  <c:v>-1</c:v>
                </c:pt>
              </c:numCache>
            </c:numRef>
          </c:val>
          <c:smooth val="0"/>
          <c:extLst>
            <c:ext xmlns:c16="http://schemas.microsoft.com/office/drawing/2014/chart" uri="{C3380CC4-5D6E-409C-BE32-E72D297353CC}">
              <c16:uniqueId val="{00000002-EA14-4776-ABD8-703979DFD904}"/>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365</c:v>
                </c:pt>
                <c:pt idx="1">
                  <c:v>7991</c:v>
                </c:pt>
                <c:pt idx="2">
                  <c:v>338</c:v>
                </c:pt>
                <c:pt idx="3">
                  <c:v>4388</c:v>
                </c:pt>
                <c:pt idx="4">
                  <c:v>1749</c:v>
                </c:pt>
                <c:pt idx="5">
                  <c:v>753</c:v>
                </c:pt>
                <c:pt idx="6">
                  <c:v>606</c:v>
                </c:pt>
                <c:pt idx="7">
                  <c:v>-101</c:v>
                </c:pt>
                <c:pt idx="8">
                  <c:v>-90</c:v>
                </c:pt>
                <c:pt idx="9">
                  <c:v>4331</c:v>
                </c:pt>
                <c:pt idx="10">
                  <c:v>-496</c:v>
                </c:pt>
                <c:pt idx="11">
                  <c:v>385</c:v>
                </c:pt>
                <c:pt idx="12">
                  <c:v>-918</c:v>
                </c:pt>
                <c:pt idx="13">
                  <c:v>-280</c:v>
                </c:pt>
                <c:pt idx="14">
                  <c:v>44</c:v>
                </c:pt>
                <c:pt idx="15">
                  <c:v>750</c:v>
                </c:pt>
                <c:pt idx="16">
                  <c:v>200</c:v>
                </c:pt>
                <c:pt idx="17">
                  <c:v>219</c:v>
                </c:pt>
                <c:pt idx="18">
                  <c:v>-15</c:v>
                </c:pt>
                <c:pt idx="19">
                  <c:v>-124</c:v>
                </c:pt>
                <c:pt idx="20">
                  <c:v>-101</c:v>
                </c:pt>
                <c:pt idx="21">
                  <c:v>6198</c:v>
                </c:pt>
                <c:pt idx="22">
                  <c:v>-1019</c:v>
                </c:pt>
                <c:pt idx="23">
                  <c:v>1653</c:v>
                </c:pt>
                <c:pt idx="24">
                  <c:v>-333</c:v>
                </c:pt>
                <c:pt idx="25">
                  <c:v>-47</c:v>
                </c:pt>
                <c:pt idx="26">
                  <c:v>-276</c:v>
                </c:pt>
              </c:numCache>
            </c:numRef>
          </c:val>
          <c:smooth val="0"/>
          <c:extLst>
            <c:ext xmlns:c16="http://schemas.microsoft.com/office/drawing/2014/chart" uri="{C3380CC4-5D6E-409C-BE32-E72D297353CC}">
              <c16:uniqueId val="{00000003-EA14-4776-ABD8-703979DFD904}"/>
            </c:ext>
          </c:extLst>
        </c:ser>
        <c:dLbls>
          <c:showLegendKey val="0"/>
          <c:showVal val="0"/>
          <c:showCatName val="0"/>
          <c:showSerName val="0"/>
          <c:showPercent val="0"/>
          <c:showBubbleSize val="0"/>
        </c:dLbls>
        <c:smooth val="0"/>
        <c:axId val="336565864"/>
        <c:axId val="336562584"/>
      </c:lineChart>
      <c:dateAx>
        <c:axId val="336565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562584"/>
        <c:crosses val="autoZero"/>
        <c:auto val="1"/>
        <c:lblOffset val="100"/>
        <c:baseTimeUnit val="days"/>
      </c:dateAx>
      <c:valAx>
        <c:axId val="336562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565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-29</c:v>
                </c:pt>
                <c:pt idx="1">
                  <c:v>-27</c:v>
                </c:pt>
                <c:pt idx="2">
                  <c:v>-20</c:v>
                </c:pt>
                <c:pt idx="3">
                  <c:v>-44</c:v>
                </c:pt>
                <c:pt idx="4">
                  <c:v>-41</c:v>
                </c:pt>
                <c:pt idx="5">
                  <c:v>-28</c:v>
                </c:pt>
                <c:pt idx="6">
                  <c:v>-29</c:v>
                </c:pt>
              </c:numCache>
            </c:numRef>
          </c:val>
          <c:extLst>
            <c:ext xmlns:c16="http://schemas.microsoft.com/office/drawing/2014/chart" uri="{C3380CC4-5D6E-409C-BE32-E72D297353CC}">
              <c16:uniqueId val="{00000000-F3AE-49DC-A9C3-FA1BD4301264}"/>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c:v>
                </c:pt>
                <c:pt idx="1">
                  <c:v>-3</c:v>
                </c:pt>
                <c:pt idx="2">
                  <c:v>5</c:v>
                </c:pt>
                <c:pt idx="3">
                  <c:v>-7</c:v>
                </c:pt>
                <c:pt idx="4">
                  <c:v>-4</c:v>
                </c:pt>
                <c:pt idx="5">
                  <c:v>5</c:v>
                </c:pt>
                <c:pt idx="6">
                  <c:v>13</c:v>
                </c:pt>
              </c:numCache>
            </c:numRef>
          </c:val>
          <c:extLst>
            <c:ext xmlns:c16="http://schemas.microsoft.com/office/drawing/2014/chart" uri="{C3380CC4-5D6E-409C-BE32-E72D297353CC}">
              <c16:uniqueId val="{00000001-F3AE-49DC-A9C3-FA1BD4301264}"/>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11</c:v>
                </c:pt>
                <c:pt idx="2">
                  <c:v>2</c:v>
                </c:pt>
                <c:pt idx="3">
                  <c:v>-2</c:v>
                </c:pt>
                <c:pt idx="4">
                  <c:v>1</c:v>
                </c:pt>
                <c:pt idx="5">
                  <c:v>-1</c:v>
                </c:pt>
                <c:pt idx="6">
                  <c:v>1</c:v>
                </c:pt>
              </c:numCache>
            </c:numRef>
          </c:val>
          <c:extLst>
            <c:ext xmlns:c16="http://schemas.microsoft.com/office/drawing/2014/chart" uri="{C3380CC4-5D6E-409C-BE32-E72D297353CC}">
              <c16:uniqueId val="{00000002-F3AE-49DC-A9C3-FA1BD4301264}"/>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-141</c:v>
                </c:pt>
                <c:pt idx="1">
                  <c:v>75</c:v>
                </c:pt>
                <c:pt idx="2">
                  <c:v>1627</c:v>
                </c:pt>
                <c:pt idx="3">
                  <c:v>1908</c:v>
                </c:pt>
                <c:pt idx="4">
                  <c:v>1631</c:v>
                </c:pt>
                <c:pt idx="5">
                  <c:v>945</c:v>
                </c:pt>
                <c:pt idx="6">
                  <c:v>518</c:v>
                </c:pt>
              </c:numCache>
            </c:numRef>
          </c:val>
          <c:extLst>
            <c:ext xmlns:c16="http://schemas.microsoft.com/office/drawing/2014/chart" uri="{C3380CC4-5D6E-409C-BE32-E72D297353CC}">
              <c16:uniqueId val="{00000003-F3AE-49DC-A9C3-FA1BD4301264}"/>
            </c:ext>
          </c:extLst>
        </c:ser>
        <c:dLbls>
          <c:showLegendKey val="0"/>
          <c:showVal val="0"/>
          <c:showCatName val="0"/>
          <c:showSerName val="0"/>
          <c:showPercent val="0"/>
          <c:showBubbleSize val="0"/>
        </c:dLbls>
        <c:gapWidth val="219"/>
        <c:overlap val="-27"/>
        <c:axId val="332968296"/>
        <c:axId val="332962720"/>
      </c:barChart>
      <c:catAx>
        <c:axId val="332968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962720"/>
        <c:crosses val="autoZero"/>
        <c:auto val="1"/>
        <c:lblAlgn val="ctr"/>
        <c:lblOffset val="100"/>
        <c:noMultiLvlLbl val="0"/>
      </c:catAx>
      <c:valAx>
        <c:axId val="332962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968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-2.8270370020149998E-3</c:v>
                </c:pt>
                <c:pt idx="1">
                  <c:v>-5.94669422293279E-3</c:v>
                </c:pt>
                <c:pt idx="2">
                  <c:v>-4.2896738775434597E-3</c:v>
                </c:pt>
                <c:pt idx="3">
                  <c:v>-2.3399224900675199E-3</c:v>
                </c:pt>
                <c:pt idx="4">
                  <c:v>-2.3399772437213001E-3</c:v>
                </c:pt>
                <c:pt idx="5">
                  <c:v>-4.2900586665522702E-3</c:v>
                </c:pt>
                <c:pt idx="6">
                  <c:v>-2.7301544584884901E-3</c:v>
                </c:pt>
                <c:pt idx="7">
                  <c:v>-2.24268810546485E-3</c:v>
                </c:pt>
                <c:pt idx="8">
                  <c:v>-5.2655597289991904E-3</c:v>
                </c:pt>
                <c:pt idx="9">
                  <c:v>-5.4608680049693901E-3</c:v>
                </c:pt>
                <c:pt idx="10">
                  <c:v>-2.53554146487983E-3</c:v>
                </c:pt>
                <c:pt idx="11">
                  <c:v>-3.5108387393748401E-3</c:v>
                </c:pt>
                <c:pt idx="12">
                  <c:v>-3.6084887259108999E-3</c:v>
                </c:pt>
                <c:pt idx="13">
                  <c:v>-3.1209677340701398E-3</c:v>
                </c:pt>
                <c:pt idx="14">
                  <c:v>-3.0235318558341001E-3</c:v>
                </c:pt>
                <c:pt idx="15">
                  <c:v>-4.0965218578701999E-3</c:v>
                </c:pt>
                <c:pt idx="16">
                  <c:v>-3.8040689882542101E-3</c:v>
                </c:pt>
                <c:pt idx="17">
                  <c:v>-3.9993015853816696E-3</c:v>
                </c:pt>
                <c:pt idx="18">
                  <c:v>-3.5117223242139102E-3</c:v>
                </c:pt>
                <c:pt idx="19">
                  <c:v>-1.463269021034E-3</c:v>
                </c:pt>
                <c:pt idx="20">
                  <c:v>-2.14615930160074E-3</c:v>
                </c:pt>
                <c:pt idx="21">
                  <c:v>2.9266436762546798E-4</c:v>
                </c:pt>
                <c:pt idx="22">
                  <c:v>-1.6584265629207E-3</c:v>
                </c:pt>
                <c:pt idx="23">
                  <c:v>-2.34134691834845E-3</c:v>
                </c:pt>
                <c:pt idx="24">
                  <c:v>-2.1462849271287501E-3</c:v>
                </c:pt>
                <c:pt idx="25">
                  <c:v>-1.8536494943927099E-3</c:v>
                </c:pt>
                <c:pt idx="26">
                  <c:v>-2.04880847153034E-3</c:v>
                </c:pt>
              </c:numCache>
            </c:numRef>
          </c:val>
          <c:smooth val="0"/>
          <c:extLst>
            <c:ext xmlns:c16="http://schemas.microsoft.com/office/drawing/2014/chart" uri="{C3380CC4-5D6E-409C-BE32-E72D297353CC}">
              <c16:uniqueId val="{00000000-D63F-457E-9F4A-21C9524F29E7}"/>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5.9957190565935905E-4</c:v>
                </c:pt>
                <c:pt idx="1">
                  <c:v>-2.1984171396594501E-3</c:v>
                </c:pt>
                <c:pt idx="2">
                  <c:v>-4.99651243432084E-4</c:v>
                </c:pt>
                <c:pt idx="3">
                  <c:v>1.9986149598328401E-3</c:v>
                </c:pt>
                <c:pt idx="4">
                  <c:v>1.0992162588074699E-3</c:v>
                </c:pt>
                <c:pt idx="5">
                  <c:v>8.9934887141709398E-4</c:v>
                </c:pt>
                <c:pt idx="6">
                  <c:v>1.8986083201013701E-3</c:v>
                </c:pt>
                <c:pt idx="7">
                  <c:v>7.9939885206324797E-4</c:v>
                </c:pt>
                <c:pt idx="8">
                  <c:v>-8.9931651944522202E-4</c:v>
                </c:pt>
                <c:pt idx="9">
                  <c:v>-1.1990994762933001E-3</c:v>
                </c:pt>
                <c:pt idx="10">
                  <c:v>-1.99852309143543E-4</c:v>
                </c:pt>
                <c:pt idx="11">
                  <c:v>1.49889531415347E-3</c:v>
                </c:pt>
                <c:pt idx="12">
                  <c:v>-2.9977456952371799E-3</c:v>
                </c:pt>
                <c:pt idx="13">
                  <c:v>-4.2968976399039901E-3</c:v>
                </c:pt>
                <c:pt idx="14">
                  <c:v>-2.0985750675291499E-3</c:v>
                </c:pt>
                <c:pt idx="15" formatCode="0.00E+00">
                  <c:v>-9.9934243267929695E-5</c:v>
                </c:pt>
                <c:pt idx="16">
                  <c:v>-1.99868686273119E-4</c:v>
                </c:pt>
                <c:pt idx="17">
                  <c:v>-3.99738171497669E-4</c:v>
                </c:pt>
                <c:pt idx="18">
                  <c:v>1.7988289623455101E-3</c:v>
                </c:pt>
                <c:pt idx="19">
                  <c:v>2.6981949076068101E-3</c:v>
                </c:pt>
                <c:pt idx="20">
                  <c:v>1.3990262777107099E-3</c:v>
                </c:pt>
                <c:pt idx="21">
                  <c:v>2.6980843601043299E-3</c:v>
                </c:pt>
                <c:pt idx="22">
                  <c:v>4.9963177138448998E-4</c:v>
                </c:pt>
                <c:pt idx="23">
                  <c:v>4.9962927507789202E-4</c:v>
                </c:pt>
                <c:pt idx="24">
                  <c:v>3.9970142303699099E-4</c:v>
                </c:pt>
                <c:pt idx="25">
                  <c:v>6.9947469450442701E-4</c:v>
                </c:pt>
                <c:pt idx="26">
                  <c:v>3.1975762372121901E-3</c:v>
                </c:pt>
              </c:numCache>
            </c:numRef>
          </c:val>
          <c:smooth val="0"/>
          <c:extLst>
            <c:ext xmlns:c16="http://schemas.microsoft.com/office/drawing/2014/chart" uri="{C3380CC4-5D6E-409C-BE32-E72D297353CC}">
              <c16:uniqueId val="{00000001-D63F-457E-9F4A-21C9524F29E7}"/>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-1.9512702769502899E-3</c:v>
                </c:pt>
                <c:pt idx="1">
                  <c:v>-1.9513083522501801E-3</c:v>
                </c:pt>
                <c:pt idx="2">
                  <c:v>0</c:v>
                </c:pt>
                <c:pt idx="3">
                  <c:v>-3.25224404839339E-3</c:v>
                </c:pt>
                <c:pt idx="4">
                  <c:v>-3.9028197872963198E-3</c:v>
                </c:pt>
                <c:pt idx="5">
                  <c:v>2.60198140884283E-3</c:v>
                </c:pt>
                <c:pt idx="6">
                  <c:v>9.7571764032445898E-3</c:v>
                </c:pt>
                <c:pt idx="7">
                  <c:v>1.9512448942425301E-3</c:v>
                </c:pt>
                <c:pt idx="8">
                  <c:v>1.95120682141905E-3</c:v>
                </c:pt>
                <c:pt idx="9">
                  <c:v>0</c:v>
                </c:pt>
                <c:pt idx="10">
                  <c:v>3.9023375001625998E-3</c:v>
                </c:pt>
                <c:pt idx="11">
                  <c:v>3.25182101977107E-3</c:v>
                </c:pt>
                <c:pt idx="12">
                  <c:v>-1.95102916788606E-3</c:v>
                </c:pt>
                <c:pt idx="13">
                  <c:v>5.8532017013306296E-3</c:v>
                </c:pt>
                <c:pt idx="14">
                  <c:v>3.9019060811206299E-3</c:v>
                </c:pt>
                <c:pt idx="15">
                  <c:v>6.5029230639172299E-4</c:v>
                </c:pt>
                <c:pt idx="16">
                  <c:v>4.5520165433286901E-3</c:v>
                </c:pt>
                <c:pt idx="17">
                  <c:v>-6.5025847774490399E-4</c:v>
                </c:pt>
                <c:pt idx="18">
                  <c:v>1.95078811839983E-3</c:v>
                </c:pt>
                <c:pt idx="19">
                  <c:v>3.2512501056656301E-3</c:v>
                </c:pt>
                <c:pt idx="20">
                  <c:v>6.5022888056595904E-3</c:v>
                </c:pt>
                <c:pt idx="21">
                  <c:v>1.30037320711044E-3</c:v>
                </c:pt>
                <c:pt idx="22">
                  <c:v>-5.8516033393149697E-3</c:v>
                </c:pt>
                <c:pt idx="23">
                  <c:v>-1.3004323937709299E-3</c:v>
                </c:pt>
                <c:pt idx="24">
                  <c:v>-3.2511232630873998E-3</c:v>
                </c:pt>
                <c:pt idx="25">
                  <c:v>0</c:v>
                </c:pt>
                <c:pt idx="26">
                  <c:v>-6.5024579290972001E-4</c:v>
                </c:pt>
              </c:numCache>
            </c:numRef>
          </c:val>
          <c:smooth val="0"/>
          <c:extLst>
            <c:ext xmlns:c16="http://schemas.microsoft.com/office/drawing/2014/chart" uri="{C3380CC4-5D6E-409C-BE32-E72D297353CC}">
              <c16:uniqueId val="{00000002-D63F-457E-9F4A-21C9524F29E7}"/>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2.3354230570879798E-2</c:v>
                </c:pt>
                <c:pt idx="1">
                  <c:v>0.51117830725839897</c:v>
                </c:pt>
                <c:pt idx="2">
                  <c:v>2.1511644928025101E-2</c:v>
                </c:pt>
                <c:pt idx="3">
                  <c:v>0.27920945799768399</c:v>
                </c:pt>
                <c:pt idx="4">
                  <c:v>0.110979410749457</c:v>
                </c:pt>
                <c:pt idx="5">
                  <c:v>4.7727190617835799E-2</c:v>
                </c:pt>
                <c:pt idx="6">
                  <c:v>3.83916070625352E-2</c:v>
                </c:pt>
                <c:pt idx="7">
                  <c:v>-6.3961455940056101E-3</c:v>
                </c:pt>
                <c:pt idx="8">
                  <c:v>-5.6999002517455896E-3</c:v>
                </c:pt>
                <c:pt idx="9">
                  <c:v>0.27430750181298802</c:v>
                </c:pt>
                <c:pt idx="10">
                  <c:v>-3.1328637406393099E-2</c:v>
                </c:pt>
                <c:pt idx="11">
                  <c:v>2.43252122927618E-2</c:v>
                </c:pt>
                <c:pt idx="12">
                  <c:v>-5.7987309748879598E-2</c:v>
                </c:pt>
                <c:pt idx="13">
                  <c:v>-1.7697023171091699E-2</c:v>
                </c:pt>
                <c:pt idx="14">
                  <c:v>2.78145301841385E-3</c:v>
                </c:pt>
                <c:pt idx="15">
                  <c:v>4.7409812314035002E-2</c:v>
                </c:pt>
                <c:pt idx="16">
                  <c:v>1.26366256165884E-2</c:v>
                </c:pt>
                <c:pt idx="17">
                  <c:v>1.38353567279318E-2</c:v>
                </c:pt>
                <c:pt idx="18">
                  <c:v>-9.4749608368285398E-4</c:v>
                </c:pt>
                <c:pt idx="19">
                  <c:v>-7.8327085063846103E-3</c:v>
                </c:pt>
                <c:pt idx="20">
                  <c:v>-6.3803671680203403E-3</c:v>
                </c:pt>
                <c:pt idx="21">
                  <c:v>0.391564742747397</c:v>
                </c:pt>
                <c:pt idx="22">
                  <c:v>-6.4125234884631205E-2</c:v>
                </c:pt>
                <c:pt idx="23">
                  <c:v>0.10408933169359599</c:v>
                </c:pt>
                <c:pt idx="24">
                  <c:v>-2.09471904344938E-2</c:v>
                </c:pt>
                <c:pt idx="25">
                  <c:v>-2.9571297972352702E-3</c:v>
                </c:pt>
                <c:pt idx="26">
                  <c:v>-1.7365786380693301E-2</c:v>
                </c:pt>
              </c:numCache>
            </c:numRef>
          </c:val>
          <c:smooth val="0"/>
          <c:extLst>
            <c:ext xmlns:c16="http://schemas.microsoft.com/office/drawing/2014/chart" uri="{C3380CC4-5D6E-409C-BE32-E72D297353CC}">
              <c16:uniqueId val="{00000003-D63F-457E-9F4A-21C9524F29E7}"/>
            </c:ext>
          </c:extLst>
        </c:ser>
        <c:dLbls>
          <c:showLegendKey val="0"/>
          <c:showVal val="0"/>
          <c:showCatName val="0"/>
          <c:showSerName val="0"/>
          <c:showPercent val="0"/>
          <c:showBubbleSize val="0"/>
        </c:dLbls>
        <c:smooth val="0"/>
        <c:axId val="332968952"/>
        <c:axId val="332969608"/>
      </c:lineChart>
      <c:dateAx>
        <c:axId val="332968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969608"/>
        <c:crosses val="autoZero"/>
        <c:auto val="1"/>
        <c:lblOffset val="100"/>
        <c:baseTimeUnit val="days"/>
      </c:dateAx>
      <c:valAx>
        <c:axId val="332969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96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0</c:v>
                </c:pt>
                <c:pt idx="1">
                  <c:v>0</c:v>
                </c:pt>
                <c:pt idx="2">
                  <c:v>0</c:v>
                </c:pt>
                <c:pt idx="3">
                  <c:v>0</c:v>
                </c:pt>
                <c:pt idx="4">
                  <c:v>0</c:v>
                </c:pt>
                <c:pt idx="5">
                  <c:v>0</c:v>
                </c:pt>
                <c:pt idx="6">
                  <c:v>0</c:v>
                </c:pt>
                <c:pt idx="7">
                  <c:v>0</c:v>
                </c:pt>
                <c:pt idx="8">
                  <c:v>2</c:v>
                </c:pt>
                <c:pt idx="9">
                  <c:v>1</c:v>
                </c:pt>
                <c:pt idx="10">
                  <c:v>0</c:v>
                </c:pt>
                <c:pt idx="11">
                  <c:v>1</c:v>
                </c:pt>
                <c:pt idx="12">
                  <c:v>0</c:v>
                </c:pt>
                <c:pt idx="13">
                  <c:v>0</c:v>
                </c:pt>
                <c:pt idx="14">
                  <c:v>0</c:v>
                </c:pt>
                <c:pt idx="15">
                  <c:v>0</c:v>
                </c:pt>
                <c:pt idx="16">
                  <c:v>1</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0-5DF7-4F64-8107-9DAB1E60A6C5}"/>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4</c:v>
                </c:pt>
                <c:pt idx="1">
                  <c:v>4</c:v>
                </c:pt>
                <c:pt idx="2">
                  <c:v>4</c:v>
                </c:pt>
                <c:pt idx="3">
                  <c:v>0</c:v>
                </c:pt>
                <c:pt idx="4">
                  <c:v>0</c:v>
                </c:pt>
                <c:pt idx="5">
                  <c:v>3</c:v>
                </c:pt>
                <c:pt idx="6">
                  <c:v>3</c:v>
                </c:pt>
                <c:pt idx="7">
                  <c:v>4</c:v>
                </c:pt>
                <c:pt idx="8">
                  <c:v>4</c:v>
                </c:pt>
                <c:pt idx="9">
                  <c:v>4</c:v>
                </c:pt>
                <c:pt idx="10">
                  <c:v>0</c:v>
                </c:pt>
                <c:pt idx="11">
                  <c:v>0</c:v>
                </c:pt>
                <c:pt idx="12">
                  <c:v>2</c:v>
                </c:pt>
                <c:pt idx="13">
                  <c:v>3</c:v>
                </c:pt>
                <c:pt idx="14">
                  <c:v>3</c:v>
                </c:pt>
                <c:pt idx="15">
                  <c:v>3</c:v>
                </c:pt>
                <c:pt idx="16">
                  <c:v>3</c:v>
                </c:pt>
                <c:pt idx="17">
                  <c:v>0</c:v>
                </c:pt>
                <c:pt idx="18">
                  <c:v>0</c:v>
                </c:pt>
                <c:pt idx="19">
                  <c:v>4</c:v>
                </c:pt>
                <c:pt idx="20">
                  <c:v>2</c:v>
                </c:pt>
                <c:pt idx="21">
                  <c:v>4</c:v>
                </c:pt>
                <c:pt idx="22">
                  <c:v>4</c:v>
                </c:pt>
                <c:pt idx="23">
                  <c:v>4</c:v>
                </c:pt>
                <c:pt idx="24">
                  <c:v>0</c:v>
                </c:pt>
                <c:pt idx="25">
                  <c:v>0</c:v>
                </c:pt>
                <c:pt idx="26">
                  <c:v>3</c:v>
                </c:pt>
              </c:numCache>
            </c:numRef>
          </c:val>
          <c:smooth val="0"/>
          <c:extLst>
            <c:ext xmlns:c16="http://schemas.microsoft.com/office/drawing/2014/chart" uri="{C3380CC4-5D6E-409C-BE32-E72D297353CC}">
              <c16:uniqueId val="{00000001-5DF7-4F64-8107-9DAB1E60A6C5}"/>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0</c:v>
                </c:pt>
                <c:pt idx="1">
                  <c:v>1</c:v>
                </c:pt>
                <c:pt idx="2">
                  <c:v>0</c:v>
                </c:pt>
                <c:pt idx="3">
                  <c:v>0</c:v>
                </c:pt>
                <c:pt idx="4">
                  <c:v>0</c:v>
                </c:pt>
                <c:pt idx="5">
                  <c:v>0</c:v>
                </c:pt>
                <c:pt idx="6">
                  <c:v>0</c:v>
                </c:pt>
                <c:pt idx="7">
                  <c:v>0</c:v>
                </c:pt>
                <c:pt idx="8">
                  <c:v>1</c:v>
                </c:pt>
                <c:pt idx="9">
                  <c:v>0</c:v>
                </c:pt>
                <c:pt idx="10">
                  <c:v>1</c:v>
                </c:pt>
                <c:pt idx="11">
                  <c:v>0</c:v>
                </c:pt>
                <c:pt idx="12">
                  <c:v>0</c:v>
                </c:pt>
                <c:pt idx="13">
                  <c:v>0</c:v>
                </c:pt>
                <c:pt idx="14">
                  <c:v>1</c:v>
                </c:pt>
                <c:pt idx="15">
                  <c:v>1</c:v>
                </c:pt>
                <c:pt idx="16">
                  <c:v>1</c:v>
                </c:pt>
                <c:pt idx="17">
                  <c:v>0</c:v>
                </c:pt>
                <c:pt idx="18">
                  <c:v>1</c:v>
                </c:pt>
                <c:pt idx="19">
                  <c:v>0</c:v>
                </c:pt>
                <c:pt idx="20">
                  <c:v>1</c:v>
                </c:pt>
                <c:pt idx="21">
                  <c:v>0</c:v>
                </c:pt>
                <c:pt idx="22">
                  <c:v>1</c:v>
                </c:pt>
                <c:pt idx="23">
                  <c:v>0</c:v>
                </c:pt>
                <c:pt idx="24">
                  <c:v>0</c:v>
                </c:pt>
                <c:pt idx="25">
                  <c:v>0</c:v>
                </c:pt>
                <c:pt idx="26">
                  <c:v>1</c:v>
                </c:pt>
              </c:numCache>
            </c:numRef>
          </c:val>
          <c:smooth val="0"/>
          <c:extLst>
            <c:ext xmlns:c16="http://schemas.microsoft.com/office/drawing/2014/chart" uri="{C3380CC4-5D6E-409C-BE32-E72D297353CC}">
              <c16:uniqueId val="{00000002-5DF7-4F64-8107-9DAB1E60A6C5}"/>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2</c:v>
                </c:pt>
                <c:pt idx="1">
                  <c:v>0</c:v>
                </c:pt>
                <c:pt idx="2">
                  <c:v>1</c:v>
                </c:pt>
                <c:pt idx="3">
                  <c:v>0</c:v>
                </c:pt>
                <c:pt idx="4">
                  <c:v>0</c:v>
                </c:pt>
                <c:pt idx="5">
                  <c:v>1</c:v>
                </c:pt>
                <c:pt idx="6">
                  <c:v>0</c:v>
                </c:pt>
                <c:pt idx="7">
                  <c:v>1</c:v>
                </c:pt>
                <c:pt idx="8">
                  <c:v>1</c:v>
                </c:pt>
                <c:pt idx="9">
                  <c:v>2</c:v>
                </c:pt>
                <c:pt idx="10">
                  <c:v>0</c:v>
                </c:pt>
                <c:pt idx="11">
                  <c:v>0</c:v>
                </c:pt>
                <c:pt idx="12">
                  <c:v>0</c:v>
                </c:pt>
                <c:pt idx="13">
                  <c:v>3</c:v>
                </c:pt>
                <c:pt idx="14">
                  <c:v>1</c:v>
                </c:pt>
                <c:pt idx="15">
                  <c:v>2</c:v>
                </c:pt>
                <c:pt idx="16">
                  <c:v>2</c:v>
                </c:pt>
                <c:pt idx="17">
                  <c:v>1</c:v>
                </c:pt>
                <c:pt idx="18">
                  <c:v>1</c:v>
                </c:pt>
                <c:pt idx="19">
                  <c:v>2</c:v>
                </c:pt>
                <c:pt idx="20">
                  <c:v>0</c:v>
                </c:pt>
                <c:pt idx="21">
                  <c:v>1</c:v>
                </c:pt>
                <c:pt idx="22">
                  <c:v>0</c:v>
                </c:pt>
                <c:pt idx="23">
                  <c:v>0</c:v>
                </c:pt>
                <c:pt idx="24">
                  <c:v>2</c:v>
                </c:pt>
                <c:pt idx="25">
                  <c:v>0</c:v>
                </c:pt>
                <c:pt idx="26">
                  <c:v>3</c:v>
                </c:pt>
              </c:numCache>
            </c:numRef>
          </c:val>
          <c:smooth val="0"/>
          <c:extLst>
            <c:ext xmlns:c16="http://schemas.microsoft.com/office/drawing/2014/chart" uri="{C3380CC4-5D6E-409C-BE32-E72D297353CC}">
              <c16:uniqueId val="{00000003-5DF7-4F64-8107-9DAB1E60A6C5}"/>
            </c:ext>
          </c:extLst>
        </c:ser>
        <c:dLbls>
          <c:showLegendKey val="0"/>
          <c:showVal val="0"/>
          <c:showCatName val="0"/>
          <c:showSerName val="0"/>
          <c:showPercent val="0"/>
          <c:showBubbleSize val="0"/>
        </c:dLbls>
        <c:smooth val="0"/>
        <c:axId val="275044208"/>
        <c:axId val="337155248"/>
      </c:lineChart>
      <c:dateAx>
        <c:axId val="275044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155248"/>
        <c:crosses val="autoZero"/>
        <c:auto val="1"/>
        <c:lblOffset val="100"/>
        <c:baseTimeUnit val="days"/>
      </c:dateAx>
      <c:valAx>
        <c:axId val="337155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44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1</c:v>
                </c:pt>
                <c:pt idx="12">
                  <c:v>1</c:v>
                </c:pt>
                <c:pt idx="13">
                  <c:v>0</c:v>
                </c:pt>
                <c:pt idx="14">
                  <c:v>0</c:v>
                </c:pt>
                <c:pt idx="15">
                  <c:v>0</c:v>
                </c:pt>
                <c:pt idx="16">
                  <c:v>0</c:v>
                </c:pt>
                <c:pt idx="17">
                  <c:v>0</c:v>
                </c:pt>
                <c:pt idx="18">
                  <c:v>0</c:v>
                </c:pt>
                <c:pt idx="19">
                  <c:v>0</c:v>
                </c:pt>
                <c:pt idx="20">
                  <c:v>0</c:v>
                </c:pt>
                <c:pt idx="21">
                  <c:v>1</c:v>
                </c:pt>
                <c:pt idx="22">
                  <c:v>0</c:v>
                </c:pt>
                <c:pt idx="23">
                  <c:v>0</c:v>
                </c:pt>
              </c:numCache>
            </c:numRef>
          </c:val>
          <c:smooth val="0"/>
          <c:extLst>
            <c:ext xmlns:c16="http://schemas.microsoft.com/office/drawing/2014/chart" uri="{C3380CC4-5D6E-409C-BE32-E72D297353CC}">
              <c16:uniqueId val="{00000000-8AC1-4962-A931-77406E933EF9}"/>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6</c:v>
                </c:pt>
                <c:pt idx="10">
                  <c:v>13</c:v>
                </c:pt>
                <c:pt idx="11">
                  <c:v>2</c:v>
                </c:pt>
                <c:pt idx="12">
                  <c:v>12</c:v>
                </c:pt>
                <c:pt idx="13">
                  <c:v>1</c:v>
                </c:pt>
                <c:pt idx="14">
                  <c:v>7</c:v>
                </c:pt>
                <c:pt idx="15">
                  <c:v>3</c:v>
                </c:pt>
                <c:pt idx="16">
                  <c:v>13</c:v>
                </c:pt>
                <c:pt idx="17">
                  <c:v>1</c:v>
                </c:pt>
                <c:pt idx="18">
                  <c:v>5</c:v>
                </c:pt>
                <c:pt idx="19">
                  <c:v>2</c:v>
                </c:pt>
                <c:pt idx="20">
                  <c:v>0</c:v>
                </c:pt>
                <c:pt idx="21">
                  <c:v>0</c:v>
                </c:pt>
                <c:pt idx="22">
                  <c:v>0</c:v>
                </c:pt>
                <c:pt idx="23">
                  <c:v>0</c:v>
                </c:pt>
              </c:numCache>
            </c:numRef>
          </c:val>
          <c:smooth val="0"/>
          <c:extLst>
            <c:ext xmlns:c16="http://schemas.microsoft.com/office/drawing/2014/chart" uri="{C3380CC4-5D6E-409C-BE32-E72D297353CC}">
              <c16:uniqueId val="{00000001-8AC1-4962-A931-77406E933EF9}"/>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1</c:v>
                </c:pt>
                <c:pt idx="15">
                  <c:v>3</c:v>
                </c:pt>
                <c:pt idx="16">
                  <c:v>0</c:v>
                </c:pt>
                <c:pt idx="17">
                  <c:v>0</c:v>
                </c:pt>
                <c:pt idx="18">
                  <c:v>2</c:v>
                </c:pt>
                <c:pt idx="19">
                  <c:v>1</c:v>
                </c:pt>
                <c:pt idx="20">
                  <c:v>1</c:v>
                </c:pt>
                <c:pt idx="21">
                  <c:v>1</c:v>
                </c:pt>
                <c:pt idx="22">
                  <c:v>0</c:v>
                </c:pt>
                <c:pt idx="23">
                  <c:v>0</c:v>
                </c:pt>
              </c:numCache>
            </c:numRef>
          </c:val>
          <c:smooth val="0"/>
          <c:extLst>
            <c:ext xmlns:c16="http://schemas.microsoft.com/office/drawing/2014/chart" uri="{C3380CC4-5D6E-409C-BE32-E72D297353CC}">
              <c16:uniqueId val="{00000002-8AC1-4962-A931-77406E933EF9}"/>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1</c:v>
                </c:pt>
                <c:pt idx="2">
                  <c:v>0</c:v>
                </c:pt>
                <c:pt idx="3">
                  <c:v>0</c:v>
                </c:pt>
                <c:pt idx="4">
                  <c:v>0</c:v>
                </c:pt>
                <c:pt idx="5">
                  <c:v>0</c:v>
                </c:pt>
                <c:pt idx="6">
                  <c:v>0</c:v>
                </c:pt>
                <c:pt idx="7">
                  <c:v>0</c:v>
                </c:pt>
                <c:pt idx="8">
                  <c:v>0</c:v>
                </c:pt>
                <c:pt idx="9">
                  <c:v>0</c:v>
                </c:pt>
                <c:pt idx="10">
                  <c:v>1</c:v>
                </c:pt>
                <c:pt idx="11">
                  <c:v>0</c:v>
                </c:pt>
                <c:pt idx="12">
                  <c:v>3</c:v>
                </c:pt>
                <c:pt idx="13">
                  <c:v>3</c:v>
                </c:pt>
                <c:pt idx="14">
                  <c:v>2</c:v>
                </c:pt>
                <c:pt idx="15">
                  <c:v>3</c:v>
                </c:pt>
                <c:pt idx="16">
                  <c:v>5</c:v>
                </c:pt>
                <c:pt idx="17">
                  <c:v>1</c:v>
                </c:pt>
                <c:pt idx="18">
                  <c:v>2</c:v>
                </c:pt>
                <c:pt idx="19">
                  <c:v>3</c:v>
                </c:pt>
                <c:pt idx="20">
                  <c:v>0</c:v>
                </c:pt>
                <c:pt idx="21">
                  <c:v>2</c:v>
                </c:pt>
                <c:pt idx="22">
                  <c:v>0</c:v>
                </c:pt>
                <c:pt idx="23">
                  <c:v>0</c:v>
                </c:pt>
              </c:numCache>
            </c:numRef>
          </c:val>
          <c:smooth val="0"/>
          <c:extLst>
            <c:ext xmlns:c16="http://schemas.microsoft.com/office/drawing/2014/chart" uri="{C3380CC4-5D6E-409C-BE32-E72D297353CC}">
              <c16:uniqueId val="{00000003-8AC1-4962-A931-77406E933EF9}"/>
            </c:ext>
          </c:extLst>
        </c:ser>
        <c:dLbls>
          <c:showLegendKey val="0"/>
          <c:showVal val="0"/>
          <c:showCatName val="0"/>
          <c:showSerName val="0"/>
          <c:showPercent val="0"/>
          <c:showBubbleSize val="0"/>
        </c:dLbls>
        <c:smooth val="0"/>
        <c:axId val="337156560"/>
        <c:axId val="337157544"/>
      </c:lineChart>
      <c:catAx>
        <c:axId val="337156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157544"/>
        <c:crosses val="autoZero"/>
        <c:auto val="1"/>
        <c:lblAlgn val="ctr"/>
        <c:lblOffset val="100"/>
        <c:noMultiLvlLbl val="0"/>
      </c:catAx>
      <c:valAx>
        <c:axId val="337157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156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2</c:v>
                </c:pt>
                <c:pt idx="4">
                  <c:v>2</c:v>
                </c:pt>
                <c:pt idx="5">
                  <c:v>0</c:v>
                </c:pt>
                <c:pt idx="6">
                  <c:v>1</c:v>
                </c:pt>
              </c:numCache>
            </c:numRef>
          </c:val>
          <c:extLst>
            <c:ext xmlns:c16="http://schemas.microsoft.com/office/drawing/2014/chart" uri="{C3380CC4-5D6E-409C-BE32-E72D297353CC}">
              <c16:uniqueId val="{00000000-12C7-4B86-9853-696370497978}"/>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c:v>
                </c:pt>
                <c:pt idx="1">
                  <c:v>8</c:v>
                </c:pt>
                <c:pt idx="2">
                  <c:v>15</c:v>
                </c:pt>
                <c:pt idx="3">
                  <c:v>15</c:v>
                </c:pt>
                <c:pt idx="4">
                  <c:v>15</c:v>
                </c:pt>
                <c:pt idx="5">
                  <c:v>0</c:v>
                </c:pt>
                <c:pt idx="6">
                  <c:v>0</c:v>
                </c:pt>
              </c:numCache>
            </c:numRef>
          </c:val>
          <c:extLst>
            <c:ext xmlns:c16="http://schemas.microsoft.com/office/drawing/2014/chart" uri="{C3380CC4-5D6E-409C-BE32-E72D297353CC}">
              <c16:uniqueId val="{00000001-12C7-4B86-9853-696370497978}"/>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1</c:v>
                </c:pt>
                <c:pt idx="3">
                  <c:v>4</c:v>
                </c:pt>
                <c:pt idx="4">
                  <c:v>1</c:v>
                </c:pt>
                <c:pt idx="5">
                  <c:v>1</c:v>
                </c:pt>
                <c:pt idx="6">
                  <c:v>1</c:v>
                </c:pt>
              </c:numCache>
            </c:numRef>
          </c:val>
          <c:extLst>
            <c:ext xmlns:c16="http://schemas.microsoft.com/office/drawing/2014/chart" uri="{C3380CC4-5D6E-409C-BE32-E72D297353CC}">
              <c16:uniqueId val="{00000002-12C7-4B86-9853-696370497978}"/>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c:v>
                </c:pt>
                <c:pt idx="1">
                  <c:v>3</c:v>
                </c:pt>
                <c:pt idx="2">
                  <c:v>5</c:v>
                </c:pt>
                <c:pt idx="3">
                  <c:v>3</c:v>
                </c:pt>
                <c:pt idx="4">
                  <c:v>5</c:v>
                </c:pt>
                <c:pt idx="5">
                  <c:v>3</c:v>
                </c:pt>
                <c:pt idx="6">
                  <c:v>1</c:v>
                </c:pt>
              </c:numCache>
            </c:numRef>
          </c:val>
          <c:extLst>
            <c:ext xmlns:c16="http://schemas.microsoft.com/office/drawing/2014/chart" uri="{C3380CC4-5D6E-409C-BE32-E72D297353CC}">
              <c16:uniqueId val="{00000003-12C7-4B86-9853-696370497978}"/>
            </c:ext>
          </c:extLst>
        </c:ser>
        <c:dLbls>
          <c:showLegendKey val="0"/>
          <c:showVal val="0"/>
          <c:showCatName val="0"/>
          <c:showSerName val="0"/>
          <c:showPercent val="0"/>
          <c:showBubbleSize val="0"/>
        </c:dLbls>
        <c:gapWidth val="219"/>
        <c:overlap val="-27"/>
        <c:axId val="337159184"/>
        <c:axId val="337152296"/>
      </c:barChart>
      <c:catAx>
        <c:axId val="337159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152296"/>
        <c:crosses val="autoZero"/>
        <c:auto val="1"/>
        <c:lblAlgn val="ctr"/>
        <c:lblOffset val="100"/>
        <c:noMultiLvlLbl val="0"/>
      </c:catAx>
      <c:valAx>
        <c:axId val="337152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15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1327</c:v>
                </c:pt>
                <c:pt idx="1">
                  <c:v>4089</c:v>
                </c:pt>
                <c:pt idx="2">
                  <c:v>522</c:v>
                </c:pt>
                <c:pt idx="3">
                  <c:v>1331</c:v>
                </c:pt>
              </c:numCache>
            </c:numRef>
          </c:val>
          <c:extLst>
            <c:ext xmlns:c16="http://schemas.microsoft.com/office/drawing/2014/chart" uri="{C3380CC4-5D6E-409C-BE32-E72D297353CC}">
              <c16:uniqueId val="{00000000-FF64-4B05-A780-91081A981D18}"/>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88</c:v>
                </c:pt>
                <c:pt idx="1">
                  <c:v>398</c:v>
                </c:pt>
                <c:pt idx="2">
                  <c:v>105</c:v>
                </c:pt>
                <c:pt idx="3">
                  <c:v>230</c:v>
                </c:pt>
              </c:numCache>
            </c:numRef>
          </c:val>
          <c:extLst>
            <c:ext xmlns:c16="http://schemas.microsoft.com/office/drawing/2014/chart" uri="{C3380CC4-5D6E-409C-BE32-E72D297353CC}">
              <c16:uniqueId val="{00000001-FF64-4B05-A780-91081A981D18}"/>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457</c:v>
                </c:pt>
                <c:pt idx="1">
                  <c:v>25</c:v>
                </c:pt>
                <c:pt idx="2">
                  <c:v>8</c:v>
                </c:pt>
                <c:pt idx="3">
                  <c:v>2</c:v>
                </c:pt>
              </c:numCache>
            </c:numRef>
          </c:val>
          <c:extLst>
            <c:ext xmlns:c16="http://schemas.microsoft.com/office/drawing/2014/chart" uri="{C3380CC4-5D6E-409C-BE32-E72D297353CC}">
              <c16:uniqueId val="{00000002-FF64-4B05-A780-91081A981D18}"/>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8</c:v>
                </c:pt>
                <c:pt idx="1">
                  <c:v>9</c:v>
                </c:pt>
                <c:pt idx="2">
                  <c:v>3</c:v>
                </c:pt>
                <c:pt idx="3">
                  <c:v>9</c:v>
                </c:pt>
              </c:numCache>
            </c:numRef>
          </c:val>
          <c:extLst>
            <c:ext xmlns:c16="http://schemas.microsoft.com/office/drawing/2014/chart" uri="{C3380CC4-5D6E-409C-BE32-E72D297353CC}">
              <c16:uniqueId val="{00000003-FF64-4B05-A780-91081A981D18}"/>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Sheet1!$F$2:$F$5</c:f>
              <c:numCache>
                <c:formatCode>General</c:formatCode>
                <c:ptCount val="4"/>
                <c:pt idx="0">
                  <c:v>38</c:v>
                </c:pt>
                <c:pt idx="1">
                  <c:v>7</c:v>
                </c:pt>
                <c:pt idx="2">
                  <c:v>4</c:v>
                </c:pt>
                <c:pt idx="3">
                  <c:v>1</c:v>
                </c:pt>
              </c:numCache>
            </c:numRef>
          </c:val>
          <c:extLst>
            <c:ext xmlns:c16="http://schemas.microsoft.com/office/drawing/2014/chart" uri="{C3380CC4-5D6E-409C-BE32-E72D297353CC}">
              <c16:uniqueId val="{00000004-FF64-4B05-A780-91081A981D18}"/>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Sheet1!$G$2:$G$5</c:f>
              <c:numCache>
                <c:formatCode>General</c:formatCode>
                <c:ptCount val="4"/>
                <c:pt idx="0">
                  <c:v>30</c:v>
                </c:pt>
                <c:pt idx="1">
                  <c:v>4</c:v>
                </c:pt>
                <c:pt idx="2">
                  <c:v>1</c:v>
                </c:pt>
                <c:pt idx="3">
                  <c:v>1</c:v>
                </c:pt>
              </c:numCache>
            </c:numRef>
          </c:val>
          <c:extLst>
            <c:ext xmlns:c16="http://schemas.microsoft.com/office/drawing/2014/chart" uri="{C3380CC4-5D6E-409C-BE32-E72D297353CC}">
              <c16:uniqueId val="{00000005-FF64-4B05-A780-91081A981D1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Sheet1!$H$2:$H$5</c:f>
              <c:numCache>
                <c:formatCode>General</c:formatCode>
                <c:ptCount val="4"/>
                <c:pt idx="0">
                  <c:v>1191</c:v>
                </c:pt>
                <c:pt idx="1">
                  <c:v>525</c:v>
                </c:pt>
                <c:pt idx="2">
                  <c:v>216</c:v>
                </c:pt>
                <c:pt idx="3">
                  <c:v>221</c:v>
                </c:pt>
              </c:numCache>
            </c:numRef>
          </c:val>
          <c:extLst>
            <c:ext xmlns:c16="http://schemas.microsoft.com/office/drawing/2014/chart" uri="{C3380CC4-5D6E-409C-BE32-E72D297353CC}">
              <c16:uniqueId val="{00000006-FF64-4B05-A780-91081A981D1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Sheet1!$I$2:$I$5</c:f>
              <c:numCache>
                <c:formatCode>General</c:formatCode>
                <c:ptCount val="4"/>
                <c:pt idx="0">
                  <c:v>175</c:v>
                </c:pt>
                <c:pt idx="1">
                  <c:v>281</c:v>
                </c:pt>
                <c:pt idx="2">
                  <c:v>47</c:v>
                </c:pt>
                <c:pt idx="3">
                  <c:v>211</c:v>
                </c:pt>
              </c:numCache>
            </c:numRef>
          </c:val>
          <c:extLst>
            <c:ext xmlns:c16="http://schemas.microsoft.com/office/drawing/2014/chart" uri="{C3380CC4-5D6E-409C-BE32-E72D297353CC}">
              <c16:uniqueId val="{00000007-FF64-4B05-A780-91081A981D18}"/>
            </c:ext>
          </c:extLst>
        </c:ser>
        <c:dLbls>
          <c:showLegendKey val="0"/>
          <c:showVal val="0"/>
          <c:showCatName val="0"/>
          <c:showSerName val="0"/>
          <c:showPercent val="0"/>
          <c:showBubbleSize val="0"/>
        </c:dLbls>
        <c:gapWidth val="150"/>
        <c:overlap val="100"/>
        <c:axId val="337165744"/>
        <c:axId val="337167384"/>
      </c:barChart>
      <c:catAx>
        <c:axId val="337165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167384"/>
        <c:crosses val="autoZero"/>
        <c:auto val="1"/>
        <c:lblAlgn val="ctr"/>
        <c:lblOffset val="100"/>
        <c:noMultiLvlLbl val="0"/>
      </c:catAx>
      <c:valAx>
        <c:axId val="3371673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165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1</c:v>
                </c:pt>
                <c:pt idx="1">
                  <c:v>19</c:v>
                </c:pt>
                <c:pt idx="2">
                  <c:v>5</c:v>
                </c:pt>
                <c:pt idx="3">
                  <c:v>8</c:v>
                </c:pt>
              </c:numCache>
            </c:numRef>
          </c:val>
          <c:extLst>
            <c:ext xmlns:c16="http://schemas.microsoft.com/office/drawing/2014/chart" uri="{C3380CC4-5D6E-409C-BE32-E72D297353CC}">
              <c16:uniqueId val="{00000000-5525-4E65-BE20-64723DEA8D0A}"/>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3</c:v>
                </c:pt>
                <c:pt idx="1">
                  <c:v>32</c:v>
                </c:pt>
                <c:pt idx="2">
                  <c:v>3</c:v>
                </c:pt>
                <c:pt idx="3">
                  <c:v>13</c:v>
                </c:pt>
              </c:numCache>
            </c:numRef>
          </c:val>
          <c:extLst>
            <c:ext xmlns:c16="http://schemas.microsoft.com/office/drawing/2014/chart" uri="{C3380CC4-5D6E-409C-BE32-E72D297353CC}">
              <c16:uniqueId val="{00000001-5525-4E65-BE20-64723DEA8D0A}"/>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1</c:v>
                </c:pt>
                <c:pt idx="1">
                  <c:v>13</c:v>
                </c:pt>
                <c:pt idx="2">
                  <c:v>1</c:v>
                </c:pt>
                <c:pt idx="3">
                  <c:v>5</c:v>
                </c:pt>
              </c:numCache>
            </c:numRef>
          </c:val>
          <c:extLst>
            <c:ext xmlns:c16="http://schemas.microsoft.com/office/drawing/2014/chart" uri="{C3380CC4-5D6E-409C-BE32-E72D297353CC}">
              <c16:uniqueId val="{00000002-5525-4E65-BE20-64723DEA8D0A}"/>
            </c:ext>
          </c:extLst>
        </c:ser>
        <c:ser>
          <c:idx val="3"/>
          <c:order val="3"/>
          <c:tx>
            <c:strRef>
              <c:f>Sheet1!$E$1</c:f>
              <c:strCache>
                <c:ptCount val="1"/>
                <c:pt idx="0">
                  <c:v>Link</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0</c:v>
                </c:pt>
                <c:pt idx="1">
                  <c:v>1</c:v>
                </c:pt>
                <c:pt idx="2">
                  <c:v>1</c:v>
                </c:pt>
                <c:pt idx="3">
                  <c:v>0</c:v>
                </c:pt>
              </c:numCache>
            </c:numRef>
          </c:val>
          <c:extLst>
            <c:ext xmlns:c16="http://schemas.microsoft.com/office/drawing/2014/chart" uri="{C3380CC4-5D6E-409C-BE32-E72D297353CC}">
              <c16:uniqueId val="{00000003-5525-4E65-BE20-64723DEA8D0A}"/>
            </c:ext>
          </c:extLst>
        </c:ser>
        <c:dLbls>
          <c:showLegendKey val="0"/>
          <c:showVal val="0"/>
          <c:showCatName val="0"/>
          <c:showSerName val="0"/>
          <c:showPercent val="0"/>
          <c:showBubbleSize val="0"/>
        </c:dLbls>
        <c:gapWidth val="150"/>
        <c:overlap val="100"/>
        <c:axId val="337165416"/>
        <c:axId val="337166728"/>
      </c:barChart>
      <c:catAx>
        <c:axId val="337165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166728"/>
        <c:crosses val="autoZero"/>
        <c:auto val="1"/>
        <c:lblAlgn val="ctr"/>
        <c:lblOffset val="100"/>
        <c:noMultiLvlLbl val="0"/>
      </c:catAx>
      <c:valAx>
        <c:axId val="337166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165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3">
                  <c:v>4.2472390508030297E-2</c:v>
                </c:pt>
                <c:pt idx="4">
                  <c:v>3.5889413793237998E-2</c:v>
                </c:pt>
                <c:pt idx="6">
                  <c:v>0.166476166698525</c:v>
                </c:pt>
              </c:numCache>
            </c:numRef>
          </c:val>
          <c:extLst>
            <c:ext xmlns:c16="http://schemas.microsoft.com/office/drawing/2014/chart" uri="{C3380CC4-5D6E-409C-BE32-E72D297353CC}">
              <c16:uniqueId val="{00000000-A500-416A-9F09-198D410E385B}"/>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6.4201527846475901E-3</c:v>
                </c:pt>
                <c:pt idx="1">
                  <c:v>1.28527961389151E-2</c:v>
                </c:pt>
                <c:pt idx="2">
                  <c:v>6.3618634597545501E-3</c:v>
                </c:pt>
                <c:pt idx="3">
                  <c:v>1.3543108286577E-2</c:v>
                </c:pt>
                <c:pt idx="4">
                  <c:v>3.66390042184817E-3</c:v>
                </c:pt>
              </c:numCache>
            </c:numRef>
          </c:val>
          <c:extLst>
            <c:ext xmlns:c16="http://schemas.microsoft.com/office/drawing/2014/chart" uri="{C3380CC4-5D6E-409C-BE32-E72D297353CC}">
              <c16:uniqueId val="{00000001-A500-416A-9F09-198D410E385B}"/>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1.7559262510974501E-2</c:v>
                </c:pt>
                <c:pt idx="1">
                  <c:v>1.6258576399050501E-2</c:v>
                </c:pt>
                <c:pt idx="2">
                  <c:v>1.23565180632784E-2</c:v>
                </c:pt>
                <c:pt idx="3">
                  <c:v>6.5522062888173499E-2</c:v>
                </c:pt>
                <c:pt idx="4">
                  <c:v>0.12291483757682201</c:v>
                </c:pt>
                <c:pt idx="5">
                  <c:v>0.129418268136442</c:v>
                </c:pt>
                <c:pt idx="6">
                  <c:v>2.8615094462328901E-2</c:v>
                </c:pt>
              </c:numCache>
            </c:numRef>
          </c:val>
          <c:extLst>
            <c:ext xmlns:c16="http://schemas.microsoft.com/office/drawing/2014/chart" uri="{C3380CC4-5D6E-409C-BE32-E72D297353CC}">
              <c16:uniqueId val="{00000002-A500-416A-9F09-198D410E385B}"/>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4.8430154517571204E-3</c:v>
                </c:pt>
                <c:pt idx="1">
                  <c:v>2.0725568308829598E-3</c:v>
                </c:pt>
                <c:pt idx="2">
                  <c:v>3.4387524561384601E-3</c:v>
                </c:pt>
                <c:pt idx="3">
                  <c:v>1.0828052014408901E-2</c:v>
                </c:pt>
                <c:pt idx="4">
                  <c:v>6.3445617271927299E-3</c:v>
                </c:pt>
                <c:pt idx="5">
                  <c:v>2.83390423814608E-3</c:v>
                </c:pt>
                <c:pt idx="6">
                  <c:v>2.0937053699735999E-3</c:v>
                </c:pt>
              </c:numCache>
            </c:numRef>
          </c:val>
          <c:extLst>
            <c:ext xmlns:c16="http://schemas.microsoft.com/office/drawing/2014/chart" uri="{C3380CC4-5D6E-409C-BE32-E72D297353CC}">
              <c16:uniqueId val="{00000003-A500-416A-9F09-198D410E385B}"/>
            </c:ext>
          </c:extLst>
        </c:ser>
        <c:dLbls>
          <c:showLegendKey val="0"/>
          <c:showVal val="0"/>
          <c:showCatName val="0"/>
          <c:showSerName val="0"/>
          <c:showPercent val="0"/>
          <c:showBubbleSize val="0"/>
        </c:dLbls>
        <c:gapWidth val="219"/>
        <c:overlap val="-27"/>
        <c:axId val="275630688"/>
        <c:axId val="275632000"/>
      </c:barChart>
      <c:catAx>
        <c:axId val="275630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632000"/>
        <c:crosses val="autoZero"/>
        <c:auto val="1"/>
        <c:lblAlgn val="ctr"/>
        <c:lblOffset val="100"/>
        <c:noMultiLvlLbl val="0"/>
      </c:catAx>
      <c:valAx>
        <c:axId val="27563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630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0</c:v>
                </c:pt>
                <c:pt idx="1">
                  <c:v>0</c:v>
                </c:pt>
                <c:pt idx="2">
                  <c:v>0</c:v>
                </c:pt>
                <c:pt idx="3">
                  <c:v>0</c:v>
                </c:pt>
                <c:pt idx="4">
                  <c:v>0</c:v>
                </c:pt>
                <c:pt idx="5">
                  <c:v>0</c:v>
                </c:pt>
                <c:pt idx="6">
                  <c:v>0</c:v>
                </c:pt>
                <c:pt idx="7">
                  <c:v>0</c:v>
                </c:pt>
                <c:pt idx="8">
                  <c:v>4.2466882170247799E-2</c:v>
                </c:pt>
                <c:pt idx="9">
                  <c:v>5.31473987030084E-2</c:v>
                </c:pt>
                <c:pt idx="10">
                  <c:v>0</c:v>
                </c:pt>
                <c:pt idx="11">
                  <c:v>0.16647519256313301</c:v>
                </c:pt>
                <c:pt idx="12">
                  <c:v>0</c:v>
                </c:pt>
                <c:pt idx="13">
                  <c:v>0</c:v>
                </c:pt>
                <c:pt idx="14">
                  <c:v>0</c:v>
                </c:pt>
                <c:pt idx="15">
                  <c:v>0</c:v>
                </c:pt>
                <c:pt idx="16">
                  <c:v>1.8630547464977502E-2</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0-3259-47A3-B4B9-037BD953A767}"/>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7.3697159136898796E-3</c:v>
                </c:pt>
                <c:pt idx="1">
                  <c:v>5.0214397991823799E-3</c:v>
                </c:pt>
                <c:pt idx="2">
                  <c:v>4.8716142281114601E-3</c:v>
                </c:pt>
                <c:pt idx="3">
                  <c:v>0</c:v>
                </c:pt>
                <c:pt idx="4">
                  <c:v>0</c:v>
                </c:pt>
                <c:pt idx="5">
                  <c:v>3.6973083595142702E-3</c:v>
                </c:pt>
                <c:pt idx="6">
                  <c:v>4.7631324224092402E-3</c:v>
                </c:pt>
                <c:pt idx="7">
                  <c:v>1.0092370168152899E-2</c:v>
                </c:pt>
                <c:pt idx="8">
                  <c:v>1.9685137721020599E-2</c:v>
                </c:pt>
                <c:pt idx="9">
                  <c:v>4.4966499957531597E-3</c:v>
                </c:pt>
                <c:pt idx="10">
                  <c:v>0</c:v>
                </c:pt>
                <c:pt idx="11">
                  <c:v>0</c:v>
                </c:pt>
                <c:pt idx="12">
                  <c:v>1.35400210045197E-2</c:v>
                </c:pt>
                <c:pt idx="13">
                  <c:v>2.8646614036840899E-2</c:v>
                </c:pt>
                <c:pt idx="14">
                  <c:v>4.2971295174823202E-3</c:v>
                </c:pt>
                <c:pt idx="15">
                  <c:v>2.9114205300450901E-2</c:v>
                </c:pt>
                <c:pt idx="16">
                  <c:v>3.3644595811814101E-3</c:v>
                </c:pt>
                <c:pt idx="17">
                  <c:v>0</c:v>
                </c:pt>
                <c:pt idx="18">
                  <c:v>0</c:v>
                </c:pt>
                <c:pt idx="19">
                  <c:v>8.29434325789811E-3</c:v>
                </c:pt>
                <c:pt idx="20">
                  <c:v>1.2990867420203599E-3</c:v>
                </c:pt>
                <c:pt idx="21">
                  <c:v>3.1727061334654999E-3</c:v>
                </c:pt>
                <c:pt idx="22">
                  <c:v>4.2468615693002903E-3</c:v>
                </c:pt>
                <c:pt idx="23">
                  <c:v>1.8486246232802799E-3</c:v>
                </c:pt>
                <c:pt idx="24">
                  <c:v>0</c:v>
                </c:pt>
                <c:pt idx="25">
                  <c:v>0</c:v>
                </c:pt>
                <c:pt idx="26">
                  <c:v>1.8985305373640799E-3</c:v>
                </c:pt>
              </c:numCache>
            </c:numRef>
          </c:val>
          <c:smooth val="0"/>
          <c:extLst>
            <c:ext xmlns:c16="http://schemas.microsoft.com/office/drawing/2014/chart" uri="{C3380CC4-5D6E-409C-BE32-E72D297353CC}">
              <c16:uniqueId val="{00000001-3259-47A3-B4B9-037BD953A767}"/>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0</c:v>
                </c:pt>
                <c:pt idx="1">
                  <c:v>0.15480580977097799</c:v>
                </c:pt>
                <c:pt idx="2">
                  <c:v>0</c:v>
                </c:pt>
                <c:pt idx="3">
                  <c:v>0</c:v>
                </c:pt>
                <c:pt idx="4">
                  <c:v>0</c:v>
                </c:pt>
                <c:pt idx="5">
                  <c:v>0</c:v>
                </c:pt>
                <c:pt idx="6">
                  <c:v>0</c:v>
                </c:pt>
                <c:pt idx="7">
                  <c:v>0</c:v>
                </c:pt>
                <c:pt idx="8">
                  <c:v>3.3820698267339598E-2</c:v>
                </c:pt>
                <c:pt idx="9">
                  <c:v>0</c:v>
                </c:pt>
                <c:pt idx="10">
                  <c:v>0.129425001788536</c:v>
                </c:pt>
                <c:pt idx="11">
                  <c:v>0</c:v>
                </c:pt>
                <c:pt idx="12">
                  <c:v>0</c:v>
                </c:pt>
                <c:pt idx="13">
                  <c:v>0</c:v>
                </c:pt>
                <c:pt idx="14">
                  <c:v>1.2355794867793E-2</c:v>
                </c:pt>
                <c:pt idx="15">
                  <c:v>5.2023384511337804E-3</c:v>
                </c:pt>
                <c:pt idx="16">
                  <c:v>0.122902049017759</c:v>
                </c:pt>
                <c:pt idx="17">
                  <c:v>0</c:v>
                </c:pt>
                <c:pt idx="18">
                  <c:v>2.86113730207758E-2</c:v>
                </c:pt>
                <c:pt idx="19">
                  <c:v>0</c:v>
                </c:pt>
                <c:pt idx="20">
                  <c:v>1.62551935343342E-2</c:v>
                </c:pt>
                <c:pt idx="21">
                  <c:v>0</c:v>
                </c:pt>
                <c:pt idx="22">
                  <c:v>6.8270925038524305E-2</c:v>
                </c:pt>
                <c:pt idx="23">
                  <c:v>0</c:v>
                </c:pt>
                <c:pt idx="24">
                  <c:v>0</c:v>
                </c:pt>
                <c:pt idx="25">
                  <c:v>0</c:v>
                </c:pt>
                <c:pt idx="26">
                  <c:v>1.7556750570594401E-2</c:v>
                </c:pt>
              </c:numCache>
            </c:numRef>
          </c:val>
          <c:smooth val="0"/>
          <c:extLst>
            <c:ext xmlns:c16="http://schemas.microsoft.com/office/drawing/2014/chart" uri="{C3380CC4-5D6E-409C-BE32-E72D297353CC}">
              <c16:uniqueId val="{00000002-3259-47A3-B4B9-037BD953A767}"/>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4.2224650495052002E-3</c:v>
                </c:pt>
                <c:pt idx="1">
                  <c:v>0</c:v>
                </c:pt>
                <c:pt idx="2">
                  <c:v>2.5454830085827299E-3</c:v>
                </c:pt>
                <c:pt idx="3">
                  <c:v>0</c:v>
                </c:pt>
                <c:pt idx="4">
                  <c:v>0</c:v>
                </c:pt>
                <c:pt idx="5">
                  <c:v>3.4852191854345699E-3</c:v>
                </c:pt>
                <c:pt idx="6">
                  <c:v>0</c:v>
                </c:pt>
                <c:pt idx="7">
                  <c:v>2.5332087839014601E-3</c:v>
                </c:pt>
                <c:pt idx="8">
                  <c:v>1.5706839441900499E-2</c:v>
                </c:pt>
                <c:pt idx="9">
                  <c:v>1.35985579203694E-3</c:v>
                </c:pt>
                <c:pt idx="10">
                  <c:v>0</c:v>
                </c:pt>
                <c:pt idx="11">
                  <c:v>0</c:v>
                </c:pt>
                <c:pt idx="12">
                  <c:v>0</c:v>
                </c:pt>
                <c:pt idx="13">
                  <c:v>2.0648354104945499E-3</c:v>
                </c:pt>
                <c:pt idx="14">
                  <c:v>2.7182003743530798E-3</c:v>
                </c:pt>
                <c:pt idx="15">
                  <c:v>8.3421494685671609E-3</c:v>
                </c:pt>
                <c:pt idx="16">
                  <c:v>1.31728499034307E-2</c:v>
                </c:pt>
                <c:pt idx="17">
                  <c:v>2.0846362309776901E-3</c:v>
                </c:pt>
                <c:pt idx="18">
                  <c:v>2.0845019177417601E-3</c:v>
                </c:pt>
                <c:pt idx="19">
                  <c:v>9.3174980085821996E-3</c:v>
                </c:pt>
                <c:pt idx="20">
                  <c:v>0</c:v>
                </c:pt>
                <c:pt idx="21">
                  <c:v>3.5309420868750501E-3</c:v>
                </c:pt>
                <c:pt idx="22">
                  <c:v>0</c:v>
                </c:pt>
                <c:pt idx="23">
                  <c:v>0</c:v>
                </c:pt>
                <c:pt idx="24">
                  <c:v>3.1770097732370002E-3</c:v>
                </c:pt>
                <c:pt idx="25">
                  <c:v>0</c:v>
                </c:pt>
                <c:pt idx="26">
                  <c:v>2.2652992649103902E-3</c:v>
                </c:pt>
              </c:numCache>
            </c:numRef>
          </c:val>
          <c:smooth val="0"/>
          <c:extLst>
            <c:ext xmlns:c16="http://schemas.microsoft.com/office/drawing/2014/chart" uri="{C3380CC4-5D6E-409C-BE32-E72D297353CC}">
              <c16:uniqueId val="{00000003-3259-47A3-B4B9-037BD953A767}"/>
            </c:ext>
          </c:extLst>
        </c:ser>
        <c:dLbls>
          <c:showLegendKey val="0"/>
          <c:showVal val="0"/>
          <c:showCatName val="0"/>
          <c:showSerName val="0"/>
          <c:showPercent val="0"/>
          <c:showBubbleSize val="0"/>
        </c:dLbls>
        <c:smooth val="0"/>
        <c:axId val="275626096"/>
        <c:axId val="275625768"/>
      </c:lineChart>
      <c:dateAx>
        <c:axId val="275626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625768"/>
        <c:crosses val="autoZero"/>
        <c:auto val="1"/>
        <c:lblOffset val="100"/>
        <c:baseTimeUnit val="days"/>
      </c:dateAx>
      <c:valAx>
        <c:axId val="275625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62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0.16647811500351101</c:v>
                </c:pt>
                <c:pt idx="1">
                  <c:v>3.3190553404535597E-2</c:v>
                </c:pt>
                <c:pt idx="2">
                  <c:v>5.7144083052001103E-2</c:v>
                </c:pt>
                <c:pt idx="3">
                  <c:v>0</c:v>
                </c:pt>
              </c:numCache>
            </c:numRef>
          </c:val>
          <c:extLst>
            <c:ext xmlns:c16="http://schemas.microsoft.com/office/drawing/2014/chart" uri="{C3380CC4-5D6E-409C-BE32-E72D297353CC}">
              <c16:uniqueId val="{00000000-1760-4458-BABF-04ED92EFE4F0}"/>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1.1518169999288499E-2</c:v>
                </c:pt>
                <c:pt idx="1">
                  <c:v>8.4783851273928703E-3</c:v>
                </c:pt>
                <c:pt idx="2">
                  <c:v>3.20535109113453E-3</c:v>
                </c:pt>
                <c:pt idx="3">
                  <c:v>1.5988488288432301E-3</c:v>
                </c:pt>
              </c:numCache>
            </c:numRef>
          </c:val>
          <c:extLst>
            <c:ext xmlns:c16="http://schemas.microsoft.com/office/drawing/2014/chart" uri="{C3380CC4-5D6E-409C-BE32-E72D297353CC}">
              <c16:uniqueId val="{00000001-1760-4458-BABF-04ED92EFE4F0}"/>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6.9592371203438697E-2</c:v>
                </c:pt>
                <c:pt idx="1">
                  <c:v>7.3260851298872706E-2</c:v>
                </c:pt>
                <c:pt idx="2">
                  <c:v>1.6254665088880502E-2</c:v>
                </c:pt>
                <c:pt idx="3">
                  <c:v>5.2023046209470798E-3</c:v>
                </c:pt>
              </c:numCache>
            </c:numRef>
          </c:val>
          <c:extLst>
            <c:ext xmlns:c16="http://schemas.microsoft.com/office/drawing/2014/chart" uri="{C3380CC4-5D6E-409C-BE32-E72D297353CC}">
              <c16:uniqueId val="{00000002-1760-4458-BABF-04ED92EFE4F0}"/>
            </c:ext>
          </c:extLst>
        </c:ser>
        <c:ser>
          <c:idx val="3"/>
          <c:order val="3"/>
          <c:tx>
            <c:strRef>
              <c:f>Sheet1!$E$1</c:f>
              <c:strCache>
                <c:ptCount val="1"/>
                <c:pt idx="0">
                  <c:v>Benelli</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4.6026473312641598E-3</c:v>
                </c:pt>
                <c:pt idx="1">
                  <c:v>3.5476046077271102E-3</c:v>
                </c:pt>
                <c:pt idx="2">
                  <c:v>8.7815239527442596E-3</c:v>
                </c:pt>
                <c:pt idx="3">
                  <c:v>0</c:v>
                </c:pt>
              </c:numCache>
            </c:numRef>
          </c:val>
          <c:extLst>
            <c:ext xmlns:c16="http://schemas.microsoft.com/office/drawing/2014/chart" uri="{C3380CC4-5D6E-409C-BE32-E72D297353CC}">
              <c16:uniqueId val="{00000003-1760-4458-BABF-04ED92EFE4F0}"/>
            </c:ext>
          </c:extLst>
        </c:ser>
        <c:dLbls>
          <c:showLegendKey val="0"/>
          <c:showVal val="0"/>
          <c:showCatName val="0"/>
          <c:showSerName val="0"/>
          <c:showPercent val="0"/>
          <c:showBubbleSize val="0"/>
        </c:dLbls>
        <c:gapWidth val="219"/>
        <c:overlap val="-27"/>
        <c:axId val="336475496"/>
        <c:axId val="336476152"/>
      </c:barChart>
      <c:catAx>
        <c:axId val="336475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76152"/>
        <c:crosses val="autoZero"/>
        <c:auto val="1"/>
        <c:lblAlgn val="ctr"/>
        <c:lblOffset val="100"/>
        <c:noMultiLvlLbl val="0"/>
      </c:catAx>
      <c:valAx>
        <c:axId val="336476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7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3.5888818779994697E-2</c:v>
                </c:pt>
                <c:pt idx="11">
                  <c:v>5.7149042948578498E-2</c:v>
                </c:pt>
                <c:pt idx="12">
                  <c:v>2.7794329761680701E-2</c:v>
                </c:pt>
                <c:pt idx="13">
                  <c:v>0</c:v>
                </c:pt>
                <c:pt idx="14">
                  <c:v>0</c:v>
                </c:pt>
                <c:pt idx="15">
                  <c:v>0</c:v>
                </c:pt>
                <c:pt idx="16">
                  <c:v>0</c:v>
                </c:pt>
                <c:pt idx="17">
                  <c:v>0</c:v>
                </c:pt>
                <c:pt idx="18">
                  <c:v>0</c:v>
                </c:pt>
                <c:pt idx="19">
                  <c:v>0</c:v>
                </c:pt>
                <c:pt idx="20">
                  <c:v>0</c:v>
                </c:pt>
                <c:pt idx="21">
                  <c:v>0.16647340667785601</c:v>
                </c:pt>
                <c:pt idx="22">
                  <c:v>0</c:v>
                </c:pt>
                <c:pt idx="23">
                  <c:v>0</c:v>
                </c:pt>
              </c:numCache>
            </c:numRef>
          </c:val>
          <c:smooth val="0"/>
          <c:extLst>
            <c:ext xmlns:c16="http://schemas.microsoft.com/office/drawing/2014/chart" uri="{C3380CC4-5D6E-409C-BE32-E72D297353CC}">
              <c16:uniqueId val="{00000000-3734-4883-A4E5-6E170A232F72}"/>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7.6108976062811097E-3</c:v>
                </c:pt>
                <c:pt idx="10">
                  <c:v>2.5442253233587402E-3</c:v>
                </c:pt>
                <c:pt idx="11">
                  <c:v>6.6449631179565901E-3</c:v>
                </c:pt>
                <c:pt idx="12">
                  <c:v>3.2558653873697098E-3</c:v>
                </c:pt>
                <c:pt idx="13">
                  <c:v>6.0953797021857398E-3</c:v>
                </c:pt>
                <c:pt idx="14">
                  <c:v>3.3103478991495898E-2</c:v>
                </c:pt>
                <c:pt idx="15">
                  <c:v>2.1983336630833801E-3</c:v>
                </c:pt>
                <c:pt idx="16">
                  <c:v>7.2560383844430497E-3</c:v>
                </c:pt>
                <c:pt idx="17">
                  <c:v>1.6187729700886701E-2</c:v>
                </c:pt>
                <c:pt idx="18">
                  <c:v>7.1945465337274299E-3</c:v>
                </c:pt>
                <c:pt idx="19">
                  <c:v>5.6956826725342198E-3</c:v>
                </c:pt>
                <c:pt idx="20">
                  <c:v>0</c:v>
                </c:pt>
                <c:pt idx="21">
                  <c:v>0</c:v>
                </c:pt>
                <c:pt idx="22">
                  <c:v>0</c:v>
                </c:pt>
                <c:pt idx="23">
                  <c:v>0</c:v>
                </c:pt>
              </c:numCache>
            </c:numRef>
          </c:val>
          <c:smooth val="0"/>
          <c:extLst>
            <c:ext xmlns:c16="http://schemas.microsoft.com/office/drawing/2014/chart" uri="{C3380CC4-5D6E-409C-BE32-E72D297353CC}">
              <c16:uniqueId val="{00000001-3734-4883-A4E5-6E170A232F72}"/>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0.129418268136442</c:v>
                </c:pt>
                <c:pt idx="12">
                  <c:v>0</c:v>
                </c:pt>
                <c:pt idx="13">
                  <c:v>0</c:v>
                </c:pt>
                <c:pt idx="14">
                  <c:v>3.3817838910025003E-2</c:v>
                </c:pt>
                <c:pt idx="15">
                  <c:v>2.9915780574252902E-2</c:v>
                </c:pt>
                <c:pt idx="16">
                  <c:v>0</c:v>
                </c:pt>
                <c:pt idx="17">
                  <c:v>0</c:v>
                </c:pt>
                <c:pt idx="18">
                  <c:v>2.3087178486651701E-2</c:v>
                </c:pt>
                <c:pt idx="19">
                  <c:v>0.15478164731896099</c:v>
                </c:pt>
                <c:pt idx="20">
                  <c:v>0.12291483757682201</c:v>
                </c:pt>
                <c:pt idx="21">
                  <c:v>1.23565180632784E-2</c:v>
                </c:pt>
                <c:pt idx="22">
                  <c:v>0</c:v>
                </c:pt>
                <c:pt idx="23">
                  <c:v>0</c:v>
                </c:pt>
              </c:numCache>
            </c:numRef>
          </c:val>
          <c:smooth val="0"/>
          <c:extLst>
            <c:ext xmlns:c16="http://schemas.microsoft.com/office/drawing/2014/chart" uri="{C3380CC4-5D6E-409C-BE32-E72D297353CC}">
              <c16:uniqueId val="{00000002-3734-4883-A4E5-6E170A232F72}"/>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2.0939298876130699E-3</c:v>
                </c:pt>
                <c:pt idx="2">
                  <c:v>0</c:v>
                </c:pt>
                <c:pt idx="3">
                  <c:v>0</c:v>
                </c:pt>
                <c:pt idx="4">
                  <c:v>0</c:v>
                </c:pt>
                <c:pt idx="5">
                  <c:v>0</c:v>
                </c:pt>
                <c:pt idx="6">
                  <c:v>0</c:v>
                </c:pt>
                <c:pt idx="7">
                  <c:v>0</c:v>
                </c:pt>
                <c:pt idx="8">
                  <c:v>0</c:v>
                </c:pt>
                <c:pt idx="9">
                  <c:v>0</c:v>
                </c:pt>
                <c:pt idx="10">
                  <c:v>3.55333556685855E-3</c:v>
                </c:pt>
                <c:pt idx="11">
                  <c:v>0</c:v>
                </c:pt>
                <c:pt idx="12">
                  <c:v>2.55924764041598E-3</c:v>
                </c:pt>
                <c:pt idx="13">
                  <c:v>2.6227000612527398E-3</c:v>
                </c:pt>
                <c:pt idx="14">
                  <c:v>1.61803673133737E-3</c:v>
                </c:pt>
                <c:pt idx="15">
                  <c:v>7.9104017976493798E-3</c:v>
                </c:pt>
                <c:pt idx="16">
                  <c:v>4.4543599427405399E-3</c:v>
                </c:pt>
                <c:pt idx="17">
                  <c:v>4.1244073543893903E-3</c:v>
                </c:pt>
                <c:pt idx="18">
                  <c:v>1.3325008375719601E-2</c:v>
                </c:pt>
                <c:pt idx="19">
                  <c:v>7.1066711337170897E-3</c:v>
                </c:pt>
                <c:pt idx="20">
                  <c:v>0</c:v>
                </c:pt>
                <c:pt idx="21">
                  <c:v>2.37946578137849E-3</c:v>
                </c:pt>
                <c:pt idx="22">
                  <c:v>0</c:v>
                </c:pt>
                <c:pt idx="23">
                  <c:v>0</c:v>
                </c:pt>
              </c:numCache>
            </c:numRef>
          </c:val>
          <c:smooth val="0"/>
          <c:extLst>
            <c:ext xmlns:c16="http://schemas.microsoft.com/office/drawing/2014/chart" uri="{C3380CC4-5D6E-409C-BE32-E72D297353CC}">
              <c16:uniqueId val="{00000003-3734-4883-A4E5-6E170A232F72}"/>
            </c:ext>
          </c:extLst>
        </c:ser>
        <c:dLbls>
          <c:showLegendKey val="0"/>
          <c:showVal val="0"/>
          <c:showCatName val="0"/>
          <c:showSerName val="0"/>
          <c:showPercent val="0"/>
          <c:showBubbleSize val="0"/>
        </c:dLbls>
        <c:smooth val="0"/>
        <c:axId val="336476808"/>
        <c:axId val="336475824"/>
      </c:lineChart>
      <c:catAx>
        <c:axId val="336476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75824"/>
        <c:crosses val="autoZero"/>
        <c:auto val="1"/>
        <c:lblAlgn val="ctr"/>
        <c:lblOffset val="100"/>
        <c:noMultiLvlLbl val="0"/>
      </c:catAx>
      <c:valAx>
        <c:axId val="33647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76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0-C088-4645-8A3A-DF9B06AF4B92}"/>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1-C088-4645-8A3A-DF9B06AF4B92}"/>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1</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2-C088-4645-8A3A-DF9B06AF4B92}"/>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3-C088-4645-8A3A-DF9B06AF4B92}"/>
            </c:ext>
          </c:extLst>
        </c:ser>
        <c:dLbls>
          <c:showLegendKey val="0"/>
          <c:showVal val="0"/>
          <c:showCatName val="0"/>
          <c:showSerName val="0"/>
          <c:showPercent val="0"/>
          <c:showBubbleSize val="0"/>
        </c:dLbls>
        <c:smooth val="0"/>
        <c:axId val="517531752"/>
        <c:axId val="517532080"/>
      </c:lineChart>
      <c:dateAx>
        <c:axId val="517531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532080"/>
        <c:crosses val="autoZero"/>
        <c:auto val="1"/>
        <c:lblOffset val="100"/>
        <c:baseTimeUnit val="days"/>
      </c:dateAx>
      <c:valAx>
        <c:axId val="51753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53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A9B1C-0618-4029-A79D-F0FEA13311A6}"/>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2480CF05-FABF-45F3-809D-81C9810074B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197517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6D75D-8DE3-497B-B516-738DE2FD7743}"/>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929A0C0E-EBCB-4F32-B378-FD3A7E8CD55C}"/>
              </a:ext>
            </a:extLst>
          </p:cNvPr>
          <p:cNvGraphicFramePr>
            <a:graphicFrameLocks noGrp="1"/>
          </p:cNvGraphicFramePr>
          <p:nvPr>
            <p:ph type="tbl" sz="quarter" idx="13"/>
            <p:extLst>
              <p:ext uri="{D42A27DB-BD31-4B8C-83A1-F6EECF244321}">
                <p14:modId xmlns:p14="http://schemas.microsoft.com/office/powerpoint/2010/main" val="2653873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54649276"/>
                    </a:ext>
                  </a:extLst>
                </a:gridCol>
                <a:gridCol w="740664">
                  <a:extLst>
                    <a:ext uri="{9D8B030D-6E8A-4147-A177-3AD203B41FA5}">
                      <a16:colId xmlns:a16="http://schemas.microsoft.com/office/drawing/2014/main" val="1159134415"/>
                    </a:ext>
                  </a:extLst>
                </a:gridCol>
                <a:gridCol w="740664">
                  <a:extLst>
                    <a:ext uri="{9D8B030D-6E8A-4147-A177-3AD203B41FA5}">
                      <a16:colId xmlns:a16="http://schemas.microsoft.com/office/drawing/2014/main" val="2334824016"/>
                    </a:ext>
                  </a:extLst>
                </a:gridCol>
                <a:gridCol w="740664">
                  <a:extLst>
                    <a:ext uri="{9D8B030D-6E8A-4147-A177-3AD203B41FA5}">
                      <a16:colId xmlns:a16="http://schemas.microsoft.com/office/drawing/2014/main" val="1477258328"/>
                    </a:ext>
                  </a:extLst>
                </a:gridCol>
                <a:gridCol w="740664">
                  <a:extLst>
                    <a:ext uri="{9D8B030D-6E8A-4147-A177-3AD203B41FA5}">
                      <a16:colId xmlns:a16="http://schemas.microsoft.com/office/drawing/2014/main" val="1374465914"/>
                    </a:ext>
                  </a:extLst>
                </a:gridCol>
                <a:gridCol w="740664">
                  <a:extLst>
                    <a:ext uri="{9D8B030D-6E8A-4147-A177-3AD203B41FA5}">
                      <a16:colId xmlns:a16="http://schemas.microsoft.com/office/drawing/2014/main" val="3941097921"/>
                    </a:ext>
                  </a:extLst>
                </a:gridCol>
                <a:gridCol w="740664">
                  <a:extLst>
                    <a:ext uri="{9D8B030D-6E8A-4147-A177-3AD203B41FA5}">
                      <a16:colId xmlns:a16="http://schemas.microsoft.com/office/drawing/2014/main" val="2229859870"/>
                    </a:ext>
                  </a:extLst>
                </a:gridCol>
                <a:gridCol w="740664">
                  <a:extLst>
                    <a:ext uri="{9D8B030D-6E8A-4147-A177-3AD203B41FA5}">
                      <a16:colId xmlns:a16="http://schemas.microsoft.com/office/drawing/2014/main" val="1736995746"/>
                    </a:ext>
                  </a:extLst>
                </a:gridCol>
                <a:gridCol w="740664">
                  <a:extLst>
                    <a:ext uri="{9D8B030D-6E8A-4147-A177-3AD203B41FA5}">
                      <a16:colId xmlns:a16="http://schemas.microsoft.com/office/drawing/2014/main" val="208821086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265026719"/>
                  </a:ext>
                </a:extLst>
              </a:tr>
              <a:tr h="370840">
                <a:tc>
                  <a:txBody>
                    <a:bodyPr/>
                    <a:lstStyle/>
                    <a:p>
                      <a:r>
                        <a:rPr lang="en-US" sz="1000"/>
                        <a:t>Benelli</a:t>
                      </a:r>
                    </a:p>
                  </a:txBody>
                  <a:tcPr/>
                </a:tc>
                <a:tc>
                  <a:txBody>
                    <a:bodyPr/>
                    <a:lstStyle/>
                    <a:p>
                      <a:r>
                        <a:rPr lang="en-US" sz="1000"/>
                        <a:t>1589056</a:t>
                      </a:r>
                    </a:p>
                  </a:txBody>
                  <a:tcPr/>
                </a:tc>
                <a:tc>
                  <a:txBody>
                    <a:bodyPr/>
                    <a:lstStyle/>
                    <a:p>
                      <a:r>
                        <a:rPr lang="en-US" sz="1000"/>
                        <a:t>26170</a:t>
                      </a:r>
                    </a:p>
                  </a:txBody>
                  <a:tcPr/>
                </a:tc>
                <a:tc>
                  <a:txBody>
                    <a:bodyPr/>
                    <a:lstStyle/>
                    <a:p>
                      <a:r>
                        <a:rPr lang="en-US" sz="1000"/>
                        <a:t>26</a:t>
                      </a:r>
                    </a:p>
                  </a:txBody>
                  <a:tcPr/>
                </a:tc>
                <a:tc>
                  <a:txBody>
                    <a:bodyPr/>
                    <a:lstStyle/>
                    <a:p>
                      <a:r>
                        <a:rPr lang="en-US" sz="1000"/>
                        <a:t>1574</a:t>
                      </a:r>
                    </a:p>
                  </a:txBody>
                  <a:tcPr/>
                </a:tc>
                <a:tc>
                  <a:txBody>
                    <a:bodyPr/>
                    <a:lstStyle/>
                    <a:p>
                      <a:r>
                        <a:rPr lang="en-US" sz="1000"/>
                        <a:t>221</a:t>
                      </a:r>
                    </a:p>
                  </a:txBody>
                  <a:tcPr/>
                </a:tc>
                <a:tc>
                  <a:txBody>
                    <a:bodyPr/>
                    <a:lstStyle/>
                    <a:p>
                      <a:r>
                        <a:rPr lang="en-US" sz="1000"/>
                        <a:t>211</a:t>
                      </a:r>
                    </a:p>
                  </a:txBody>
                  <a:tcPr/>
                </a:tc>
                <a:tc>
                  <a:txBody>
                    <a:bodyPr/>
                    <a:lstStyle/>
                    <a:p>
                      <a:r>
                        <a:rPr lang="en-US" sz="1000"/>
                        <a:t>0</a:t>
                      </a:r>
                    </a:p>
                  </a:txBody>
                  <a:tcPr/>
                </a:tc>
                <a:tc>
                  <a:txBody>
                    <a:bodyPr/>
                    <a:lstStyle/>
                    <a:p>
                      <a:r>
                        <a:rPr lang="en-US" sz="1000"/>
                        <a:t>0.0049 %</a:t>
                      </a:r>
                    </a:p>
                  </a:txBody>
                  <a:tcPr/>
                </a:tc>
                <a:extLst>
                  <a:ext uri="{0D108BD9-81ED-4DB2-BD59-A6C34878D82A}">
                    <a16:rowId xmlns:a16="http://schemas.microsoft.com/office/drawing/2014/main" val="327201184"/>
                  </a:ext>
                </a:extLst>
              </a:tr>
              <a:tr h="370840">
                <a:tc>
                  <a:txBody>
                    <a:bodyPr/>
                    <a:lstStyle/>
                    <a:p>
                      <a:r>
                        <a:rPr lang="en-US" sz="1000"/>
                        <a:t>Honda Argentina</a:t>
                      </a:r>
                    </a:p>
                  </a:txBody>
                  <a:tcPr/>
                </a:tc>
                <a:tc>
                  <a:txBody>
                    <a:bodyPr/>
                    <a:lstStyle/>
                    <a:p>
                      <a:r>
                        <a:rPr lang="en-US" sz="1000"/>
                        <a:t>1024965</a:t>
                      </a:r>
                    </a:p>
                  </a:txBody>
                  <a:tcPr/>
                </a:tc>
                <a:tc>
                  <a:txBody>
                    <a:bodyPr/>
                    <a:lstStyle/>
                    <a:p>
                      <a:r>
                        <a:rPr lang="en-US" sz="1000"/>
                        <a:t>-844</a:t>
                      </a:r>
                    </a:p>
                  </a:txBody>
                  <a:tcPr/>
                </a:tc>
                <a:tc>
                  <a:txBody>
                    <a:bodyPr/>
                    <a:lstStyle/>
                    <a:p>
                      <a:r>
                        <a:rPr lang="en-US" sz="1000"/>
                        <a:t>5</a:t>
                      </a:r>
                    </a:p>
                  </a:txBody>
                  <a:tcPr/>
                </a:tc>
                <a:tc>
                  <a:txBody>
                    <a:bodyPr/>
                    <a:lstStyle/>
                    <a:p>
                      <a:r>
                        <a:rPr lang="en-US" sz="1000"/>
                        <a:t>1948</a:t>
                      </a:r>
                    </a:p>
                  </a:txBody>
                  <a:tcPr/>
                </a:tc>
                <a:tc>
                  <a:txBody>
                    <a:bodyPr/>
                    <a:lstStyle/>
                    <a:p>
                      <a:r>
                        <a:rPr lang="en-US" sz="1000"/>
                        <a:t>1191</a:t>
                      </a:r>
                    </a:p>
                  </a:txBody>
                  <a:tcPr/>
                </a:tc>
                <a:tc>
                  <a:txBody>
                    <a:bodyPr/>
                    <a:lstStyle/>
                    <a:p>
                      <a:r>
                        <a:rPr lang="en-US" sz="1000"/>
                        <a:t>175</a:t>
                      </a:r>
                    </a:p>
                  </a:txBody>
                  <a:tcPr/>
                </a:tc>
                <a:tc>
                  <a:txBody>
                    <a:bodyPr/>
                    <a:lstStyle/>
                    <a:p>
                      <a:r>
                        <a:rPr lang="en-US" sz="1000"/>
                        <a:t>0</a:t>
                      </a:r>
                    </a:p>
                  </a:txBody>
                  <a:tcPr/>
                </a:tc>
                <a:tc>
                  <a:txBody>
                    <a:bodyPr/>
                    <a:lstStyle/>
                    <a:p>
                      <a:r>
                        <a:rPr lang="en-US" sz="1000"/>
                        <a:t>0.0646 %</a:t>
                      </a:r>
                    </a:p>
                  </a:txBody>
                  <a:tcPr/>
                </a:tc>
                <a:extLst>
                  <a:ext uri="{0D108BD9-81ED-4DB2-BD59-A6C34878D82A}">
                    <a16:rowId xmlns:a16="http://schemas.microsoft.com/office/drawing/2014/main" val="2491879347"/>
                  </a:ext>
                </a:extLst>
              </a:tr>
              <a:tr h="370840">
                <a:tc>
                  <a:txBody>
                    <a:bodyPr/>
                    <a:lstStyle/>
                    <a:p>
                      <a:r>
                        <a:rPr lang="en-US" sz="1000"/>
                        <a:t>Yamaha Motor Argentina S.A</a:t>
                      </a:r>
                    </a:p>
                  </a:txBody>
                  <a:tcPr/>
                </a:tc>
                <a:tc>
                  <a:txBody>
                    <a:bodyPr/>
                    <a:lstStyle/>
                    <a:p>
                      <a:r>
                        <a:rPr lang="en-US" sz="1000"/>
                        <a:t>1000790</a:t>
                      </a:r>
                    </a:p>
                  </a:txBody>
                  <a:tcPr/>
                </a:tc>
                <a:tc>
                  <a:txBody>
                    <a:bodyPr/>
                    <a:lstStyle/>
                    <a:p>
                      <a:r>
                        <a:rPr lang="en-US" sz="1000"/>
                        <a:t>76</a:t>
                      </a:r>
                    </a:p>
                  </a:txBody>
                  <a:tcPr/>
                </a:tc>
                <a:tc>
                  <a:txBody>
                    <a:bodyPr/>
                    <a:lstStyle/>
                    <a:p>
                      <a:r>
                        <a:rPr lang="en-US" sz="1000"/>
                        <a:t>65</a:t>
                      </a:r>
                    </a:p>
                  </a:txBody>
                  <a:tcPr/>
                </a:tc>
                <a:tc>
                  <a:txBody>
                    <a:bodyPr/>
                    <a:lstStyle/>
                    <a:p>
                      <a:r>
                        <a:rPr lang="en-US" sz="1000"/>
                        <a:t>4532</a:t>
                      </a:r>
                    </a:p>
                  </a:txBody>
                  <a:tcPr/>
                </a:tc>
                <a:tc>
                  <a:txBody>
                    <a:bodyPr/>
                    <a:lstStyle/>
                    <a:p>
                      <a:r>
                        <a:rPr lang="en-US" sz="1000"/>
                        <a:t>525</a:t>
                      </a:r>
                    </a:p>
                  </a:txBody>
                  <a:tcPr/>
                </a:tc>
                <a:tc>
                  <a:txBody>
                    <a:bodyPr/>
                    <a:lstStyle/>
                    <a:p>
                      <a:r>
                        <a:rPr lang="en-US" sz="1000"/>
                        <a:t>281</a:t>
                      </a:r>
                    </a:p>
                  </a:txBody>
                  <a:tcPr/>
                </a:tc>
                <a:tc>
                  <a:txBody>
                    <a:bodyPr/>
                    <a:lstStyle/>
                    <a:p>
                      <a:r>
                        <a:rPr lang="en-US" sz="1000"/>
                        <a:t>0</a:t>
                      </a:r>
                    </a:p>
                  </a:txBody>
                  <a:tcPr/>
                </a:tc>
                <a:tc>
                  <a:txBody>
                    <a:bodyPr/>
                    <a:lstStyle/>
                    <a:p>
                      <a:r>
                        <a:rPr lang="en-US" sz="1000"/>
                        <a:t>0.0082 %</a:t>
                      </a:r>
                    </a:p>
                  </a:txBody>
                  <a:tcPr/>
                </a:tc>
                <a:extLst>
                  <a:ext uri="{0D108BD9-81ED-4DB2-BD59-A6C34878D82A}">
                    <a16:rowId xmlns:a16="http://schemas.microsoft.com/office/drawing/2014/main" val="1143674934"/>
                  </a:ext>
                </a:extLst>
              </a:tr>
              <a:tr h="370840">
                <a:tc>
                  <a:txBody>
                    <a:bodyPr/>
                    <a:lstStyle/>
                    <a:p>
                      <a:r>
                        <a:rPr lang="en-US" sz="1000"/>
                        <a:t>Bajaj Argentina</a:t>
                      </a:r>
                    </a:p>
                  </a:txBody>
                  <a:tcPr/>
                </a:tc>
                <a:tc>
                  <a:txBody>
                    <a:bodyPr/>
                    <a:lstStyle/>
                    <a:p>
                      <a:r>
                        <a:rPr lang="en-US" sz="1000"/>
                        <a:t>153787</a:t>
                      </a:r>
                    </a:p>
                  </a:txBody>
                  <a:tcPr/>
                </a:tc>
                <a:tc>
                  <a:txBody>
                    <a:bodyPr/>
                    <a:lstStyle/>
                    <a:p>
                      <a:r>
                        <a:rPr lang="en-US" sz="1000"/>
                        <a:t>41</a:t>
                      </a:r>
                    </a:p>
                  </a:txBody>
                  <a:tcPr/>
                </a:tc>
                <a:tc>
                  <a:txBody>
                    <a:bodyPr/>
                    <a:lstStyle/>
                    <a:p>
                      <a:r>
                        <a:rPr lang="en-US" sz="1000"/>
                        <a:t>10</a:t>
                      </a:r>
                    </a:p>
                  </a:txBody>
                  <a:tcPr/>
                </a:tc>
                <a:tc>
                  <a:txBody>
                    <a:bodyPr/>
                    <a:lstStyle/>
                    <a:p>
                      <a:r>
                        <a:rPr lang="en-US" sz="1000"/>
                        <a:t>643</a:t>
                      </a:r>
                    </a:p>
                  </a:txBody>
                  <a:tcPr/>
                </a:tc>
                <a:tc>
                  <a:txBody>
                    <a:bodyPr/>
                    <a:lstStyle/>
                    <a:p>
                      <a:r>
                        <a:rPr lang="en-US" sz="1000"/>
                        <a:t>216</a:t>
                      </a:r>
                    </a:p>
                  </a:txBody>
                  <a:tcPr/>
                </a:tc>
                <a:tc>
                  <a:txBody>
                    <a:bodyPr/>
                    <a:lstStyle/>
                    <a:p>
                      <a:r>
                        <a:rPr lang="en-US" sz="1000"/>
                        <a:t>47</a:t>
                      </a:r>
                    </a:p>
                  </a:txBody>
                  <a:tcPr/>
                </a:tc>
                <a:tc>
                  <a:txBody>
                    <a:bodyPr/>
                    <a:lstStyle/>
                    <a:p>
                      <a:r>
                        <a:rPr lang="en-US" sz="1000"/>
                        <a:t>2</a:t>
                      </a:r>
                    </a:p>
                  </a:txBody>
                  <a:tcPr/>
                </a:tc>
                <a:tc>
                  <a:txBody>
                    <a:bodyPr/>
                    <a:lstStyle/>
                    <a:p>
                      <a:r>
                        <a:rPr lang="en-US" sz="1000"/>
                        <a:t>0.0589 %</a:t>
                      </a:r>
                    </a:p>
                  </a:txBody>
                  <a:tcPr/>
                </a:tc>
                <a:extLst>
                  <a:ext uri="{0D108BD9-81ED-4DB2-BD59-A6C34878D82A}">
                    <a16:rowId xmlns:a16="http://schemas.microsoft.com/office/drawing/2014/main" val="3910933861"/>
                  </a:ext>
                </a:extLst>
              </a:tr>
            </a:tbl>
          </a:graphicData>
        </a:graphic>
      </p:graphicFrame>
      <p:sp>
        <p:nvSpPr>
          <p:cNvPr id="4" name="Text Placeholder 3">
            <a:extLst>
              <a:ext uri="{FF2B5EF4-FFF2-40B4-BE49-F238E27FC236}">
                <a16:creationId xmlns:a16="http://schemas.microsoft.com/office/drawing/2014/main" id="{DF916091-7BCA-4FD2-9FED-EE3D3F9866A3}"/>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525800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D88EF-B2FA-4A6C-894A-1E96CCC230D6}"/>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F1A99178-5963-4DEE-8834-FC432C40EED8}"/>
              </a:ext>
            </a:extLst>
          </p:cNvPr>
          <p:cNvGraphicFramePr>
            <a:graphicFrameLocks noGrp="1"/>
          </p:cNvGraphicFramePr>
          <p:nvPr>
            <p:ph type="chart" sz="quarter" idx="13"/>
            <p:extLst>
              <p:ext uri="{D42A27DB-BD31-4B8C-83A1-F6EECF244321}">
                <p14:modId xmlns:p14="http://schemas.microsoft.com/office/powerpoint/2010/main" val="3315523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BFF126-0487-4E14-A5B8-E805D8588D9B}"/>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6AF0F2B0-BA97-4E4E-A94B-F9824E1797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7476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C58AF-B2B7-4283-BBD7-49F17F84643C}"/>
              </a:ext>
            </a:extLst>
          </p:cNvPr>
          <p:cNvSpPr>
            <a:spLocks noGrp="1"/>
          </p:cNvSpPr>
          <p:nvPr>
            <p:ph type="title"/>
          </p:nvPr>
        </p:nvSpPr>
        <p:spPr/>
        <p:txBody>
          <a:bodyPr/>
          <a:lstStyle/>
          <a:p>
            <a:r>
              <a:rPr lang="en-US"/>
              <a:t>Facebook Fan Distribution | La Emilia</a:t>
            </a:r>
          </a:p>
        </p:txBody>
      </p:sp>
      <p:graphicFrame>
        <p:nvGraphicFramePr>
          <p:cNvPr id="6" name="Chart Placeholder 5">
            <a:extLst>
              <a:ext uri="{FF2B5EF4-FFF2-40B4-BE49-F238E27FC236}">
                <a16:creationId xmlns:a16="http://schemas.microsoft.com/office/drawing/2014/main" id="{0CDF4C9D-0328-4949-8EFB-1CF6368BACC4}"/>
              </a:ext>
            </a:extLst>
          </p:cNvPr>
          <p:cNvGraphicFramePr>
            <a:graphicFrameLocks noGrp="1"/>
          </p:cNvGraphicFramePr>
          <p:nvPr>
            <p:ph type="chart" sz="quarter" idx="13"/>
            <p:extLst>
              <p:ext uri="{D42A27DB-BD31-4B8C-83A1-F6EECF244321}">
                <p14:modId xmlns:p14="http://schemas.microsoft.com/office/powerpoint/2010/main" val="2795088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599D9C-F1F0-44CF-80B2-1FF461CCA1DA}"/>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7F78563E-7A93-4519-B4C4-D46702BE6D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1527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525CC-FED0-444F-9295-0D1FBF0948AD}"/>
              </a:ext>
            </a:extLst>
          </p:cNvPr>
          <p:cNvSpPr>
            <a:spLocks noGrp="1"/>
          </p:cNvSpPr>
          <p:nvPr>
            <p:ph type="title"/>
          </p:nvPr>
        </p:nvSpPr>
        <p:spPr/>
        <p:txBody>
          <a:bodyPr/>
          <a:lstStyle/>
          <a:p>
            <a:r>
              <a:rPr lang="en-US"/>
              <a:t>Facebook +/- Fan Distribution | La Emilia</a:t>
            </a:r>
          </a:p>
        </p:txBody>
      </p:sp>
      <p:graphicFrame>
        <p:nvGraphicFramePr>
          <p:cNvPr id="6" name="Chart Placeholder 5">
            <a:extLst>
              <a:ext uri="{FF2B5EF4-FFF2-40B4-BE49-F238E27FC236}">
                <a16:creationId xmlns:a16="http://schemas.microsoft.com/office/drawing/2014/main" id="{84CE5DA0-E581-4F1A-8281-8E54DA2F747E}"/>
              </a:ext>
            </a:extLst>
          </p:cNvPr>
          <p:cNvGraphicFramePr>
            <a:graphicFrameLocks noGrp="1"/>
          </p:cNvGraphicFramePr>
          <p:nvPr>
            <p:ph type="chart" sz="quarter" idx="13"/>
            <p:extLst>
              <p:ext uri="{D42A27DB-BD31-4B8C-83A1-F6EECF244321}">
                <p14:modId xmlns:p14="http://schemas.microsoft.com/office/powerpoint/2010/main" val="2942164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0D4335-7AE2-40F6-A0FF-CC4C44A87355}"/>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A85D592D-9E31-4AE8-8A36-D3AE97964D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2316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EB0ED-90DD-4925-9036-86E67CF16448}"/>
              </a:ext>
            </a:extLst>
          </p:cNvPr>
          <p:cNvSpPr>
            <a:spLocks noGrp="1"/>
          </p:cNvSpPr>
          <p:nvPr>
            <p:ph type="title"/>
          </p:nvPr>
        </p:nvSpPr>
        <p:spPr/>
        <p:txBody>
          <a:bodyPr/>
          <a:lstStyle/>
          <a:p>
            <a:r>
              <a:rPr lang="en-US"/>
              <a:t>Facebook Posts Distribution | La Emilia</a:t>
            </a:r>
          </a:p>
        </p:txBody>
      </p:sp>
      <p:graphicFrame>
        <p:nvGraphicFramePr>
          <p:cNvPr id="6" name="Chart Placeholder 5">
            <a:extLst>
              <a:ext uri="{FF2B5EF4-FFF2-40B4-BE49-F238E27FC236}">
                <a16:creationId xmlns:a16="http://schemas.microsoft.com/office/drawing/2014/main" id="{6B1B0D13-7BF4-4506-A098-5EC70ADCDD9C}"/>
              </a:ext>
            </a:extLst>
          </p:cNvPr>
          <p:cNvGraphicFramePr>
            <a:graphicFrameLocks noGrp="1"/>
          </p:cNvGraphicFramePr>
          <p:nvPr>
            <p:ph type="chart" sz="quarter" idx="13"/>
            <p:extLst>
              <p:ext uri="{D42A27DB-BD31-4B8C-83A1-F6EECF244321}">
                <p14:modId xmlns:p14="http://schemas.microsoft.com/office/powerpoint/2010/main" val="2775997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AF25EA-C7A9-443D-9093-CCE205BD14EA}"/>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985CB858-3528-46CB-BF3D-8CD50EC6FE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3275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B50A6-162F-4489-8965-CD31A721228C}"/>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3EC8EF4D-D18F-4BB4-99DF-0AC315E18F0A}"/>
              </a:ext>
            </a:extLst>
          </p:cNvPr>
          <p:cNvGraphicFramePr>
            <a:graphicFrameLocks noGrp="1"/>
          </p:cNvGraphicFramePr>
          <p:nvPr>
            <p:ph type="chart" sz="quarter" idx="13"/>
            <p:extLst>
              <p:ext uri="{D42A27DB-BD31-4B8C-83A1-F6EECF244321}">
                <p14:modId xmlns:p14="http://schemas.microsoft.com/office/powerpoint/2010/main" val="1818612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6BA09D-0F0B-4209-9439-CBF7E45383F2}"/>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F42F69FB-C4D3-4517-8668-35F638F6A1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9338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03473-97F6-422D-BEDB-6C8791511A3C}"/>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F83398C3-9694-4EBA-99F4-B775B8EEB21D}"/>
              </a:ext>
            </a:extLst>
          </p:cNvPr>
          <p:cNvGraphicFramePr>
            <a:graphicFrameLocks noGrp="1"/>
          </p:cNvGraphicFramePr>
          <p:nvPr>
            <p:ph type="chart" sz="quarter" idx="13"/>
            <p:extLst>
              <p:ext uri="{D42A27DB-BD31-4B8C-83A1-F6EECF244321}">
                <p14:modId xmlns:p14="http://schemas.microsoft.com/office/powerpoint/2010/main" val="4121360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9CFF6F-90D4-45A9-9A5F-DEB72C6F1411}"/>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CEDF41AE-37FC-48E2-892E-7889C5C81C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235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15955-0281-4368-B503-5756BEECCEB3}"/>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8F5D23F7-8CD7-48FB-87C7-CE60BDA5F2A1}"/>
              </a:ext>
            </a:extLst>
          </p:cNvPr>
          <p:cNvGraphicFramePr>
            <a:graphicFrameLocks noGrp="1"/>
          </p:cNvGraphicFramePr>
          <p:nvPr>
            <p:ph type="chart" sz="quarter" idx="13"/>
            <p:extLst>
              <p:ext uri="{D42A27DB-BD31-4B8C-83A1-F6EECF244321}">
                <p14:modId xmlns:p14="http://schemas.microsoft.com/office/powerpoint/2010/main" val="3038127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2E1A6B-DA1E-4767-9C54-4F46A61FDA0B}"/>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E22D4AA0-1FCB-4020-81F1-824BEE7542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9328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D7FC6-AB8E-4414-A497-359B7EFC32FE}"/>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5198B9BF-88E4-403B-8BD4-8BE64E3F2556}"/>
              </a:ext>
            </a:extLst>
          </p:cNvPr>
          <p:cNvGraphicFramePr>
            <a:graphicFrameLocks noGrp="1"/>
          </p:cNvGraphicFramePr>
          <p:nvPr>
            <p:ph type="chart" sz="quarter" idx="13"/>
            <p:extLst>
              <p:ext uri="{D42A27DB-BD31-4B8C-83A1-F6EECF244321}">
                <p14:modId xmlns:p14="http://schemas.microsoft.com/office/powerpoint/2010/main" val="4256855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27F2BC-6885-4985-A40B-53652C3FB73C}"/>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1480727F-54B0-4053-AF62-EF6FCEFDED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4724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E3C77-602F-45A9-8305-998A234C9FBA}"/>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819AC7F8-75D6-46C8-8DA7-4C225E112213}"/>
              </a:ext>
            </a:extLst>
          </p:cNvPr>
          <p:cNvGraphicFramePr>
            <a:graphicFrameLocks noGrp="1"/>
          </p:cNvGraphicFramePr>
          <p:nvPr>
            <p:ph type="chart" sz="quarter" idx="13"/>
            <p:extLst>
              <p:ext uri="{D42A27DB-BD31-4B8C-83A1-F6EECF244321}">
                <p14:modId xmlns:p14="http://schemas.microsoft.com/office/powerpoint/2010/main" val="4020892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95C315-4992-4302-84B8-A0DDA7417FE8}"/>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7AD39B74-05A9-4FF0-B1F8-E8A91AA074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5956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190E4-E03D-4CC9-9206-70D04B8278E5}"/>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DF005A52-B7AD-4E13-9913-11FB12755957}"/>
              </a:ext>
            </a:extLst>
          </p:cNvPr>
          <p:cNvGraphicFramePr>
            <a:graphicFrameLocks noGrp="1"/>
          </p:cNvGraphicFramePr>
          <p:nvPr>
            <p:ph type="chart" sz="quarter" idx="13"/>
            <p:extLst>
              <p:ext uri="{D42A27DB-BD31-4B8C-83A1-F6EECF244321}">
                <p14:modId xmlns:p14="http://schemas.microsoft.com/office/powerpoint/2010/main" val="2767159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3F6C58-C850-4DF3-95F7-63D313BF2782}"/>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D5515CD9-59E0-4801-82D6-CDCFFEEA54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8368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A2DCB-C6C3-43FA-A5F5-1A9445BDA00F}"/>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038FD297-6BC5-4F5C-B3DD-46103D01E0EE}"/>
              </a:ext>
            </a:extLst>
          </p:cNvPr>
          <p:cNvGraphicFramePr>
            <a:graphicFrameLocks noGrp="1"/>
          </p:cNvGraphicFramePr>
          <p:nvPr>
            <p:ph type="chart" sz="quarter" idx="13"/>
            <p:extLst>
              <p:ext uri="{D42A27DB-BD31-4B8C-83A1-F6EECF244321}">
                <p14:modId xmlns:p14="http://schemas.microsoft.com/office/powerpoint/2010/main" val="510256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A68F47-1E1B-453F-BB69-DC9DBA6E3770}"/>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715FCFAB-DA76-41D9-8183-CCCC69230A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8811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FBC12-994F-4BFA-9CCB-3823E52604D8}"/>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F36D1CCE-0F4A-4DC7-9A74-210D99041260}"/>
              </a:ext>
            </a:extLst>
          </p:cNvPr>
          <p:cNvGraphicFramePr>
            <a:graphicFrameLocks noGrp="1"/>
          </p:cNvGraphicFramePr>
          <p:nvPr>
            <p:ph type="chart" sz="quarter" idx="13"/>
            <p:extLst>
              <p:ext uri="{D42A27DB-BD31-4B8C-83A1-F6EECF244321}">
                <p14:modId xmlns:p14="http://schemas.microsoft.com/office/powerpoint/2010/main" val="17827111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F83127-6D79-417B-83A7-03AF13CA1C6F}"/>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A4B410D5-7746-4230-B4D7-6FB4144D75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5877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656A2-E8C9-44DC-9FD9-415670AE7D8E}"/>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DA4CE7ED-AA1B-4593-930C-762346770AF8}"/>
              </a:ext>
            </a:extLst>
          </p:cNvPr>
          <p:cNvGraphicFramePr>
            <a:graphicFrameLocks noGrp="1"/>
          </p:cNvGraphicFramePr>
          <p:nvPr>
            <p:ph type="chart" sz="quarter" idx="13"/>
            <p:extLst>
              <p:ext uri="{D42A27DB-BD31-4B8C-83A1-F6EECF244321}">
                <p14:modId xmlns:p14="http://schemas.microsoft.com/office/powerpoint/2010/main" val="1794593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1AF659-B960-4D79-AF12-08537B6749E0}"/>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E82A8803-A64A-4CD2-8F65-3052AD3897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93025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F1114-9AD2-4461-8601-D13F6AA2D2FE}"/>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963C3C4C-4040-4A29-B52B-DE74D8F0B863}"/>
              </a:ext>
            </a:extLst>
          </p:cNvPr>
          <p:cNvGraphicFramePr>
            <a:graphicFrameLocks noGrp="1"/>
          </p:cNvGraphicFramePr>
          <p:nvPr>
            <p:ph type="chart" sz="quarter" idx="13"/>
            <p:extLst>
              <p:ext uri="{D42A27DB-BD31-4B8C-83A1-F6EECF244321}">
                <p14:modId xmlns:p14="http://schemas.microsoft.com/office/powerpoint/2010/main" val="15310424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3208BD-6CB6-4914-BB1B-93237A8CAB40}"/>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EC3DF8A8-CD2A-4D9F-9485-5EDB66388E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823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35D5B-A806-403D-AE86-2CA03DD237BA}"/>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C4A4D3BD-F0C8-4859-9D2A-EAAEFCF4AFED}"/>
              </a:ext>
            </a:extLst>
          </p:cNvPr>
          <p:cNvGraphicFramePr>
            <a:graphicFrameLocks noGrp="1"/>
          </p:cNvGraphicFramePr>
          <p:nvPr>
            <p:ph type="chart" sz="quarter" idx="13"/>
            <p:extLst>
              <p:ext uri="{D42A27DB-BD31-4B8C-83A1-F6EECF244321}">
                <p14:modId xmlns:p14="http://schemas.microsoft.com/office/powerpoint/2010/main" val="41375128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A6F051-C1CA-4F6C-BDC9-5B7C5465B123}"/>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8FB4EC93-CB6D-460D-97C8-FF7CED540B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8523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894B7-AB77-4021-A6AC-6D4018E75D01}"/>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648ED2A8-819A-4CDC-934A-0A57525B231C}"/>
              </a:ext>
            </a:extLst>
          </p:cNvPr>
          <p:cNvGraphicFramePr>
            <a:graphicFrameLocks noGrp="1"/>
          </p:cNvGraphicFramePr>
          <p:nvPr>
            <p:ph type="chart" sz="quarter" idx="13"/>
            <p:extLst>
              <p:ext uri="{D42A27DB-BD31-4B8C-83A1-F6EECF244321}">
                <p14:modId xmlns:p14="http://schemas.microsoft.com/office/powerpoint/2010/main" val="31266089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EB8706-39C9-4F95-B440-9DF0F075EA25}"/>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EEF960BA-FED8-4BC3-9790-F3005A53AA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4410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C4BB1-3505-4C03-BCAF-5A0A19F058B3}"/>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BB4D454D-14FA-4542-B57D-41E5F26696C7}"/>
              </a:ext>
            </a:extLst>
          </p:cNvPr>
          <p:cNvGraphicFramePr>
            <a:graphicFrameLocks noGrp="1"/>
          </p:cNvGraphicFramePr>
          <p:nvPr>
            <p:ph type="chart" sz="quarter" idx="13"/>
            <p:extLst>
              <p:ext uri="{D42A27DB-BD31-4B8C-83A1-F6EECF244321}">
                <p14:modId xmlns:p14="http://schemas.microsoft.com/office/powerpoint/2010/main" val="446639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8934C0-C9AA-445C-90E8-8B4B98427D58}"/>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76034BFE-8085-4184-B1A7-8A7994008E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1004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DDBFC-F07F-42C3-8DB4-15858DF16FE4}"/>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3104C57B-469B-4515-97D2-21F1FA9113FD}"/>
              </a:ext>
            </a:extLst>
          </p:cNvPr>
          <p:cNvGraphicFramePr>
            <a:graphicFrameLocks noGrp="1"/>
          </p:cNvGraphicFramePr>
          <p:nvPr>
            <p:ph type="chart" sz="quarter" idx="13"/>
            <p:extLst>
              <p:ext uri="{D42A27DB-BD31-4B8C-83A1-F6EECF244321}">
                <p14:modId xmlns:p14="http://schemas.microsoft.com/office/powerpoint/2010/main" val="2608464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4A273B-EECE-4E20-8F06-959D97A4D27D}"/>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6382995D-E8B6-47F7-998D-816B822D8B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22476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9397F-8063-4E75-92F0-ABA42F14C5BC}"/>
              </a:ext>
            </a:extLst>
          </p:cNvPr>
          <p:cNvSpPr>
            <a:spLocks noGrp="1"/>
          </p:cNvSpPr>
          <p:nvPr>
            <p:ph type="title"/>
          </p:nvPr>
        </p:nvSpPr>
        <p:spPr/>
        <p:txBody>
          <a:bodyPr/>
          <a:lstStyle/>
          <a:p>
            <a:r>
              <a:rPr lang="en-US"/>
              <a:t>Facebook Hashtag Detection | La Emilia - 1 of 3</a:t>
            </a:r>
          </a:p>
        </p:txBody>
      </p:sp>
      <p:graphicFrame>
        <p:nvGraphicFramePr>
          <p:cNvPr id="5" name="Table Placeholder 4">
            <a:extLst>
              <a:ext uri="{FF2B5EF4-FFF2-40B4-BE49-F238E27FC236}">
                <a16:creationId xmlns:a16="http://schemas.microsoft.com/office/drawing/2014/main" id="{48CFCB1C-1CE5-402F-9361-BD2E103ECA70}"/>
              </a:ext>
            </a:extLst>
          </p:cNvPr>
          <p:cNvGraphicFramePr>
            <a:graphicFrameLocks noGrp="1"/>
          </p:cNvGraphicFramePr>
          <p:nvPr>
            <p:ph type="tbl" sz="quarter" idx="13"/>
            <p:extLst>
              <p:ext uri="{D42A27DB-BD31-4B8C-83A1-F6EECF244321}">
                <p14:modId xmlns:p14="http://schemas.microsoft.com/office/powerpoint/2010/main" val="2073687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20659394"/>
                    </a:ext>
                  </a:extLst>
                </a:gridCol>
                <a:gridCol w="1152144">
                  <a:extLst>
                    <a:ext uri="{9D8B030D-6E8A-4147-A177-3AD203B41FA5}">
                      <a16:colId xmlns:a16="http://schemas.microsoft.com/office/drawing/2014/main" val="2984124309"/>
                    </a:ext>
                  </a:extLst>
                </a:gridCol>
                <a:gridCol w="1152144">
                  <a:extLst>
                    <a:ext uri="{9D8B030D-6E8A-4147-A177-3AD203B41FA5}">
                      <a16:colId xmlns:a16="http://schemas.microsoft.com/office/drawing/2014/main" val="161938219"/>
                    </a:ext>
                  </a:extLst>
                </a:gridCol>
                <a:gridCol w="1152144">
                  <a:extLst>
                    <a:ext uri="{9D8B030D-6E8A-4147-A177-3AD203B41FA5}">
                      <a16:colId xmlns:a16="http://schemas.microsoft.com/office/drawing/2014/main" val="1519091377"/>
                    </a:ext>
                  </a:extLst>
                </a:gridCol>
                <a:gridCol w="1152144">
                  <a:extLst>
                    <a:ext uri="{9D8B030D-6E8A-4147-A177-3AD203B41FA5}">
                      <a16:colId xmlns:a16="http://schemas.microsoft.com/office/drawing/2014/main" val="1553459937"/>
                    </a:ext>
                  </a:extLst>
                </a:gridCol>
                <a:gridCol w="1152144">
                  <a:extLst>
                    <a:ext uri="{9D8B030D-6E8A-4147-A177-3AD203B41FA5}">
                      <a16:colId xmlns:a16="http://schemas.microsoft.com/office/drawing/2014/main" val="272386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584128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82.41935483871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15.58064516129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4.5806451612903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102.58064516129</a:t>
                      </a:r>
                    </a:p>
                  </a:txBody>
                  <a:tcPr/>
                </a:tc>
                <a:extLst>
                  <a:ext uri="{0D108BD9-81ED-4DB2-BD59-A6C34878D82A}">
                    <a16:rowId xmlns:a16="http://schemas.microsoft.com/office/drawing/2014/main" val="460684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82.41935483871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15.58064516129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4.5806451612903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102.58064516129</a:t>
                      </a:r>
                    </a:p>
                  </a:txBody>
                  <a:tcPr/>
                </a:tc>
                <a:extLst>
                  <a:ext uri="{0D108BD9-81ED-4DB2-BD59-A6C34878D82A}">
                    <a16:rowId xmlns:a16="http://schemas.microsoft.com/office/drawing/2014/main" val="1271096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82.41935483871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15.58064516129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4.5806451612903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102.58064516129</a:t>
                      </a:r>
                    </a:p>
                  </a:txBody>
                  <a:tcPr/>
                </a:tc>
                <a:extLst>
                  <a:ext uri="{0D108BD9-81ED-4DB2-BD59-A6C34878D82A}">
                    <a16:rowId xmlns:a16="http://schemas.microsoft.com/office/drawing/2014/main" val="1933295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a:t>
                      </a:r>
                    </a:p>
                  </a:txBody>
                  <a:tcPr/>
                </a:tc>
                <a:extLst>
                  <a:ext uri="{0D108BD9-81ED-4DB2-BD59-A6C34878D82A}">
                    <a16:rowId xmlns:a16="http://schemas.microsoft.com/office/drawing/2014/main" val="3765428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51.785714285714</a:t>
                      </a:r>
                    </a:p>
                  </a:txBody>
                  <a:tcPr/>
                </a:tc>
                <a:extLst>
                  <a:ext uri="{0D108BD9-81ED-4DB2-BD59-A6C34878D82A}">
                    <a16:rowId xmlns:a16="http://schemas.microsoft.com/office/drawing/2014/main" val="3514938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51.785714285714</a:t>
                      </a:r>
                    </a:p>
                  </a:txBody>
                  <a:tcPr/>
                </a:tc>
                <a:extLst>
                  <a:ext uri="{0D108BD9-81ED-4DB2-BD59-A6C34878D82A}">
                    <a16:rowId xmlns:a16="http://schemas.microsoft.com/office/drawing/2014/main" val="1019248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4.1538461538462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52.076923076923</a:t>
                      </a:r>
                    </a:p>
                  </a:txBody>
                  <a:tcPr/>
                </a:tc>
                <a:extLst>
                  <a:ext uri="{0D108BD9-81ED-4DB2-BD59-A6C34878D82A}">
                    <a16:rowId xmlns:a16="http://schemas.microsoft.com/office/drawing/2014/main" val="3654112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63.583333333333</a:t>
                      </a:r>
                    </a:p>
                  </a:txBody>
                  <a:tcPr/>
                </a:tc>
                <a:extLst>
                  <a:ext uri="{0D108BD9-81ED-4DB2-BD59-A6C34878D82A}">
                    <a16:rowId xmlns:a16="http://schemas.microsoft.com/office/drawing/2014/main" val="2605751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100.11111111111</a:t>
                      </a:r>
                    </a:p>
                  </a:txBody>
                  <a:tcPr/>
                </a:tc>
                <a:extLst>
                  <a:ext uri="{0D108BD9-81ED-4DB2-BD59-A6C34878D82A}">
                    <a16:rowId xmlns:a16="http://schemas.microsoft.com/office/drawing/2014/main" val="2469287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109.875</a:t>
                      </a:r>
                    </a:p>
                  </a:txBody>
                  <a:tcPr/>
                </a:tc>
                <a:extLst>
                  <a:ext uri="{0D108BD9-81ED-4DB2-BD59-A6C34878D82A}">
                    <a16:rowId xmlns:a16="http://schemas.microsoft.com/office/drawing/2014/main" val="2223308079"/>
                  </a:ext>
                </a:extLst>
              </a:tr>
            </a:tbl>
          </a:graphicData>
        </a:graphic>
      </p:graphicFrame>
      <p:sp>
        <p:nvSpPr>
          <p:cNvPr id="4" name="Text Placeholder 3">
            <a:extLst>
              <a:ext uri="{FF2B5EF4-FFF2-40B4-BE49-F238E27FC236}">
                <a16:creationId xmlns:a16="http://schemas.microsoft.com/office/drawing/2014/main" id="{2B6C93F7-9E71-45F9-B2B5-AB2BDF5F9C7D}"/>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973273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9DA2A-EEC6-456D-9305-81DA15D8DCA1}"/>
              </a:ext>
            </a:extLst>
          </p:cNvPr>
          <p:cNvSpPr>
            <a:spLocks noGrp="1"/>
          </p:cNvSpPr>
          <p:nvPr>
            <p:ph type="title"/>
          </p:nvPr>
        </p:nvSpPr>
        <p:spPr/>
        <p:txBody>
          <a:bodyPr/>
          <a:lstStyle/>
          <a:p>
            <a:r>
              <a:rPr lang="en-US"/>
              <a:t>Facebook Hashtag Detection | La Emilia - 2 of 3</a:t>
            </a:r>
          </a:p>
        </p:txBody>
      </p:sp>
      <p:graphicFrame>
        <p:nvGraphicFramePr>
          <p:cNvPr id="5" name="Table Placeholder 4">
            <a:extLst>
              <a:ext uri="{FF2B5EF4-FFF2-40B4-BE49-F238E27FC236}">
                <a16:creationId xmlns:a16="http://schemas.microsoft.com/office/drawing/2014/main" id="{E349DAC8-8131-4AAB-B882-E9DA1054FE44}"/>
              </a:ext>
            </a:extLst>
          </p:cNvPr>
          <p:cNvGraphicFramePr>
            <a:graphicFrameLocks noGrp="1"/>
          </p:cNvGraphicFramePr>
          <p:nvPr>
            <p:ph type="tbl" sz="quarter" idx="13"/>
            <p:extLst>
              <p:ext uri="{D42A27DB-BD31-4B8C-83A1-F6EECF244321}">
                <p14:modId xmlns:p14="http://schemas.microsoft.com/office/powerpoint/2010/main" val="281590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32321069"/>
                    </a:ext>
                  </a:extLst>
                </a:gridCol>
                <a:gridCol w="1152144">
                  <a:extLst>
                    <a:ext uri="{9D8B030D-6E8A-4147-A177-3AD203B41FA5}">
                      <a16:colId xmlns:a16="http://schemas.microsoft.com/office/drawing/2014/main" val="3214616032"/>
                    </a:ext>
                  </a:extLst>
                </a:gridCol>
                <a:gridCol w="1152144">
                  <a:extLst>
                    <a:ext uri="{9D8B030D-6E8A-4147-A177-3AD203B41FA5}">
                      <a16:colId xmlns:a16="http://schemas.microsoft.com/office/drawing/2014/main" val="2246932808"/>
                    </a:ext>
                  </a:extLst>
                </a:gridCol>
                <a:gridCol w="1152144">
                  <a:extLst>
                    <a:ext uri="{9D8B030D-6E8A-4147-A177-3AD203B41FA5}">
                      <a16:colId xmlns:a16="http://schemas.microsoft.com/office/drawing/2014/main" val="2902408991"/>
                    </a:ext>
                  </a:extLst>
                </a:gridCol>
                <a:gridCol w="1152144">
                  <a:extLst>
                    <a:ext uri="{9D8B030D-6E8A-4147-A177-3AD203B41FA5}">
                      <a16:colId xmlns:a16="http://schemas.microsoft.com/office/drawing/2014/main" val="597081786"/>
                    </a:ext>
                  </a:extLst>
                </a:gridCol>
                <a:gridCol w="1152144">
                  <a:extLst>
                    <a:ext uri="{9D8B030D-6E8A-4147-A177-3AD203B41FA5}">
                      <a16:colId xmlns:a16="http://schemas.microsoft.com/office/drawing/2014/main" val="895252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95428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#Dominar250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109.875</a:t>
                      </a:r>
                    </a:p>
                  </a:txBody>
                  <a:tcPr/>
                </a:tc>
                <a:extLst>
                  <a:ext uri="{0D108BD9-81ED-4DB2-BD59-A6C34878D82A}">
                    <a16:rowId xmlns:a16="http://schemas.microsoft.com/office/drawing/2014/main" val="1796372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#NoTeDetengas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1965084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#PromosEspeciales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extLst>
                  <a:ext uri="{0D108BD9-81ED-4DB2-BD59-A6C34878D82A}">
                    <a16:rowId xmlns:a16="http://schemas.microsoft.com/office/drawing/2014/main" val="2837614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#MoveteConEstilo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a:t>
                      </a:r>
                    </a:p>
                  </a:txBody>
                  <a:tcPr/>
                </a:tc>
                <a:extLst>
                  <a:ext uri="{0D108BD9-81ED-4DB2-BD59-A6C34878D82A}">
                    <a16:rowId xmlns:a16="http://schemas.microsoft.com/office/drawing/2014/main" val="1921369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#yamalube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a:t>
                      </a:r>
                    </a:p>
                  </a:txBody>
                  <a:tcPr/>
                </a:tc>
                <a:extLst>
                  <a:ext uri="{0D108BD9-81ED-4DB2-BD59-A6C34878D82A}">
                    <a16:rowId xmlns:a16="http://schemas.microsoft.com/office/drawing/2014/main" val="2101920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extLst>
                  <a:ext uri="{0D108BD9-81ED-4DB2-BD59-A6C34878D82A}">
                    <a16:rowId xmlns:a16="http://schemas.microsoft.com/office/drawing/2014/main" val="256489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#YamahaMT03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extLst>
                  <a:ext uri="{0D108BD9-81ED-4DB2-BD59-A6C34878D82A}">
                    <a16:rowId xmlns:a16="http://schemas.microsoft.com/office/drawing/2014/main" val="1846535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extLst>
                  <a:ext uri="{0D108BD9-81ED-4DB2-BD59-A6C34878D82A}">
                    <a16:rowId xmlns:a16="http://schemas.microsoft.com/office/drawing/2014/main" val="2374873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#cascos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extLst>
                  <a:ext uri="{0D108BD9-81ED-4DB2-BD59-A6C34878D82A}">
                    <a16:rowId xmlns:a16="http://schemas.microsoft.com/office/drawing/2014/main" val="1169132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#cascosCaberg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extLst>
                  <a:ext uri="{0D108BD9-81ED-4DB2-BD59-A6C34878D82A}">
                    <a16:rowId xmlns:a16="http://schemas.microsoft.com/office/drawing/2014/main" val="1697275278"/>
                  </a:ext>
                </a:extLst>
              </a:tr>
            </a:tbl>
          </a:graphicData>
        </a:graphic>
      </p:graphicFrame>
      <p:sp>
        <p:nvSpPr>
          <p:cNvPr id="4" name="Text Placeholder 3">
            <a:extLst>
              <a:ext uri="{FF2B5EF4-FFF2-40B4-BE49-F238E27FC236}">
                <a16:creationId xmlns:a16="http://schemas.microsoft.com/office/drawing/2014/main" id="{61402A3D-AA2E-4990-962A-FC371C45A54F}"/>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9285801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BC112-0E82-47D2-A657-6CF70AB962E4}"/>
              </a:ext>
            </a:extLst>
          </p:cNvPr>
          <p:cNvSpPr>
            <a:spLocks noGrp="1"/>
          </p:cNvSpPr>
          <p:nvPr>
            <p:ph type="title"/>
          </p:nvPr>
        </p:nvSpPr>
        <p:spPr/>
        <p:txBody>
          <a:bodyPr/>
          <a:lstStyle/>
          <a:p>
            <a:r>
              <a:rPr lang="en-US"/>
              <a:t>Facebook Hashtag Detection | La Emilia - 3 of 3</a:t>
            </a:r>
          </a:p>
        </p:txBody>
      </p:sp>
      <p:graphicFrame>
        <p:nvGraphicFramePr>
          <p:cNvPr id="5" name="Table Placeholder 4">
            <a:extLst>
              <a:ext uri="{FF2B5EF4-FFF2-40B4-BE49-F238E27FC236}">
                <a16:creationId xmlns:a16="http://schemas.microsoft.com/office/drawing/2014/main" id="{68C96B6B-E4F8-4E9C-8026-83A5E8E294C9}"/>
              </a:ext>
            </a:extLst>
          </p:cNvPr>
          <p:cNvGraphicFramePr>
            <a:graphicFrameLocks noGrp="1"/>
          </p:cNvGraphicFramePr>
          <p:nvPr>
            <p:ph type="tbl" sz="quarter" idx="13"/>
            <p:extLst>
              <p:ext uri="{D42A27DB-BD31-4B8C-83A1-F6EECF244321}">
                <p14:modId xmlns:p14="http://schemas.microsoft.com/office/powerpoint/2010/main" val="2713395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9479016"/>
                    </a:ext>
                  </a:extLst>
                </a:gridCol>
                <a:gridCol w="1152144">
                  <a:extLst>
                    <a:ext uri="{9D8B030D-6E8A-4147-A177-3AD203B41FA5}">
                      <a16:colId xmlns:a16="http://schemas.microsoft.com/office/drawing/2014/main" val="1537753371"/>
                    </a:ext>
                  </a:extLst>
                </a:gridCol>
                <a:gridCol w="1152144">
                  <a:extLst>
                    <a:ext uri="{9D8B030D-6E8A-4147-A177-3AD203B41FA5}">
                      <a16:colId xmlns:a16="http://schemas.microsoft.com/office/drawing/2014/main" val="2553755534"/>
                    </a:ext>
                  </a:extLst>
                </a:gridCol>
                <a:gridCol w="1152144">
                  <a:extLst>
                    <a:ext uri="{9D8B030D-6E8A-4147-A177-3AD203B41FA5}">
                      <a16:colId xmlns:a16="http://schemas.microsoft.com/office/drawing/2014/main" val="1275938269"/>
                    </a:ext>
                  </a:extLst>
                </a:gridCol>
                <a:gridCol w="1152144">
                  <a:extLst>
                    <a:ext uri="{9D8B030D-6E8A-4147-A177-3AD203B41FA5}">
                      <a16:colId xmlns:a16="http://schemas.microsoft.com/office/drawing/2014/main" val="1028365174"/>
                    </a:ext>
                  </a:extLst>
                </a:gridCol>
                <a:gridCol w="1152144">
                  <a:extLst>
                    <a:ext uri="{9D8B030D-6E8A-4147-A177-3AD203B41FA5}">
                      <a16:colId xmlns:a16="http://schemas.microsoft.com/office/drawing/2014/main" val="3727234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171121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128.66666666667</a:t>
                      </a:r>
                    </a:p>
                  </a:txBody>
                  <a:tcPr/>
                </a:tc>
                <a:extLst>
                  <a:ext uri="{0D108BD9-81ED-4DB2-BD59-A6C34878D82A}">
                    <a16:rowId xmlns:a16="http://schemas.microsoft.com/office/drawing/2014/main" val="4198988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13.666666666667</a:t>
                      </a:r>
                    </a:p>
                  </a:txBody>
                  <a:tcPr/>
                </a:tc>
                <a:extLst>
                  <a:ext uri="{0D108BD9-81ED-4DB2-BD59-A6C34878D82A}">
                    <a16:rowId xmlns:a16="http://schemas.microsoft.com/office/drawing/2014/main" val="3184393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#FueradeBorda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13.666666666667</a:t>
                      </a:r>
                    </a:p>
                  </a:txBody>
                  <a:tcPr/>
                </a:tc>
                <a:extLst>
                  <a:ext uri="{0D108BD9-81ED-4DB2-BD59-A6C34878D82A}">
                    <a16:rowId xmlns:a16="http://schemas.microsoft.com/office/drawing/2014/main" val="3908232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#RayZR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20652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#Fascino125Fi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15.666666666667</a:t>
                      </a:r>
                    </a:p>
                  </a:txBody>
                  <a:tcPr/>
                </a:tc>
                <a:extLst>
                  <a:ext uri="{0D108BD9-81ED-4DB2-BD59-A6C34878D82A}">
                    <a16:rowId xmlns:a16="http://schemas.microsoft.com/office/drawing/2014/main" val="2957950967"/>
                  </a:ext>
                </a:extLst>
              </a:tr>
            </a:tbl>
          </a:graphicData>
        </a:graphic>
      </p:graphicFrame>
      <p:sp>
        <p:nvSpPr>
          <p:cNvPr id="4" name="Text Placeholder 3">
            <a:extLst>
              <a:ext uri="{FF2B5EF4-FFF2-40B4-BE49-F238E27FC236}">
                <a16:creationId xmlns:a16="http://schemas.microsoft.com/office/drawing/2014/main" id="{B7085BBD-ED61-4423-9560-39CD7D8E1E93}"/>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7283678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07EBE-847C-4A9B-BDE2-A32546F1AA7A}"/>
              </a:ext>
            </a:extLst>
          </p:cNvPr>
          <p:cNvSpPr>
            <a:spLocks noGrp="1"/>
          </p:cNvSpPr>
          <p:nvPr>
            <p:ph type="title"/>
          </p:nvPr>
        </p:nvSpPr>
        <p:spPr/>
        <p:txBody>
          <a:bodyPr/>
          <a:lstStyle/>
          <a:p>
            <a:r>
              <a:rPr lang="en-US"/>
              <a:t>Facebook Post Table + Reactions | La Emilia - 1 of 17</a:t>
            </a:r>
          </a:p>
        </p:txBody>
      </p:sp>
      <p:graphicFrame>
        <p:nvGraphicFramePr>
          <p:cNvPr id="5" name="Table Placeholder 4">
            <a:extLst>
              <a:ext uri="{FF2B5EF4-FFF2-40B4-BE49-F238E27FC236}">
                <a16:creationId xmlns:a16="http://schemas.microsoft.com/office/drawing/2014/main" id="{BA854B8E-91B8-4197-BF97-40E3C45D3113}"/>
              </a:ext>
            </a:extLst>
          </p:cNvPr>
          <p:cNvGraphicFramePr>
            <a:graphicFrameLocks noGrp="1"/>
          </p:cNvGraphicFramePr>
          <p:nvPr>
            <p:ph type="tbl" sz="quarter" idx="13"/>
            <p:extLst>
              <p:ext uri="{D42A27DB-BD31-4B8C-83A1-F6EECF244321}">
                <p14:modId xmlns:p14="http://schemas.microsoft.com/office/powerpoint/2010/main" val="786325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58258306"/>
                    </a:ext>
                  </a:extLst>
                </a:gridCol>
                <a:gridCol w="493776">
                  <a:extLst>
                    <a:ext uri="{9D8B030D-6E8A-4147-A177-3AD203B41FA5}">
                      <a16:colId xmlns:a16="http://schemas.microsoft.com/office/drawing/2014/main" val="644284895"/>
                    </a:ext>
                  </a:extLst>
                </a:gridCol>
                <a:gridCol w="493776">
                  <a:extLst>
                    <a:ext uri="{9D8B030D-6E8A-4147-A177-3AD203B41FA5}">
                      <a16:colId xmlns:a16="http://schemas.microsoft.com/office/drawing/2014/main" val="1087910145"/>
                    </a:ext>
                  </a:extLst>
                </a:gridCol>
                <a:gridCol w="493776">
                  <a:extLst>
                    <a:ext uri="{9D8B030D-6E8A-4147-A177-3AD203B41FA5}">
                      <a16:colId xmlns:a16="http://schemas.microsoft.com/office/drawing/2014/main" val="3251460893"/>
                    </a:ext>
                  </a:extLst>
                </a:gridCol>
                <a:gridCol w="493776">
                  <a:extLst>
                    <a:ext uri="{9D8B030D-6E8A-4147-A177-3AD203B41FA5}">
                      <a16:colId xmlns:a16="http://schemas.microsoft.com/office/drawing/2014/main" val="883799326"/>
                    </a:ext>
                  </a:extLst>
                </a:gridCol>
                <a:gridCol w="493776">
                  <a:extLst>
                    <a:ext uri="{9D8B030D-6E8A-4147-A177-3AD203B41FA5}">
                      <a16:colId xmlns:a16="http://schemas.microsoft.com/office/drawing/2014/main" val="64441657"/>
                    </a:ext>
                  </a:extLst>
                </a:gridCol>
                <a:gridCol w="493776">
                  <a:extLst>
                    <a:ext uri="{9D8B030D-6E8A-4147-A177-3AD203B41FA5}">
                      <a16:colId xmlns:a16="http://schemas.microsoft.com/office/drawing/2014/main" val="698350759"/>
                    </a:ext>
                  </a:extLst>
                </a:gridCol>
                <a:gridCol w="493776">
                  <a:extLst>
                    <a:ext uri="{9D8B030D-6E8A-4147-A177-3AD203B41FA5}">
                      <a16:colId xmlns:a16="http://schemas.microsoft.com/office/drawing/2014/main" val="1991478004"/>
                    </a:ext>
                  </a:extLst>
                </a:gridCol>
                <a:gridCol w="493776">
                  <a:extLst>
                    <a:ext uri="{9D8B030D-6E8A-4147-A177-3AD203B41FA5}">
                      <a16:colId xmlns:a16="http://schemas.microsoft.com/office/drawing/2014/main" val="700432895"/>
                    </a:ext>
                  </a:extLst>
                </a:gridCol>
                <a:gridCol w="493776">
                  <a:extLst>
                    <a:ext uri="{9D8B030D-6E8A-4147-A177-3AD203B41FA5}">
                      <a16:colId xmlns:a16="http://schemas.microsoft.com/office/drawing/2014/main" val="919005260"/>
                    </a:ext>
                  </a:extLst>
                </a:gridCol>
                <a:gridCol w="493776">
                  <a:extLst>
                    <a:ext uri="{9D8B030D-6E8A-4147-A177-3AD203B41FA5}">
                      <a16:colId xmlns:a16="http://schemas.microsoft.com/office/drawing/2014/main" val="647961979"/>
                    </a:ext>
                  </a:extLst>
                </a:gridCol>
                <a:gridCol w="493776">
                  <a:extLst>
                    <a:ext uri="{9D8B030D-6E8A-4147-A177-3AD203B41FA5}">
                      <a16:colId xmlns:a16="http://schemas.microsoft.com/office/drawing/2014/main" val="3576965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1703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- 2021-02-28 21:35:00</a:t>
                      </a:r>
                      <a:r>
                        <a:rPr kumimoji="0" lang="es-ES" sz="1000" b="0" i="0" u="none" strike="noStrike" kern="1200" cap="none" spc="0" normalizeH="0" baseline="0" noProof="0">
                          <a:ln>
                            <a:noFill/>
                          </a:ln>
                          <a:solidFill>
                            <a:prstClr val="black"/>
                          </a:solidFill>
                          <a:effectLst/>
                          <a:uLnTx/>
                          <a:uFillTx/>
                          <a:latin typeface="+mn-lt"/>
                          <a:ea typeface="+mn-ea"/>
                          <a:cs typeface="+mn-cs"/>
                        </a:rPr>
                        <a:t>
 Fiel, confiable, rendidora, con gran capacidad de carga y maniobrabilidad… En una palabra, GAUCHA. Así es la nueva GLH150. Acercate a tu concesionario más cercano y sacate las ganas de probarla. bit.ly/2ZMgcKG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83838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- 2021-03-04 14:00:49</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67594197"/>
                  </a:ext>
                </a:extLst>
              </a:tr>
            </a:tbl>
          </a:graphicData>
        </a:graphic>
      </p:graphicFrame>
      <p:sp>
        <p:nvSpPr>
          <p:cNvPr id="4" name="Text Placeholder 3">
            <a:extLst>
              <a:ext uri="{FF2B5EF4-FFF2-40B4-BE49-F238E27FC236}">
                <a16:creationId xmlns:a16="http://schemas.microsoft.com/office/drawing/2014/main" id="{5D2A9639-1FD1-4B3C-BBBE-BE848D081CF0}"/>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6058430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8CE58-C64A-4640-B6E8-939BB32AB142}"/>
              </a:ext>
            </a:extLst>
          </p:cNvPr>
          <p:cNvSpPr>
            <a:spLocks noGrp="1"/>
          </p:cNvSpPr>
          <p:nvPr>
            <p:ph type="title"/>
          </p:nvPr>
        </p:nvSpPr>
        <p:spPr/>
        <p:txBody>
          <a:bodyPr/>
          <a:lstStyle/>
          <a:p>
            <a:r>
              <a:rPr lang="en-US"/>
              <a:t>Facebook Post Table + Reactions | La Emilia - 2 of 17</a:t>
            </a:r>
          </a:p>
        </p:txBody>
      </p:sp>
      <p:graphicFrame>
        <p:nvGraphicFramePr>
          <p:cNvPr id="5" name="Table Placeholder 4">
            <a:extLst>
              <a:ext uri="{FF2B5EF4-FFF2-40B4-BE49-F238E27FC236}">
                <a16:creationId xmlns:a16="http://schemas.microsoft.com/office/drawing/2014/main" id="{49D29DB8-3E9B-45B4-9B62-B6AA6062C7D2}"/>
              </a:ext>
            </a:extLst>
          </p:cNvPr>
          <p:cNvGraphicFramePr>
            <a:graphicFrameLocks noGrp="1"/>
          </p:cNvGraphicFramePr>
          <p:nvPr>
            <p:ph type="tbl" sz="quarter" idx="13"/>
            <p:extLst>
              <p:ext uri="{D42A27DB-BD31-4B8C-83A1-F6EECF244321}">
                <p14:modId xmlns:p14="http://schemas.microsoft.com/office/powerpoint/2010/main" val="738210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94816475"/>
                    </a:ext>
                  </a:extLst>
                </a:gridCol>
                <a:gridCol w="493776">
                  <a:extLst>
                    <a:ext uri="{9D8B030D-6E8A-4147-A177-3AD203B41FA5}">
                      <a16:colId xmlns:a16="http://schemas.microsoft.com/office/drawing/2014/main" val="1451107030"/>
                    </a:ext>
                  </a:extLst>
                </a:gridCol>
                <a:gridCol w="493776">
                  <a:extLst>
                    <a:ext uri="{9D8B030D-6E8A-4147-A177-3AD203B41FA5}">
                      <a16:colId xmlns:a16="http://schemas.microsoft.com/office/drawing/2014/main" val="477995778"/>
                    </a:ext>
                  </a:extLst>
                </a:gridCol>
                <a:gridCol w="493776">
                  <a:extLst>
                    <a:ext uri="{9D8B030D-6E8A-4147-A177-3AD203B41FA5}">
                      <a16:colId xmlns:a16="http://schemas.microsoft.com/office/drawing/2014/main" val="3844668849"/>
                    </a:ext>
                  </a:extLst>
                </a:gridCol>
                <a:gridCol w="493776">
                  <a:extLst>
                    <a:ext uri="{9D8B030D-6E8A-4147-A177-3AD203B41FA5}">
                      <a16:colId xmlns:a16="http://schemas.microsoft.com/office/drawing/2014/main" val="1464821632"/>
                    </a:ext>
                  </a:extLst>
                </a:gridCol>
                <a:gridCol w="493776">
                  <a:extLst>
                    <a:ext uri="{9D8B030D-6E8A-4147-A177-3AD203B41FA5}">
                      <a16:colId xmlns:a16="http://schemas.microsoft.com/office/drawing/2014/main" val="1256749149"/>
                    </a:ext>
                  </a:extLst>
                </a:gridCol>
                <a:gridCol w="493776">
                  <a:extLst>
                    <a:ext uri="{9D8B030D-6E8A-4147-A177-3AD203B41FA5}">
                      <a16:colId xmlns:a16="http://schemas.microsoft.com/office/drawing/2014/main" val="2917463899"/>
                    </a:ext>
                  </a:extLst>
                </a:gridCol>
                <a:gridCol w="493776">
                  <a:extLst>
                    <a:ext uri="{9D8B030D-6E8A-4147-A177-3AD203B41FA5}">
                      <a16:colId xmlns:a16="http://schemas.microsoft.com/office/drawing/2014/main" val="962140654"/>
                    </a:ext>
                  </a:extLst>
                </a:gridCol>
                <a:gridCol w="493776">
                  <a:extLst>
                    <a:ext uri="{9D8B030D-6E8A-4147-A177-3AD203B41FA5}">
                      <a16:colId xmlns:a16="http://schemas.microsoft.com/office/drawing/2014/main" val="1810033512"/>
                    </a:ext>
                  </a:extLst>
                </a:gridCol>
                <a:gridCol w="493776">
                  <a:extLst>
                    <a:ext uri="{9D8B030D-6E8A-4147-A177-3AD203B41FA5}">
                      <a16:colId xmlns:a16="http://schemas.microsoft.com/office/drawing/2014/main" val="837919210"/>
                    </a:ext>
                  </a:extLst>
                </a:gridCol>
                <a:gridCol w="493776">
                  <a:extLst>
                    <a:ext uri="{9D8B030D-6E8A-4147-A177-3AD203B41FA5}">
                      <a16:colId xmlns:a16="http://schemas.microsoft.com/office/drawing/2014/main" val="2010723423"/>
                    </a:ext>
                  </a:extLst>
                </a:gridCol>
                <a:gridCol w="493776">
                  <a:extLst>
                    <a:ext uri="{9D8B030D-6E8A-4147-A177-3AD203B41FA5}">
                      <a16:colId xmlns:a16="http://schemas.microsoft.com/office/drawing/2014/main" val="1877682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6373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- 2021-03-02 14:01:02</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bit.ly/CascosCaberg
.
.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77016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- 2021-02-25 14:00:46</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15093720"/>
                  </a:ext>
                </a:extLst>
              </a:tr>
            </a:tbl>
          </a:graphicData>
        </a:graphic>
      </p:graphicFrame>
      <p:sp>
        <p:nvSpPr>
          <p:cNvPr id="4" name="Text Placeholder 3">
            <a:extLst>
              <a:ext uri="{FF2B5EF4-FFF2-40B4-BE49-F238E27FC236}">
                <a16:creationId xmlns:a16="http://schemas.microsoft.com/office/drawing/2014/main" id="{9A91F5C3-D933-4C7B-B18F-EE0BDA6EEBCB}"/>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1316724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BC1BC-1CE6-457C-AA62-5B8B2F9ED1BD}"/>
              </a:ext>
            </a:extLst>
          </p:cNvPr>
          <p:cNvSpPr>
            <a:spLocks noGrp="1"/>
          </p:cNvSpPr>
          <p:nvPr>
            <p:ph type="title"/>
          </p:nvPr>
        </p:nvSpPr>
        <p:spPr/>
        <p:txBody>
          <a:bodyPr/>
          <a:lstStyle/>
          <a:p>
            <a:r>
              <a:rPr lang="en-US"/>
              <a:t>Facebook Post Table + Reactions | La Emilia - 3 of 17</a:t>
            </a:r>
          </a:p>
        </p:txBody>
      </p:sp>
      <p:graphicFrame>
        <p:nvGraphicFramePr>
          <p:cNvPr id="5" name="Table Placeholder 4">
            <a:extLst>
              <a:ext uri="{FF2B5EF4-FFF2-40B4-BE49-F238E27FC236}">
                <a16:creationId xmlns:a16="http://schemas.microsoft.com/office/drawing/2014/main" id="{105E205F-1E66-4644-9A79-8310918B5D93}"/>
              </a:ext>
            </a:extLst>
          </p:cNvPr>
          <p:cNvGraphicFramePr>
            <a:graphicFrameLocks noGrp="1"/>
          </p:cNvGraphicFramePr>
          <p:nvPr>
            <p:ph type="tbl" sz="quarter" idx="13"/>
            <p:extLst>
              <p:ext uri="{D42A27DB-BD31-4B8C-83A1-F6EECF244321}">
                <p14:modId xmlns:p14="http://schemas.microsoft.com/office/powerpoint/2010/main" val="655148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96171575"/>
                    </a:ext>
                  </a:extLst>
                </a:gridCol>
                <a:gridCol w="493776">
                  <a:extLst>
                    <a:ext uri="{9D8B030D-6E8A-4147-A177-3AD203B41FA5}">
                      <a16:colId xmlns:a16="http://schemas.microsoft.com/office/drawing/2014/main" val="1043161389"/>
                    </a:ext>
                  </a:extLst>
                </a:gridCol>
                <a:gridCol w="493776">
                  <a:extLst>
                    <a:ext uri="{9D8B030D-6E8A-4147-A177-3AD203B41FA5}">
                      <a16:colId xmlns:a16="http://schemas.microsoft.com/office/drawing/2014/main" val="2820693610"/>
                    </a:ext>
                  </a:extLst>
                </a:gridCol>
                <a:gridCol w="493776">
                  <a:extLst>
                    <a:ext uri="{9D8B030D-6E8A-4147-A177-3AD203B41FA5}">
                      <a16:colId xmlns:a16="http://schemas.microsoft.com/office/drawing/2014/main" val="301349728"/>
                    </a:ext>
                  </a:extLst>
                </a:gridCol>
                <a:gridCol w="493776">
                  <a:extLst>
                    <a:ext uri="{9D8B030D-6E8A-4147-A177-3AD203B41FA5}">
                      <a16:colId xmlns:a16="http://schemas.microsoft.com/office/drawing/2014/main" val="3311757467"/>
                    </a:ext>
                  </a:extLst>
                </a:gridCol>
                <a:gridCol w="493776">
                  <a:extLst>
                    <a:ext uri="{9D8B030D-6E8A-4147-A177-3AD203B41FA5}">
                      <a16:colId xmlns:a16="http://schemas.microsoft.com/office/drawing/2014/main" val="647537831"/>
                    </a:ext>
                  </a:extLst>
                </a:gridCol>
                <a:gridCol w="493776">
                  <a:extLst>
                    <a:ext uri="{9D8B030D-6E8A-4147-A177-3AD203B41FA5}">
                      <a16:colId xmlns:a16="http://schemas.microsoft.com/office/drawing/2014/main" val="2711465284"/>
                    </a:ext>
                  </a:extLst>
                </a:gridCol>
                <a:gridCol w="493776">
                  <a:extLst>
                    <a:ext uri="{9D8B030D-6E8A-4147-A177-3AD203B41FA5}">
                      <a16:colId xmlns:a16="http://schemas.microsoft.com/office/drawing/2014/main" val="4064551791"/>
                    </a:ext>
                  </a:extLst>
                </a:gridCol>
                <a:gridCol w="493776">
                  <a:extLst>
                    <a:ext uri="{9D8B030D-6E8A-4147-A177-3AD203B41FA5}">
                      <a16:colId xmlns:a16="http://schemas.microsoft.com/office/drawing/2014/main" val="1215288032"/>
                    </a:ext>
                  </a:extLst>
                </a:gridCol>
                <a:gridCol w="493776">
                  <a:extLst>
                    <a:ext uri="{9D8B030D-6E8A-4147-A177-3AD203B41FA5}">
                      <a16:colId xmlns:a16="http://schemas.microsoft.com/office/drawing/2014/main" val="459539500"/>
                    </a:ext>
                  </a:extLst>
                </a:gridCol>
                <a:gridCol w="493776">
                  <a:extLst>
                    <a:ext uri="{9D8B030D-6E8A-4147-A177-3AD203B41FA5}">
                      <a16:colId xmlns:a16="http://schemas.microsoft.com/office/drawing/2014/main" val="2557271268"/>
                    </a:ext>
                  </a:extLst>
                </a:gridCol>
                <a:gridCol w="493776">
                  <a:extLst>
                    <a:ext uri="{9D8B030D-6E8A-4147-A177-3AD203B41FA5}">
                      <a16:colId xmlns:a16="http://schemas.microsoft.com/office/drawing/2014/main" val="265874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7480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- 2021-02-25 11:21:43</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cabalgar las pampas de cemento en la nueva GLH150. Fiel, confiable, con gran capacidad de carga, maniobrabilidad y rendimiento. GAUCHA. Acercate a cualquier concesionario Honda y hacé tu prueba de manejo. 
Conoce más en http://bit.ly/2ZMgcKG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01295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- 2021-02-26 10:00:01</a:t>
                      </a:r>
                      <a:r>
                        <a:rPr kumimoji="0" lang="es-ES" sz="1000" b="0" i="0" u="none" strike="noStrike" kern="1200" cap="none" spc="0" normalizeH="0" baseline="0" noProof="0">
                          <a:ln>
                            <a:noFill/>
                          </a:ln>
                          <a:solidFill>
                            <a:prstClr val="black"/>
                          </a:solidFill>
                          <a:effectLst/>
                          <a:uLnTx/>
                          <a:uFillTx/>
                          <a:latin typeface="+mn-lt"/>
                          <a:ea typeface="+mn-ea"/>
                          <a:cs typeface="+mn-cs"/>
                        </a:rPr>
                        <a:t>
 Nueva Honda GLH150, una moto fiel, fuerte, con una gran maniobrabilidad y rendimiento. No esperes más, acercate a tu concesionario más cercano y hacete la gauchada de probarla.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31403737"/>
                  </a:ext>
                </a:extLst>
              </a:tr>
            </a:tbl>
          </a:graphicData>
        </a:graphic>
      </p:graphicFrame>
      <p:sp>
        <p:nvSpPr>
          <p:cNvPr id="4" name="Text Placeholder 3">
            <a:extLst>
              <a:ext uri="{FF2B5EF4-FFF2-40B4-BE49-F238E27FC236}">
                <a16:creationId xmlns:a16="http://schemas.microsoft.com/office/drawing/2014/main" id="{ECD23665-0645-454C-BE24-7EDB80E6B940}"/>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8242234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BDB90-E9D7-4694-B437-BB75EA9219BE}"/>
              </a:ext>
            </a:extLst>
          </p:cNvPr>
          <p:cNvSpPr>
            <a:spLocks noGrp="1"/>
          </p:cNvSpPr>
          <p:nvPr>
            <p:ph type="title"/>
          </p:nvPr>
        </p:nvSpPr>
        <p:spPr/>
        <p:txBody>
          <a:bodyPr/>
          <a:lstStyle/>
          <a:p>
            <a:r>
              <a:rPr lang="en-US"/>
              <a:t>Facebook Post Table + Reactions | La Emilia - 4 of 17</a:t>
            </a:r>
          </a:p>
        </p:txBody>
      </p:sp>
      <p:graphicFrame>
        <p:nvGraphicFramePr>
          <p:cNvPr id="5" name="Table Placeholder 4">
            <a:extLst>
              <a:ext uri="{FF2B5EF4-FFF2-40B4-BE49-F238E27FC236}">
                <a16:creationId xmlns:a16="http://schemas.microsoft.com/office/drawing/2014/main" id="{3DA11988-633C-42FB-9D5E-D52F0E37D859}"/>
              </a:ext>
            </a:extLst>
          </p:cNvPr>
          <p:cNvGraphicFramePr>
            <a:graphicFrameLocks noGrp="1"/>
          </p:cNvGraphicFramePr>
          <p:nvPr>
            <p:ph type="tbl" sz="quarter" idx="13"/>
            <p:extLst>
              <p:ext uri="{D42A27DB-BD31-4B8C-83A1-F6EECF244321}">
                <p14:modId xmlns:p14="http://schemas.microsoft.com/office/powerpoint/2010/main" val="2759489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81123691"/>
                    </a:ext>
                  </a:extLst>
                </a:gridCol>
                <a:gridCol w="493776">
                  <a:extLst>
                    <a:ext uri="{9D8B030D-6E8A-4147-A177-3AD203B41FA5}">
                      <a16:colId xmlns:a16="http://schemas.microsoft.com/office/drawing/2014/main" val="1480048303"/>
                    </a:ext>
                  </a:extLst>
                </a:gridCol>
                <a:gridCol w="493776">
                  <a:extLst>
                    <a:ext uri="{9D8B030D-6E8A-4147-A177-3AD203B41FA5}">
                      <a16:colId xmlns:a16="http://schemas.microsoft.com/office/drawing/2014/main" val="1860238374"/>
                    </a:ext>
                  </a:extLst>
                </a:gridCol>
                <a:gridCol w="493776">
                  <a:extLst>
                    <a:ext uri="{9D8B030D-6E8A-4147-A177-3AD203B41FA5}">
                      <a16:colId xmlns:a16="http://schemas.microsoft.com/office/drawing/2014/main" val="2122941979"/>
                    </a:ext>
                  </a:extLst>
                </a:gridCol>
                <a:gridCol w="493776">
                  <a:extLst>
                    <a:ext uri="{9D8B030D-6E8A-4147-A177-3AD203B41FA5}">
                      <a16:colId xmlns:a16="http://schemas.microsoft.com/office/drawing/2014/main" val="4099387828"/>
                    </a:ext>
                  </a:extLst>
                </a:gridCol>
                <a:gridCol w="493776">
                  <a:extLst>
                    <a:ext uri="{9D8B030D-6E8A-4147-A177-3AD203B41FA5}">
                      <a16:colId xmlns:a16="http://schemas.microsoft.com/office/drawing/2014/main" val="3852866936"/>
                    </a:ext>
                  </a:extLst>
                </a:gridCol>
                <a:gridCol w="493776">
                  <a:extLst>
                    <a:ext uri="{9D8B030D-6E8A-4147-A177-3AD203B41FA5}">
                      <a16:colId xmlns:a16="http://schemas.microsoft.com/office/drawing/2014/main" val="2580102072"/>
                    </a:ext>
                  </a:extLst>
                </a:gridCol>
                <a:gridCol w="493776">
                  <a:extLst>
                    <a:ext uri="{9D8B030D-6E8A-4147-A177-3AD203B41FA5}">
                      <a16:colId xmlns:a16="http://schemas.microsoft.com/office/drawing/2014/main" val="4262080476"/>
                    </a:ext>
                  </a:extLst>
                </a:gridCol>
                <a:gridCol w="493776">
                  <a:extLst>
                    <a:ext uri="{9D8B030D-6E8A-4147-A177-3AD203B41FA5}">
                      <a16:colId xmlns:a16="http://schemas.microsoft.com/office/drawing/2014/main" val="2552644321"/>
                    </a:ext>
                  </a:extLst>
                </a:gridCol>
                <a:gridCol w="493776">
                  <a:extLst>
                    <a:ext uri="{9D8B030D-6E8A-4147-A177-3AD203B41FA5}">
                      <a16:colId xmlns:a16="http://schemas.microsoft.com/office/drawing/2014/main" val="583868971"/>
                    </a:ext>
                  </a:extLst>
                </a:gridCol>
                <a:gridCol w="493776">
                  <a:extLst>
                    <a:ext uri="{9D8B030D-6E8A-4147-A177-3AD203B41FA5}">
                      <a16:colId xmlns:a16="http://schemas.microsoft.com/office/drawing/2014/main" val="3288792773"/>
                    </a:ext>
                  </a:extLst>
                </a:gridCol>
                <a:gridCol w="493776">
                  <a:extLst>
                    <a:ext uri="{9D8B030D-6E8A-4147-A177-3AD203B41FA5}">
                      <a16:colId xmlns:a16="http://schemas.microsoft.com/office/drawing/2014/main" val="2954241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1169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- 2021-03-05 18:30:00</a:t>
                      </a:r>
                      <a:r>
                        <a:rPr kumimoji="0" lang="es-ES" sz="1000" b="0" i="0" u="none" strike="noStrike" kern="1200" cap="none" spc="0" normalizeH="0" baseline="0" noProof="0">
                          <a:ln>
                            <a:noFill/>
                          </a:ln>
                          <a:solidFill>
                            <a:prstClr val="black"/>
                          </a:solidFill>
                          <a:effectLst/>
                          <a:uLnTx/>
                          <a:uFillTx/>
                          <a:latin typeface="+mn-lt"/>
                          <a:ea typeface="+mn-ea"/>
                          <a:cs typeface="+mn-cs"/>
                        </a:rPr>
                        <a:t>
 Esto fue #𝐁𝐞𝐧𝐞𝐥𝐥𝐢𝗪𝐞𝐞𝐤 𝟐𝟎𝟐𝟏⁣
⁣
Cuando no hay muchas palabras para agregar porque las imágenes hablan por si solas, sólo nos queda agradecer a ustedes quienes hicieron esto posible. A los #Benellistas que aman la marca, las dos ruedas, salir a la ruta, compartir momentos, vivir experiencias, sentir la libertar de rodar y el viento en la cara.⁣
⁣
Nos queda mucho por recorrer, más momentos y experiencias por vivir mientras recordamos lo que se vivió en esta segunda edición. ⁣
⁣
¿Quién se suma la próxima ?⁣
⁣
#BenelliArgentina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25053419"/>
                  </a:ext>
                </a:extLst>
              </a:tr>
            </a:tbl>
          </a:graphicData>
        </a:graphic>
      </p:graphicFrame>
      <p:sp>
        <p:nvSpPr>
          <p:cNvPr id="4" name="Text Placeholder 3">
            <a:extLst>
              <a:ext uri="{FF2B5EF4-FFF2-40B4-BE49-F238E27FC236}">
                <a16:creationId xmlns:a16="http://schemas.microsoft.com/office/drawing/2014/main" id="{1684D404-B04E-442E-B170-8A1D2D639C3F}"/>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6624797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8551F-6C74-4AFA-83CB-07AA56FFE83C}"/>
              </a:ext>
            </a:extLst>
          </p:cNvPr>
          <p:cNvSpPr>
            <a:spLocks noGrp="1"/>
          </p:cNvSpPr>
          <p:nvPr>
            <p:ph type="title"/>
          </p:nvPr>
        </p:nvSpPr>
        <p:spPr/>
        <p:txBody>
          <a:bodyPr/>
          <a:lstStyle/>
          <a:p>
            <a:r>
              <a:rPr lang="en-US"/>
              <a:t>Facebook Post Table + Reactions | La Emilia - 5 of 17</a:t>
            </a:r>
          </a:p>
        </p:txBody>
      </p:sp>
      <p:graphicFrame>
        <p:nvGraphicFramePr>
          <p:cNvPr id="5" name="Table Placeholder 4">
            <a:extLst>
              <a:ext uri="{FF2B5EF4-FFF2-40B4-BE49-F238E27FC236}">
                <a16:creationId xmlns:a16="http://schemas.microsoft.com/office/drawing/2014/main" id="{AFB5C50B-198C-497D-AAE0-9265B487E52E}"/>
              </a:ext>
            </a:extLst>
          </p:cNvPr>
          <p:cNvGraphicFramePr>
            <a:graphicFrameLocks noGrp="1"/>
          </p:cNvGraphicFramePr>
          <p:nvPr>
            <p:ph type="tbl" sz="quarter" idx="13"/>
            <p:extLst>
              <p:ext uri="{D42A27DB-BD31-4B8C-83A1-F6EECF244321}">
                <p14:modId xmlns:p14="http://schemas.microsoft.com/office/powerpoint/2010/main" val="1994451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41150542"/>
                    </a:ext>
                  </a:extLst>
                </a:gridCol>
                <a:gridCol w="493776">
                  <a:extLst>
                    <a:ext uri="{9D8B030D-6E8A-4147-A177-3AD203B41FA5}">
                      <a16:colId xmlns:a16="http://schemas.microsoft.com/office/drawing/2014/main" val="3635375618"/>
                    </a:ext>
                  </a:extLst>
                </a:gridCol>
                <a:gridCol w="493776">
                  <a:extLst>
                    <a:ext uri="{9D8B030D-6E8A-4147-A177-3AD203B41FA5}">
                      <a16:colId xmlns:a16="http://schemas.microsoft.com/office/drawing/2014/main" val="3789237792"/>
                    </a:ext>
                  </a:extLst>
                </a:gridCol>
                <a:gridCol w="493776">
                  <a:extLst>
                    <a:ext uri="{9D8B030D-6E8A-4147-A177-3AD203B41FA5}">
                      <a16:colId xmlns:a16="http://schemas.microsoft.com/office/drawing/2014/main" val="2244568565"/>
                    </a:ext>
                  </a:extLst>
                </a:gridCol>
                <a:gridCol w="493776">
                  <a:extLst>
                    <a:ext uri="{9D8B030D-6E8A-4147-A177-3AD203B41FA5}">
                      <a16:colId xmlns:a16="http://schemas.microsoft.com/office/drawing/2014/main" val="3341697953"/>
                    </a:ext>
                  </a:extLst>
                </a:gridCol>
                <a:gridCol w="493776">
                  <a:extLst>
                    <a:ext uri="{9D8B030D-6E8A-4147-A177-3AD203B41FA5}">
                      <a16:colId xmlns:a16="http://schemas.microsoft.com/office/drawing/2014/main" val="3786968421"/>
                    </a:ext>
                  </a:extLst>
                </a:gridCol>
                <a:gridCol w="493776">
                  <a:extLst>
                    <a:ext uri="{9D8B030D-6E8A-4147-A177-3AD203B41FA5}">
                      <a16:colId xmlns:a16="http://schemas.microsoft.com/office/drawing/2014/main" val="1106771941"/>
                    </a:ext>
                  </a:extLst>
                </a:gridCol>
                <a:gridCol w="493776">
                  <a:extLst>
                    <a:ext uri="{9D8B030D-6E8A-4147-A177-3AD203B41FA5}">
                      <a16:colId xmlns:a16="http://schemas.microsoft.com/office/drawing/2014/main" val="1599627364"/>
                    </a:ext>
                  </a:extLst>
                </a:gridCol>
                <a:gridCol w="493776">
                  <a:extLst>
                    <a:ext uri="{9D8B030D-6E8A-4147-A177-3AD203B41FA5}">
                      <a16:colId xmlns:a16="http://schemas.microsoft.com/office/drawing/2014/main" val="3855997262"/>
                    </a:ext>
                  </a:extLst>
                </a:gridCol>
                <a:gridCol w="493776">
                  <a:extLst>
                    <a:ext uri="{9D8B030D-6E8A-4147-A177-3AD203B41FA5}">
                      <a16:colId xmlns:a16="http://schemas.microsoft.com/office/drawing/2014/main" val="3465328340"/>
                    </a:ext>
                  </a:extLst>
                </a:gridCol>
                <a:gridCol w="493776">
                  <a:extLst>
                    <a:ext uri="{9D8B030D-6E8A-4147-A177-3AD203B41FA5}">
                      <a16:colId xmlns:a16="http://schemas.microsoft.com/office/drawing/2014/main" val="3202910185"/>
                    </a:ext>
                  </a:extLst>
                </a:gridCol>
                <a:gridCol w="493776">
                  <a:extLst>
                    <a:ext uri="{9D8B030D-6E8A-4147-A177-3AD203B41FA5}">
                      <a16:colId xmlns:a16="http://schemas.microsoft.com/office/drawing/2014/main" val="3974732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5920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Argentina - 2021-02-25 12:08:03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39382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- 2021-03-08 19:05:36</a:t>
                      </a:r>
                      <a:r>
                        <a:rPr kumimoji="0" lang="es-ES" sz="1000" b="0" i="0" u="none" strike="noStrike" kern="1200" cap="none" spc="0" normalizeH="0" baseline="0" noProof="0">
                          <a:ln>
                            <a:noFill/>
                          </a:ln>
                          <a:solidFill>
                            <a:prstClr val="black"/>
                          </a:solidFill>
                          <a:effectLst/>
                          <a:uLnTx/>
                          <a:uFillTx/>
                          <a:latin typeface="+mn-lt"/>
                          <a:ea typeface="+mn-ea"/>
                          <a:cs typeface="+mn-cs"/>
                        </a:rPr>
                        <a:t>
 La #TNT600i te dará grandes emociones, con un motor de 4 cilindros en línea y 82Hp, experimentaras su potencia! Asombrosa e increíble, con un resultado que inspira confianza y seguridad.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87564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- 2021-03-01 09:48:15</a:t>
                      </a:r>
                      <a:r>
                        <a:rPr kumimoji="0" lang="en-US" sz="1000" b="0" i="0" u="none" strike="noStrike" kern="1200" cap="none" spc="0" normalizeH="0" baseline="0" noProof="0">
                          <a:ln>
                            <a:noFill/>
                          </a:ln>
                          <a:solidFill>
                            <a:prstClr val="black"/>
                          </a:solidFill>
                          <a:effectLst/>
                          <a:uLnTx/>
                          <a:uFillTx/>
                          <a:latin typeface="+mn-lt"/>
                          <a:ea typeface="+mn-ea"/>
                          <a:cs typeface="+mn-cs"/>
                        </a:rPr>
                        <a:t>
 Petronas Yamaha Sepang Racing Team da comienzo a su tercera temporada en la campaña del Campeonato del Mundo de MotoGP con Franco Morbidelli y Valentino Rossi mostrando sus YZR-M1 2021.
#yamaha #motogp2021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05855360"/>
                  </a:ext>
                </a:extLst>
              </a:tr>
            </a:tbl>
          </a:graphicData>
        </a:graphic>
      </p:graphicFrame>
      <p:sp>
        <p:nvSpPr>
          <p:cNvPr id="4" name="Text Placeholder 3">
            <a:extLst>
              <a:ext uri="{FF2B5EF4-FFF2-40B4-BE49-F238E27FC236}">
                <a16:creationId xmlns:a16="http://schemas.microsoft.com/office/drawing/2014/main" id="{CC15577C-7C46-42E1-A56E-4D0CDFF4D883}"/>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9484054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3BFDB-11BD-4C22-8738-39A74E38A7EC}"/>
              </a:ext>
            </a:extLst>
          </p:cNvPr>
          <p:cNvSpPr>
            <a:spLocks noGrp="1"/>
          </p:cNvSpPr>
          <p:nvPr>
            <p:ph type="title"/>
          </p:nvPr>
        </p:nvSpPr>
        <p:spPr/>
        <p:txBody>
          <a:bodyPr/>
          <a:lstStyle/>
          <a:p>
            <a:r>
              <a:rPr lang="en-US"/>
              <a:t>Facebook Post Table + Reactions | La Emilia - 6 of 17</a:t>
            </a:r>
          </a:p>
        </p:txBody>
      </p:sp>
      <p:graphicFrame>
        <p:nvGraphicFramePr>
          <p:cNvPr id="5" name="Table Placeholder 4">
            <a:extLst>
              <a:ext uri="{FF2B5EF4-FFF2-40B4-BE49-F238E27FC236}">
                <a16:creationId xmlns:a16="http://schemas.microsoft.com/office/drawing/2014/main" id="{9D68B68F-E147-43C8-A9F9-C7141B870068}"/>
              </a:ext>
            </a:extLst>
          </p:cNvPr>
          <p:cNvGraphicFramePr>
            <a:graphicFrameLocks noGrp="1"/>
          </p:cNvGraphicFramePr>
          <p:nvPr>
            <p:ph type="tbl" sz="quarter" idx="13"/>
            <p:extLst>
              <p:ext uri="{D42A27DB-BD31-4B8C-83A1-F6EECF244321}">
                <p14:modId xmlns:p14="http://schemas.microsoft.com/office/powerpoint/2010/main" val="3683499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77830723"/>
                    </a:ext>
                  </a:extLst>
                </a:gridCol>
                <a:gridCol w="493776">
                  <a:extLst>
                    <a:ext uri="{9D8B030D-6E8A-4147-A177-3AD203B41FA5}">
                      <a16:colId xmlns:a16="http://schemas.microsoft.com/office/drawing/2014/main" val="3396029429"/>
                    </a:ext>
                  </a:extLst>
                </a:gridCol>
                <a:gridCol w="493776">
                  <a:extLst>
                    <a:ext uri="{9D8B030D-6E8A-4147-A177-3AD203B41FA5}">
                      <a16:colId xmlns:a16="http://schemas.microsoft.com/office/drawing/2014/main" val="2431545461"/>
                    </a:ext>
                  </a:extLst>
                </a:gridCol>
                <a:gridCol w="493776">
                  <a:extLst>
                    <a:ext uri="{9D8B030D-6E8A-4147-A177-3AD203B41FA5}">
                      <a16:colId xmlns:a16="http://schemas.microsoft.com/office/drawing/2014/main" val="2068730124"/>
                    </a:ext>
                  </a:extLst>
                </a:gridCol>
                <a:gridCol w="493776">
                  <a:extLst>
                    <a:ext uri="{9D8B030D-6E8A-4147-A177-3AD203B41FA5}">
                      <a16:colId xmlns:a16="http://schemas.microsoft.com/office/drawing/2014/main" val="1761166713"/>
                    </a:ext>
                  </a:extLst>
                </a:gridCol>
                <a:gridCol w="493776">
                  <a:extLst>
                    <a:ext uri="{9D8B030D-6E8A-4147-A177-3AD203B41FA5}">
                      <a16:colId xmlns:a16="http://schemas.microsoft.com/office/drawing/2014/main" val="3360066445"/>
                    </a:ext>
                  </a:extLst>
                </a:gridCol>
                <a:gridCol w="493776">
                  <a:extLst>
                    <a:ext uri="{9D8B030D-6E8A-4147-A177-3AD203B41FA5}">
                      <a16:colId xmlns:a16="http://schemas.microsoft.com/office/drawing/2014/main" val="1191270927"/>
                    </a:ext>
                  </a:extLst>
                </a:gridCol>
                <a:gridCol w="493776">
                  <a:extLst>
                    <a:ext uri="{9D8B030D-6E8A-4147-A177-3AD203B41FA5}">
                      <a16:colId xmlns:a16="http://schemas.microsoft.com/office/drawing/2014/main" val="1395748831"/>
                    </a:ext>
                  </a:extLst>
                </a:gridCol>
                <a:gridCol w="493776">
                  <a:extLst>
                    <a:ext uri="{9D8B030D-6E8A-4147-A177-3AD203B41FA5}">
                      <a16:colId xmlns:a16="http://schemas.microsoft.com/office/drawing/2014/main" val="1562098563"/>
                    </a:ext>
                  </a:extLst>
                </a:gridCol>
                <a:gridCol w="493776">
                  <a:extLst>
                    <a:ext uri="{9D8B030D-6E8A-4147-A177-3AD203B41FA5}">
                      <a16:colId xmlns:a16="http://schemas.microsoft.com/office/drawing/2014/main" val="2720550690"/>
                    </a:ext>
                  </a:extLst>
                </a:gridCol>
                <a:gridCol w="493776">
                  <a:extLst>
                    <a:ext uri="{9D8B030D-6E8A-4147-A177-3AD203B41FA5}">
                      <a16:colId xmlns:a16="http://schemas.microsoft.com/office/drawing/2014/main" val="3072525673"/>
                    </a:ext>
                  </a:extLst>
                </a:gridCol>
                <a:gridCol w="493776">
                  <a:extLst>
                    <a:ext uri="{9D8B030D-6E8A-4147-A177-3AD203B41FA5}">
                      <a16:colId xmlns:a16="http://schemas.microsoft.com/office/drawing/2014/main" val="73304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1776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- 2021-02-25 15:42:08</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en exclusiva el nuevo comercial de la #TRK502X filmada en Argentina. Míralo antes que el resto del mundo"
La moto insignia de #BENELLI protagoniza el comercial filmado en Argentina, mostrando su potencia y versatilidad en los caminos mas hermosos del Sur.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40347149"/>
                  </a:ext>
                </a:extLst>
              </a:tr>
            </a:tbl>
          </a:graphicData>
        </a:graphic>
      </p:graphicFrame>
      <p:sp>
        <p:nvSpPr>
          <p:cNvPr id="4" name="Text Placeholder 3">
            <a:extLst>
              <a:ext uri="{FF2B5EF4-FFF2-40B4-BE49-F238E27FC236}">
                <a16:creationId xmlns:a16="http://schemas.microsoft.com/office/drawing/2014/main" id="{EDFA7531-DAF7-4751-99E6-8A08AC4E5559}"/>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388103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6F2CC-4375-4A0B-A76C-C5AE695596C0}"/>
              </a:ext>
            </a:extLst>
          </p:cNvPr>
          <p:cNvSpPr>
            <a:spLocks noGrp="1"/>
          </p:cNvSpPr>
          <p:nvPr>
            <p:ph type="title"/>
          </p:nvPr>
        </p:nvSpPr>
        <p:spPr/>
        <p:txBody>
          <a:bodyPr/>
          <a:lstStyle/>
          <a:p>
            <a:r>
              <a:rPr lang="en-US"/>
              <a:t>Facebook Post Table + Reactions | La Emilia - 7 of 17</a:t>
            </a:r>
          </a:p>
        </p:txBody>
      </p:sp>
      <p:graphicFrame>
        <p:nvGraphicFramePr>
          <p:cNvPr id="5" name="Table Placeholder 4">
            <a:extLst>
              <a:ext uri="{FF2B5EF4-FFF2-40B4-BE49-F238E27FC236}">
                <a16:creationId xmlns:a16="http://schemas.microsoft.com/office/drawing/2014/main" id="{022FB91C-FD55-4AC3-81E1-58357B2DA593}"/>
              </a:ext>
            </a:extLst>
          </p:cNvPr>
          <p:cNvGraphicFramePr>
            <a:graphicFrameLocks noGrp="1"/>
          </p:cNvGraphicFramePr>
          <p:nvPr>
            <p:ph type="tbl" sz="quarter" idx="13"/>
            <p:extLst>
              <p:ext uri="{D42A27DB-BD31-4B8C-83A1-F6EECF244321}">
                <p14:modId xmlns:p14="http://schemas.microsoft.com/office/powerpoint/2010/main" val="772201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59801137"/>
                    </a:ext>
                  </a:extLst>
                </a:gridCol>
                <a:gridCol w="493776">
                  <a:extLst>
                    <a:ext uri="{9D8B030D-6E8A-4147-A177-3AD203B41FA5}">
                      <a16:colId xmlns:a16="http://schemas.microsoft.com/office/drawing/2014/main" val="3484721837"/>
                    </a:ext>
                  </a:extLst>
                </a:gridCol>
                <a:gridCol w="493776">
                  <a:extLst>
                    <a:ext uri="{9D8B030D-6E8A-4147-A177-3AD203B41FA5}">
                      <a16:colId xmlns:a16="http://schemas.microsoft.com/office/drawing/2014/main" val="3221126158"/>
                    </a:ext>
                  </a:extLst>
                </a:gridCol>
                <a:gridCol w="493776">
                  <a:extLst>
                    <a:ext uri="{9D8B030D-6E8A-4147-A177-3AD203B41FA5}">
                      <a16:colId xmlns:a16="http://schemas.microsoft.com/office/drawing/2014/main" val="4242126263"/>
                    </a:ext>
                  </a:extLst>
                </a:gridCol>
                <a:gridCol w="493776">
                  <a:extLst>
                    <a:ext uri="{9D8B030D-6E8A-4147-A177-3AD203B41FA5}">
                      <a16:colId xmlns:a16="http://schemas.microsoft.com/office/drawing/2014/main" val="3215016974"/>
                    </a:ext>
                  </a:extLst>
                </a:gridCol>
                <a:gridCol w="493776">
                  <a:extLst>
                    <a:ext uri="{9D8B030D-6E8A-4147-A177-3AD203B41FA5}">
                      <a16:colId xmlns:a16="http://schemas.microsoft.com/office/drawing/2014/main" val="4212607092"/>
                    </a:ext>
                  </a:extLst>
                </a:gridCol>
                <a:gridCol w="493776">
                  <a:extLst>
                    <a:ext uri="{9D8B030D-6E8A-4147-A177-3AD203B41FA5}">
                      <a16:colId xmlns:a16="http://schemas.microsoft.com/office/drawing/2014/main" val="4045697977"/>
                    </a:ext>
                  </a:extLst>
                </a:gridCol>
                <a:gridCol w="493776">
                  <a:extLst>
                    <a:ext uri="{9D8B030D-6E8A-4147-A177-3AD203B41FA5}">
                      <a16:colId xmlns:a16="http://schemas.microsoft.com/office/drawing/2014/main" val="654433142"/>
                    </a:ext>
                  </a:extLst>
                </a:gridCol>
                <a:gridCol w="493776">
                  <a:extLst>
                    <a:ext uri="{9D8B030D-6E8A-4147-A177-3AD203B41FA5}">
                      <a16:colId xmlns:a16="http://schemas.microsoft.com/office/drawing/2014/main" val="1475196555"/>
                    </a:ext>
                  </a:extLst>
                </a:gridCol>
                <a:gridCol w="493776">
                  <a:extLst>
                    <a:ext uri="{9D8B030D-6E8A-4147-A177-3AD203B41FA5}">
                      <a16:colId xmlns:a16="http://schemas.microsoft.com/office/drawing/2014/main" val="378240022"/>
                    </a:ext>
                  </a:extLst>
                </a:gridCol>
                <a:gridCol w="493776">
                  <a:extLst>
                    <a:ext uri="{9D8B030D-6E8A-4147-A177-3AD203B41FA5}">
                      <a16:colId xmlns:a16="http://schemas.microsoft.com/office/drawing/2014/main" val="4282910802"/>
                    </a:ext>
                  </a:extLst>
                </a:gridCol>
                <a:gridCol w="493776">
                  <a:extLst>
                    <a:ext uri="{9D8B030D-6E8A-4147-A177-3AD203B41FA5}">
                      <a16:colId xmlns:a16="http://schemas.microsoft.com/office/drawing/2014/main" val="167530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6581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- 2021-02-18 19:09:45</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Llega la nueva Dominar D250 de Bajaj.
El lanzamiento del año.
Bajaj, sabia decisión.
Consultá precios y planes de financiación en el link de la bio.
#BajajArgentina #Motos #Dominar250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42178638"/>
                  </a:ext>
                </a:extLst>
              </a:tr>
            </a:tbl>
          </a:graphicData>
        </a:graphic>
      </p:graphicFrame>
      <p:sp>
        <p:nvSpPr>
          <p:cNvPr id="4" name="Text Placeholder 3">
            <a:extLst>
              <a:ext uri="{FF2B5EF4-FFF2-40B4-BE49-F238E27FC236}">
                <a16:creationId xmlns:a16="http://schemas.microsoft.com/office/drawing/2014/main" id="{F78E3F6F-7291-4426-BF71-1A9608FDD2FE}"/>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2057172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D595F-88D4-4D17-AA51-5E25B65A5F62}"/>
              </a:ext>
            </a:extLst>
          </p:cNvPr>
          <p:cNvSpPr>
            <a:spLocks noGrp="1"/>
          </p:cNvSpPr>
          <p:nvPr>
            <p:ph type="title"/>
          </p:nvPr>
        </p:nvSpPr>
        <p:spPr/>
        <p:txBody>
          <a:bodyPr/>
          <a:lstStyle/>
          <a:p>
            <a:r>
              <a:rPr lang="en-US"/>
              <a:t>Facebook Post Table + Reactions | La Emilia - 8 of 17</a:t>
            </a:r>
          </a:p>
        </p:txBody>
      </p:sp>
      <p:graphicFrame>
        <p:nvGraphicFramePr>
          <p:cNvPr id="5" name="Table Placeholder 4">
            <a:extLst>
              <a:ext uri="{FF2B5EF4-FFF2-40B4-BE49-F238E27FC236}">
                <a16:creationId xmlns:a16="http://schemas.microsoft.com/office/drawing/2014/main" id="{F14C7CAB-A967-43ED-92DD-F0B462C8E0C0}"/>
              </a:ext>
            </a:extLst>
          </p:cNvPr>
          <p:cNvGraphicFramePr>
            <a:graphicFrameLocks noGrp="1"/>
          </p:cNvGraphicFramePr>
          <p:nvPr>
            <p:ph type="tbl" sz="quarter" idx="13"/>
            <p:extLst>
              <p:ext uri="{D42A27DB-BD31-4B8C-83A1-F6EECF244321}">
                <p14:modId xmlns:p14="http://schemas.microsoft.com/office/powerpoint/2010/main" val="1207956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82920509"/>
                    </a:ext>
                  </a:extLst>
                </a:gridCol>
                <a:gridCol w="493776">
                  <a:extLst>
                    <a:ext uri="{9D8B030D-6E8A-4147-A177-3AD203B41FA5}">
                      <a16:colId xmlns:a16="http://schemas.microsoft.com/office/drawing/2014/main" val="2044926538"/>
                    </a:ext>
                  </a:extLst>
                </a:gridCol>
                <a:gridCol w="493776">
                  <a:extLst>
                    <a:ext uri="{9D8B030D-6E8A-4147-A177-3AD203B41FA5}">
                      <a16:colId xmlns:a16="http://schemas.microsoft.com/office/drawing/2014/main" val="395352273"/>
                    </a:ext>
                  </a:extLst>
                </a:gridCol>
                <a:gridCol w="493776">
                  <a:extLst>
                    <a:ext uri="{9D8B030D-6E8A-4147-A177-3AD203B41FA5}">
                      <a16:colId xmlns:a16="http://schemas.microsoft.com/office/drawing/2014/main" val="2578562014"/>
                    </a:ext>
                  </a:extLst>
                </a:gridCol>
                <a:gridCol w="493776">
                  <a:extLst>
                    <a:ext uri="{9D8B030D-6E8A-4147-A177-3AD203B41FA5}">
                      <a16:colId xmlns:a16="http://schemas.microsoft.com/office/drawing/2014/main" val="834941526"/>
                    </a:ext>
                  </a:extLst>
                </a:gridCol>
                <a:gridCol w="493776">
                  <a:extLst>
                    <a:ext uri="{9D8B030D-6E8A-4147-A177-3AD203B41FA5}">
                      <a16:colId xmlns:a16="http://schemas.microsoft.com/office/drawing/2014/main" val="3537573572"/>
                    </a:ext>
                  </a:extLst>
                </a:gridCol>
                <a:gridCol w="493776">
                  <a:extLst>
                    <a:ext uri="{9D8B030D-6E8A-4147-A177-3AD203B41FA5}">
                      <a16:colId xmlns:a16="http://schemas.microsoft.com/office/drawing/2014/main" val="1294072614"/>
                    </a:ext>
                  </a:extLst>
                </a:gridCol>
                <a:gridCol w="493776">
                  <a:extLst>
                    <a:ext uri="{9D8B030D-6E8A-4147-A177-3AD203B41FA5}">
                      <a16:colId xmlns:a16="http://schemas.microsoft.com/office/drawing/2014/main" val="507958304"/>
                    </a:ext>
                  </a:extLst>
                </a:gridCol>
                <a:gridCol w="493776">
                  <a:extLst>
                    <a:ext uri="{9D8B030D-6E8A-4147-A177-3AD203B41FA5}">
                      <a16:colId xmlns:a16="http://schemas.microsoft.com/office/drawing/2014/main" val="3023503838"/>
                    </a:ext>
                  </a:extLst>
                </a:gridCol>
                <a:gridCol w="493776">
                  <a:extLst>
                    <a:ext uri="{9D8B030D-6E8A-4147-A177-3AD203B41FA5}">
                      <a16:colId xmlns:a16="http://schemas.microsoft.com/office/drawing/2014/main" val="644707540"/>
                    </a:ext>
                  </a:extLst>
                </a:gridCol>
                <a:gridCol w="493776">
                  <a:extLst>
                    <a:ext uri="{9D8B030D-6E8A-4147-A177-3AD203B41FA5}">
                      <a16:colId xmlns:a16="http://schemas.microsoft.com/office/drawing/2014/main" val="2549968091"/>
                    </a:ext>
                  </a:extLst>
                </a:gridCol>
                <a:gridCol w="493776">
                  <a:extLst>
                    <a:ext uri="{9D8B030D-6E8A-4147-A177-3AD203B41FA5}">
                      <a16:colId xmlns:a16="http://schemas.microsoft.com/office/drawing/2014/main" val="621835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94481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- 2021-03-04 16:08:15</a:t>
                      </a:r>
                      <a:r>
                        <a:rPr kumimoji="0" lang="es-ES" sz="1000" b="0" i="0" u="none" strike="noStrike" kern="1200" cap="none" spc="0" normalizeH="0" baseline="0" noProof="0">
                          <a:ln>
                            <a:noFill/>
                          </a:ln>
                          <a:solidFill>
                            <a:prstClr val="black"/>
                          </a:solidFill>
                          <a:effectLst/>
                          <a:uLnTx/>
                          <a:uFillTx/>
                          <a:latin typeface="+mn-lt"/>
                          <a:ea typeface="+mn-ea"/>
                          <a:cs typeface="+mn-cs"/>
                        </a:rPr>
                        <a:t>
 Bienvenida la nueva 𝐓𝐍𝐓 𝟔𝟎𝟎𝐢.⁣ Tecnología, diseño y un increíble sonido deportivo.
Descubrí la potencia y el sonido de su motor de 4 cilindros. Lo que necesitas para recorrer la ciudad y para las salidas de fin de semana.
Mucho más que una compañera de aventuras. Única.⁣
⁣
#Benelli #New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93395033"/>
                  </a:ext>
                </a:extLst>
              </a:tr>
            </a:tbl>
          </a:graphicData>
        </a:graphic>
      </p:graphicFrame>
      <p:sp>
        <p:nvSpPr>
          <p:cNvPr id="4" name="Text Placeholder 3">
            <a:extLst>
              <a:ext uri="{FF2B5EF4-FFF2-40B4-BE49-F238E27FC236}">
                <a16:creationId xmlns:a16="http://schemas.microsoft.com/office/drawing/2014/main" id="{BA98552F-F2F5-4D07-A537-A08EA74C0289}"/>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4279176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B1EB8-A684-4E0B-B241-68D360AC97DE}"/>
              </a:ext>
            </a:extLst>
          </p:cNvPr>
          <p:cNvSpPr>
            <a:spLocks noGrp="1"/>
          </p:cNvSpPr>
          <p:nvPr>
            <p:ph type="title"/>
          </p:nvPr>
        </p:nvSpPr>
        <p:spPr/>
        <p:txBody>
          <a:bodyPr/>
          <a:lstStyle/>
          <a:p>
            <a:r>
              <a:rPr lang="en-US"/>
              <a:t>Facebook Post Table + Reactions | La Emilia - 9 of 17</a:t>
            </a:r>
          </a:p>
        </p:txBody>
      </p:sp>
      <p:graphicFrame>
        <p:nvGraphicFramePr>
          <p:cNvPr id="5" name="Table Placeholder 4">
            <a:extLst>
              <a:ext uri="{FF2B5EF4-FFF2-40B4-BE49-F238E27FC236}">
                <a16:creationId xmlns:a16="http://schemas.microsoft.com/office/drawing/2014/main" id="{3621DEE2-D81A-4E6B-B234-BF452D3BCF40}"/>
              </a:ext>
            </a:extLst>
          </p:cNvPr>
          <p:cNvGraphicFramePr>
            <a:graphicFrameLocks noGrp="1"/>
          </p:cNvGraphicFramePr>
          <p:nvPr>
            <p:ph type="tbl" sz="quarter" idx="13"/>
            <p:extLst>
              <p:ext uri="{D42A27DB-BD31-4B8C-83A1-F6EECF244321}">
                <p14:modId xmlns:p14="http://schemas.microsoft.com/office/powerpoint/2010/main" val="378662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73975619"/>
                    </a:ext>
                  </a:extLst>
                </a:gridCol>
                <a:gridCol w="493776">
                  <a:extLst>
                    <a:ext uri="{9D8B030D-6E8A-4147-A177-3AD203B41FA5}">
                      <a16:colId xmlns:a16="http://schemas.microsoft.com/office/drawing/2014/main" val="3298318993"/>
                    </a:ext>
                  </a:extLst>
                </a:gridCol>
                <a:gridCol w="493776">
                  <a:extLst>
                    <a:ext uri="{9D8B030D-6E8A-4147-A177-3AD203B41FA5}">
                      <a16:colId xmlns:a16="http://schemas.microsoft.com/office/drawing/2014/main" val="1015505612"/>
                    </a:ext>
                  </a:extLst>
                </a:gridCol>
                <a:gridCol w="493776">
                  <a:extLst>
                    <a:ext uri="{9D8B030D-6E8A-4147-A177-3AD203B41FA5}">
                      <a16:colId xmlns:a16="http://schemas.microsoft.com/office/drawing/2014/main" val="3740548918"/>
                    </a:ext>
                  </a:extLst>
                </a:gridCol>
                <a:gridCol w="493776">
                  <a:extLst>
                    <a:ext uri="{9D8B030D-6E8A-4147-A177-3AD203B41FA5}">
                      <a16:colId xmlns:a16="http://schemas.microsoft.com/office/drawing/2014/main" val="3884779147"/>
                    </a:ext>
                  </a:extLst>
                </a:gridCol>
                <a:gridCol w="493776">
                  <a:extLst>
                    <a:ext uri="{9D8B030D-6E8A-4147-A177-3AD203B41FA5}">
                      <a16:colId xmlns:a16="http://schemas.microsoft.com/office/drawing/2014/main" val="3633655893"/>
                    </a:ext>
                  </a:extLst>
                </a:gridCol>
                <a:gridCol w="493776">
                  <a:extLst>
                    <a:ext uri="{9D8B030D-6E8A-4147-A177-3AD203B41FA5}">
                      <a16:colId xmlns:a16="http://schemas.microsoft.com/office/drawing/2014/main" val="4271910877"/>
                    </a:ext>
                  </a:extLst>
                </a:gridCol>
                <a:gridCol w="493776">
                  <a:extLst>
                    <a:ext uri="{9D8B030D-6E8A-4147-A177-3AD203B41FA5}">
                      <a16:colId xmlns:a16="http://schemas.microsoft.com/office/drawing/2014/main" val="1757348146"/>
                    </a:ext>
                  </a:extLst>
                </a:gridCol>
                <a:gridCol w="493776">
                  <a:extLst>
                    <a:ext uri="{9D8B030D-6E8A-4147-A177-3AD203B41FA5}">
                      <a16:colId xmlns:a16="http://schemas.microsoft.com/office/drawing/2014/main" val="1525821485"/>
                    </a:ext>
                  </a:extLst>
                </a:gridCol>
                <a:gridCol w="493776">
                  <a:extLst>
                    <a:ext uri="{9D8B030D-6E8A-4147-A177-3AD203B41FA5}">
                      <a16:colId xmlns:a16="http://schemas.microsoft.com/office/drawing/2014/main" val="2765198582"/>
                    </a:ext>
                  </a:extLst>
                </a:gridCol>
                <a:gridCol w="493776">
                  <a:extLst>
                    <a:ext uri="{9D8B030D-6E8A-4147-A177-3AD203B41FA5}">
                      <a16:colId xmlns:a16="http://schemas.microsoft.com/office/drawing/2014/main" val="3830766799"/>
                    </a:ext>
                  </a:extLst>
                </a:gridCol>
                <a:gridCol w="493776">
                  <a:extLst>
                    <a:ext uri="{9D8B030D-6E8A-4147-A177-3AD203B41FA5}">
                      <a16:colId xmlns:a16="http://schemas.microsoft.com/office/drawing/2014/main" val="2412088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2312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- 2021-02-27 11:08:01</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Llega la nueva Dominar D250 de Bajaj.
El lanzamiento del año.
Bajaj, sabia decisión.
Consultá precios y planes de financiación en el link de la bio.
#BajajArgentina #Motos #Dominar250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13971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- 2021-03-05 10:28:54</a:t>
                      </a:r>
                      <a:r>
                        <a:rPr kumimoji="0" lang="es-ES" sz="1000" b="0" i="0" u="none" strike="noStrike" kern="1200" cap="none" spc="0" normalizeH="0" baseline="0" noProof="0">
                          <a:ln>
                            <a:noFill/>
                          </a:ln>
                          <a:solidFill>
                            <a:prstClr val="black"/>
                          </a:solidFill>
                          <a:effectLst/>
                          <a:uLnTx/>
                          <a:uFillTx/>
                          <a:latin typeface="+mn-lt"/>
                          <a:ea typeface="+mn-ea"/>
                          <a:cs typeface="+mn-cs"/>
                        </a:rPr>
                        <a:t>
 Hoy es un día muy especial. ¡Sí! ¡Es tu día! Festejá comentando qué cosas hace un verdadero motociclista.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77869399"/>
                  </a:ext>
                </a:extLst>
              </a:tr>
            </a:tbl>
          </a:graphicData>
        </a:graphic>
      </p:graphicFrame>
      <p:sp>
        <p:nvSpPr>
          <p:cNvPr id="4" name="Text Placeholder 3">
            <a:extLst>
              <a:ext uri="{FF2B5EF4-FFF2-40B4-BE49-F238E27FC236}">
                <a16:creationId xmlns:a16="http://schemas.microsoft.com/office/drawing/2014/main" id="{0F28B6C7-D5AF-4539-B395-E4B8CCEDA6BA}"/>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7712610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4D595-CE4A-44DF-9ACD-F3E44A004A50}"/>
              </a:ext>
            </a:extLst>
          </p:cNvPr>
          <p:cNvSpPr>
            <a:spLocks noGrp="1"/>
          </p:cNvSpPr>
          <p:nvPr>
            <p:ph type="title"/>
          </p:nvPr>
        </p:nvSpPr>
        <p:spPr/>
        <p:txBody>
          <a:bodyPr/>
          <a:lstStyle/>
          <a:p>
            <a:r>
              <a:rPr lang="en-US"/>
              <a:t>Facebook Post Table + Reactions | La Emilia - 10 of 17</a:t>
            </a:r>
          </a:p>
        </p:txBody>
      </p:sp>
      <p:graphicFrame>
        <p:nvGraphicFramePr>
          <p:cNvPr id="5" name="Table Placeholder 4">
            <a:extLst>
              <a:ext uri="{FF2B5EF4-FFF2-40B4-BE49-F238E27FC236}">
                <a16:creationId xmlns:a16="http://schemas.microsoft.com/office/drawing/2014/main" id="{2FDB88C3-737B-4F06-9486-A67EA5661D49}"/>
              </a:ext>
            </a:extLst>
          </p:cNvPr>
          <p:cNvGraphicFramePr>
            <a:graphicFrameLocks noGrp="1"/>
          </p:cNvGraphicFramePr>
          <p:nvPr>
            <p:ph type="tbl" sz="quarter" idx="13"/>
            <p:extLst>
              <p:ext uri="{D42A27DB-BD31-4B8C-83A1-F6EECF244321}">
                <p14:modId xmlns:p14="http://schemas.microsoft.com/office/powerpoint/2010/main" val="3654162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27242421"/>
                    </a:ext>
                  </a:extLst>
                </a:gridCol>
                <a:gridCol w="493776">
                  <a:extLst>
                    <a:ext uri="{9D8B030D-6E8A-4147-A177-3AD203B41FA5}">
                      <a16:colId xmlns:a16="http://schemas.microsoft.com/office/drawing/2014/main" val="3041887518"/>
                    </a:ext>
                  </a:extLst>
                </a:gridCol>
                <a:gridCol w="493776">
                  <a:extLst>
                    <a:ext uri="{9D8B030D-6E8A-4147-A177-3AD203B41FA5}">
                      <a16:colId xmlns:a16="http://schemas.microsoft.com/office/drawing/2014/main" val="2517198696"/>
                    </a:ext>
                  </a:extLst>
                </a:gridCol>
                <a:gridCol w="493776">
                  <a:extLst>
                    <a:ext uri="{9D8B030D-6E8A-4147-A177-3AD203B41FA5}">
                      <a16:colId xmlns:a16="http://schemas.microsoft.com/office/drawing/2014/main" val="2895350595"/>
                    </a:ext>
                  </a:extLst>
                </a:gridCol>
                <a:gridCol w="493776">
                  <a:extLst>
                    <a:ext uri="{9D8B030D-6E8A-4147-A177-3AD203B41FA5}">
                      <a16:colId xmlns:a16="http://schemas.microsoft.com/office/drawing/2014/main" val="1121899192"/>
                    </a:ext>
                  </a:extLst>
                </a:gridCol>
                <a:gridCol w="493776">
                  <a:extLst>
                    <a:ext uri="{9D8B030D-6E8A-4147-A177-3AD203B41FA5}">
                      <a16:colId xmlns:a16="http://schemas.microsoft.com/office/drawing/2014/main" val="1811495167"/>
                    </a:ext>
                  </a:extLst>
                </a:gridCol>
                <a:gridCol w="493776">
                  <a:extLst>
                    <a:ext uri="{9D8B030D-6E8A-4147-A177-3AD203B41FA5}">
                      <a16:colId xmlns:a16="http://schemas.microsoft.com/office/drawing/2014/main" val="3009941710"/>
                    </a:ext>
                  </a:extLst>
                </a:gridCol>
                <a:gridCol w="493776">
                  <a:extLst>
                    <a:ext uri="{9D8B030D-6E8A-4147-A177-3AD203B41FA5}">
                      <a16:colId xmlns:a16="http://schemas.microsoft.com/office/drawing/2014/main" val="3217729546"/>
                    </a:ext>
                  </a:extLst>
                </a:gridCol>
                <a:gridCol w="493776">
                  <a:extLst>
                    <a:ext uri="{9D8B030D-6E8A-4147-A177-3AD203B41FA5}">
                      <a16:colId xmlns:a16="http://schemas.microsoft.com/office/drawing/2014/main" val="908892655"/>
                    </a:ext>
                  </a:extLst>
                </a:gridCol>
                <a:gridCol w="493776">
                  <a:extLst>
                    <a:ext uri="{9D8B030D-6E8A-4147-A177-3AD203B41FA5}">
                      <a16:colId xmlns:a16="http://schemas.microsoft.com/office/drawing/2014/main" val="2152690148"/>
                    </a:ext>
                  </a:extLst>
                </a:gridCol>
                <a:gridCol w="493776">
                  <a:extLst>
                    <a:ext uri="{9D8B030D-6E8A-4147-A177-3AD203B41FA5}">
                      <a16:colId xmlns:a16="http://schemas.microsoft.com/office/drawing/2014/main" val="2974694268"/>
                    </a:ext>
                  </a:extLst>
                </a:gridCol>
                <a:gridCol w="493776">
                  <a:extLst>
                    <a:ext uri="{9D8B030D-6E8A-4147-A177-3AD203B41FA5}">
                      <a16:colId xmlns:a16="http://schemas.microsoft.com/office/drawing/2014/main" val="3434844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7783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- 2021-03-05 20:19:17</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la nueva Dominar D250 de Bajaj. La mejor opción para vivir la potencia, sentirte seguro y dominar todos los caminos #NoTeDetengas
Comprala 100% financiada 
12 cuotas sin interés 
Bajaj, sabia decisión.
#BajajArgentina #Motos #Dominar250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25142827"/>
                  </a:ext>
                </a:extLst>
              </a:tr>
            </a:tbl>
          </a:graphicData>
        </a:graphic>
      </p:graphicFrame>
      <p:sp>
        <p:nvSpPr>
          <p:cNvPr id="4" name="Text Placeholder 3">
            <a:extLst>
              <a:ext uri="{FF2B5EF4-FFF2-40B4-BE49-F238E27FC236}">
                <a16:creationId xmlns:a16="http://schemas.microsoft.com/office/drawing/2014/main" id="{7FC1FE2F-6E1C-44CF-8B43-F52D479D01C4}"/>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6468247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7B1DD-B11A-4FE2-ABB6-3253AD235721}"/>
              </a:ext>
            </a:extLst>
          </p:cNvPr>
          <p:cNvSpPr>
            <a:spLocks noGrp="1"/>
          </p:cNvSpPr>
          <p:nvPr>
            <p:ph type="title"/>
          </p:nvPr>
        </p:nvSpPr>
        <p:spPr/>
        <p:txBody>
          <a:bodyPr/>
          <a:lstStyle/>
          <a:p>
            <a:r>
              <a:rPr lang="en-US"/>
              <a:t>Facebook Post Table + Reactions | La Emilia - 11 of 17</a:t>
            </a:r>
          </a:p>
        </p:txBody>
      </p:sp>
      <p:graphicFrame>
        <p:nvGraphicFramePr>
          <p:cNvPr id="5" name="Table Placeholder 4">
            <a:extLst>
              <a:ext uri="{FF2B5EF4-FFF2-40B4-BE49-F238E27FC236}">
                <a16:creationId xmlns:a16="http://schemas.microsoft.com/office/drawing/2014/main" id="{7997B375-6644-4E51-9582-8E59AEC1FA0F}"/>
              </a:ext>
            </a:extLst>
          </p:cNvPr>
          <p:cNvGraphicFramePr>
            <a:graphicFrameLocks noGrp="1"/>
          </p:cNvGraphicFramePr>
          <p:nvPr>
            <p:ph type="tbl" sz="quarter" idx="13"/>
            <p:extLst>
              <p:ext uri="{D42A27DB-BD31-4B8C-83A1-F6EECF244321}">
                <p14:modId xmlns:p14="http://schemas.microsoft.com/office/powerpoint/2010/main" val="3942177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00967711"/>
                    </a:ext>
                  </a:extLst>
                </a:gridCol>
                <a:gridCol w="493776">
                  <a:extLst>
                    <a:ext uri="{9D8B030D-6E8A-4147-A177-3AD203B41FA5}">
                      <a16:colId xmlns:a16="http://schemas.microsoft.com/office/drawing/2014/main" val="1692492255"/>
                    </a:ext>
                  </a:extLst>
                </a:gridCol>
                <a:gridCol w="493776">
                  <a:extLst>
                    <a:ext uri="{9D8B030D-6E8A-4147-A177-3AD203B41FA5}">
                      <a16:colId xmlns:a16="http://schemas.microsoft.com/office/drawing/2014/main" val="72835471"/>
                    </a:ext>
                  </a:extLst>
                </a:gridCol>
                <a:gridCol w="493776">
                  <a:extLst>
                    <a:ext uri="{9D8B030D-6E8A-4147-A177-3AD203B41FA5}">
                      <a16:colId xmlns:a16="http://schemas.microsoft.com/office/drawing/2014/main" val="3378449569"/>
                    </a:ext>
                  </a:extLst>
                </a:gridCol>
                <a:gridCol w="493776">
                  <a:extLst>
                    <a:ext uri="{9D8B030D-6E8A-4147-A177-3AD203B41FA5}">
                      <a16:colId xmlns:a16="http://schemas.microsoft.com/office/drawing/2014/main" val="4127224141"/>
                    </a:ext>
                  </a:extLst>
                </a:gridCol>
                <a:gridCol w="493776">
                  <a:extLst>
                    <a:ext uri="{9D8B030D-6E8A-4147-A177-3AD203B41FA5}">
                      <a16:colId xmlns:a16="http://schemas.microsoft.com/office/drawing/2014/main" val="880655867"/>
                    </a:ext>
                  </a:extLst>
                </a:gridCol>
                <a:gridCol w="493776">
                  <a:extLst>
                    <a:ext uri="{9D8B030D-6E8A-4147-A177-3AD203B41FA5}">
                      <a16:colId xmlns:a16="http://schemas.microsoft.com/office/drawing/2014/main" val="1740051518"/>
                    </a:ext>
                  </a:extLst>
                </a:gridCol>
                <a:gridCol w="493776">
                  <a:extLst>
                    <a:ext uri="{9D8B030D-6E8A-4147-A177-3AD203B41FA5}">
                      <a16:colId xmlns:a16="http://schemas.microsoft.com/office/drawing/2014/main" val="2381925010"/>
                    </a:ext>
                  </a:extLst>
                </a:gridCol>
                <a:gridCol w="493776">
                  <a:extLst>
                    <a:ext uri="{9D8B030D-6E8A-4147-A177-3AD203B41FA5}">
                      <a16:colId xmlns:a16="http://schemas.microsoft.com/office/drawing/2014/main" val="1178170485"/>
                    </a:ext>
                  </a:extLst>
                </a:gridCol>
                <a:gridCol w="493776">
                  <a:extLst>
                    <a:ext uri="{9D8B030D-6E8A-4147-A177-3AD203B41FA5}">
                      <a16:colId xmlns:a16="http://schemas.microsoft.com/office/drawing/2014/main" val="3190645350"/>
                    </a:ext>
                  </a:extLst>
                </a:gridCol>
                <a:gridCol w="493776">
                  <a:extLst>
                    <a:ext uri="{9D8B030D-6E8A-4147-A177-3AD203B41FA5}">
                      <a16:colId xmlns:a16="http://schemas.microsoft.com/office/drawing/2014/main" val="1779977029"/>
                    </a:ext>
                  </a:extLst>
                </a:gridCol>
                <a:gridCol w="493776">
                  <a:extLst>
                    <a:ext uri="{9D8B030D-6E8A-4147-A177-3AD203B41FA5}">
                      <a16:colId xmlns:a16="http://schemas.microsoft.com/office/drawing/2014/main" val="433696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3983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- 2021-03-02 16:00:31</a:t>
                      </a:r>
                      <a:r>
                        <a:rPr kumimoji="0" lang="es-ES" sz="1000" b="0" i="0" u="none" strike="noStrike" kern="1200" cap="none" spc="0" normalizeH="0" baseline="0" noProof="0">
                          <a:ln>
                            <a:noFill/>
                          </a:ln>
                          <a:solidFill>
                            <a:prstClr val="black"/>
                          </a:solidFill>
                          <a:effectLst/>
                          <a:uLnTx/>
                          <a:uFillTx/>
                          <a:latin typeface="+mn-lt"/>
                          <a:ea typeface="+mn-ea"/>
                          <a:cs typeface="+mn-cs"/>
                        </a:rPr>
                        <a:t>
 Seguridad y tecnología se encuentran para superar cualquier terreno: Nueva XTZ250 ABS.
Conocé más sobre los nuevos modelos Yamaha en: bit.ly/XTZSeries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96559481"/>
                  </a:ext>
                </a:extLst>
              </a:tr>
            </a:tbl>
          </a:graphicData>
        </a:graphic>
      </p:graphicFrame>
      <p:sp>
        <p:nvSpPr>
          <p:cNvPr id="4" name="Text Placeholder 3">
            <a:extLst>
              <a:ext uri="{FF2B5EF4-FFF2-40B4-BE49-F238E27FC236}">
                <a16:creationId xmlns:a16="http://schemas.microsoft.com/office/drawing/2014/main" id="{29DC8316-9DA2-40DA-BEDA-02144535C78F}"/>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8869644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FBF0C-7818-4F4C-8691-0EECF418777A}"/>
              </a:ext>
            </a:extLst>
          </p:cNvPr>
          <p:cNvSpPr>
            <a:spLocks noGrp="1"/>
          </p:cNvSpPr>
          <p:nvPr>
            <p:ph type="title"/>
          </p:nvPr>
        </p:nvSpPr>
        <p:spPr/>
        <p:txBody>
          <a:bodyPr/>
          <a:lstStyle/>
          <a:p>
            <a:r>
              <a:rPr lang="en-US"/>
              <a:t>Facebook Post Table + Reactions | La Emilia - 12 of 17</a:t>
            </a:r>
          </a:p>
        </p:txBody>
      </p:sp>
      <p:graphicFrame>
        <p:nvGraphicFramePr>
          <p:cNvPr id="5" name="Table Placeholder 4">
            <a:extLst>
              <a:ext uri="{FF2B5EF4-FFF2-40B4-BE49-F238E27FC236}">
                <a16:creationId xmlns:a16="http://schemas.microsoft.com/office/drawing/2014/main" id="{BE5A84F4-83AF-4074-B8C4-550A5B4A17CE}"/>
              </a:ext>
            </a:extLst>
          </p:cNvPr>
          <p:cNvGraphicFramePr>
            <a:graphicFrameLocks noGrp="1"/>
          </p:cNvGraphicFramePr>
          <p:nvPr>
            <p:ph type="tbl" sz="quarter" idx="13"/>
            <p:extLst>
              <p:ext uri="{D42A27DB-BD31-4B8C-83A1-F6EECF244321}">
                <p14:modId xmlns:p14="http://schemas.microsoft.com/office/powerpoint/2010/main" val="3469766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66848424"/>
                    </a:ext>
                  </a:extLst>
                </a:gridCol>
                <a:gridCol w="493776">
                  <a:extLst>
                    <a:ext uri="{9D8B030D-6E8A-4147-A177-3AD203B41FA5}">
                      <a16:colId xmlns:a16="http://schemas.microsoft.com/office/drawing/2014/main" val="115771658"/>
                    </a:ext>
                  </a:extLst>
                </a:gridCol>
                <a:gridCol w="493776">
                  <a:extLst>
                    <a:ext uri="{9D8B030D-6E8A-4147-A177-3AD203B41FA5}">
                      <a16:colId xmlns:a16="http://schemas.microsoft.com/office/drawing/2014/main" val="2265967380"/>
                    </a:ext>
                  </a:extLst>
                </a:gridCol>
                <a:gridCol w="493776">
                  <a:extLst>
                    <a:ext uri="{9D8B030D-6E8A-4147-A177-3AD203B41FA5}">
                      <a16:colId xmlns:a16="http://schemas.microsoft.com/office/drawing/2014/main" val="256976705"/>
                    </a:ext>
                  </a:extLst>
                </a:gridCol>
                <a:gridCol w="493776">
                  <a:extLst>
                    <a:ext uri="{9D8B030D-6E8A-4147-A177-3AD203B41FA5}">
                      <a16:colId xmlns:a16="http://schemas.microsoft.com/office/drawing/2014/main" val="1031164875"/>
                    </a:ext>
                  </a:extLst>
                </a:gridCol>
                <a:gridCol w="493776">
                  <a:extLst>
                    <a:ext uri="{9D8B030D-6E8A-4147-A177-3AD203B41FA5}">
                      <a16:colId xmlns:a16="http://schemas.microsoft.com/office/drawing/2014/main" val="2331716489"/>
                    </a:ext>
                  </a:extLst>
                </a:gridCol>
                <a:gridCol w="493776">
                  <a:extLst>
                    <a:ext uri="{9D8B030D-6E8A-4147-A177-3AD203B41FA5}">
                      <a16:colId xmlns:a16="http://schemas.microsoft.com/office/drawing/2014/main" val="50566523"/>
                    </a:ext>
                  </a:extLst>
                </a:gridCol>
                <a:gridCol w="493776">
                  <a:extLst>
                    <a:ext uri="{9D8B030D-6E8A-4147-A177-3AD203B41FA5}">
                      <a16:colId xmlns:a16="http://schemas.microsoft.com/office/drawing/2014/main" val="1575165948"/>
                    </a:ext>
                  </a:extLst>
                </a:gridCol>
                <a:gridCol w="493776">
                  <a:extLst>
                    <a:ext uri="{9D8B030D-6E8A-4147-A177-3AD203B41FA5}">
                      <a16:colId xmlns:a16="http://schemas.microsoft.com/office/drawing/2014/main" val="637194709"/>
                    </a:ext>
                  </a:extLst>
                </a:gridCol>
                <a:gridCol w="493776">
                  <a:extLst>
                    <a:ext uri="{9D8B030D-6E8A-4147-A177-3AD203B41FA5}">
                      <a16:colId xmlns:a16="http://schemas.microsoft.com/office/drawing/2014/main" val="2178274010"/>
                    </a:ext>
                  </a:extLst>
                </a:gridCol>
                <a:gridCol w="493776">
                  <a:extLst>
                    <a:ext uri="{9D8B030D-6E8A-4147-A177-3AD203B41FA5}">
                      <a16:colId xmlns:a16="http://schemas.microsoft.com/office/drawing/2014/main" val="1303631937"/>
                    </a:ext>
                  </a:extLst>
                </a:gridCol>
                <a:gridCol w="493776">
                  <a:extLst>
                    <a:ext uri="{9D8B030D-6E8A-4147-A177-3AD203B41FA5}">
                      <a16:colId xmlns:a16="http://schemas.microsoft.com/office/drawing/2014/main" val="122396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4098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- 2021-02-24 16:00:38</a:t>
                      </a:r>
                      <a:r>
                        <a:rPr kumimoji="0" lang="es-ES" sz="1000" b="0" i="0" u="none" strike="noStrike" kern="1200" cap="none" spc="0" normalizeH="0" baseline="0" noProof="0">
                          <a:ln>
                            <a:noFill/>
                          </a:ln>
                          <a:solidFill>
                            <a:prstClr val="black"/>
                          </a:solidFill>
                          <a:effectLst/>
                          <a:uLnTx/>
                          <a:uFillTx/>
                          <a:latin typeface="+mn-lt"/>
                          <a:ea typeface="+mn-ea"/>
                          <a:cs typeface="+mn-cs"/>
                        </a:rPr>
                        <a:t>
 La FZ-S Disco se renueva incluyendo ahora freno a disco en ambas ruedas.
En febrero aprovechá 12 ó 18 cuotas sin interés.
Pedí ahora mismo tu cotización en bit.ly/YamahaAhora12
.
#TransporteIdeal #ViajaSeguro #MoveteConYamaha #Ahora12 #Ahora18
.
*bit.ly/Ahora12-Terminos-y-Condiciones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67682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- 2021-02-24 17:07:58</a:t>
                      </a:r>
                      <a:r>
                        <a:rPr kumimoji="0" lang="es-ES" sz="1000" b="0" i="0" u="none" strike="noStrike" kern="1200" cap="none" spc="0" normalizeH="0" baseline="0" noProof="0">
                          <a:ln>
                            <a:noFill/>
                          </a:ln>
                          <a:solidFill>
                            <a:prstClr val="black"/>
                          </a:solidFill>
                          <a:effectLst/>
                          <a:uLnTx/>
                          <a:uFillTx/>
                          <a:latin typeface="+mn-lt"/>
                          <a:ea typeface="+mn-ea"/>
                          <a:cs typeface="+mn-cs"/>
                        </a:rPr>
                        <a:t>
 Queremos saludar a todos los mecánicos en su día y agradecerles por la labor que brindan siempre con pasión.
#diadelmecanico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39486530"/>
                  </a:ext>
                </a:extLst>
              </a:tr>
            </a:tbl>
          </a:graphicData>
        </a:graphic>
      </p:graphicFrame>
      <p:sp>
        <p:nvSpPr>
          <p:cNvPr id="4" name="Text Placeholder 3">
            <a:extLst>
              <a:ext uri="{FF2B5EF4-FFF2-40B4-BE49-F238E27FC236}">
                <a16:creationId xmlns:a16="http://schemas.microsoft.com/office/drawing/2014/main" id="{9428E8B5-8E65-4BA4-93F9-EC10EB615A90}"/>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456330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08C04-C370-49E7-B07B-DB8A54C53D1E}"/>
              </a:ext>
            </a:extLst>
          </p:cNvPr>
          <p:cNvSpPr>
            <a:spLocks noGrp="1"/>
          </p:cNvSpPr>
          <p:nvPr>
            <p:ph type="title"/>
          </p:nvPr>
        </p:nvSpPr>
        <p:spPr/>
        <p:txBody>
          <a:bodyPr/>
          <a:lstStyle/>
          <a:p>
            <a:r>
              <a:rPr lang="en-US"/>
              <a:t>Facebook Post Table + Reactions | La Emilia - 13 of 17</a:t>
            </a:r>
          </a:p>
        </p:txBody>
      </p:sp>
      <p:graphicFrame>
        <p:nvGraphicFramePr>
          <p:cNvPr id="5" name="Table Placeholder 4">
            <a:extLst>
              <a:ext uri="{FF2B5EF4-FFF2-40B4-BE49-F238E27FC236}">
                <a16:creationId xmlns:a16="http://schemas.microsoft.com/office/drawing/2014/main" id="{A6C81F5A-4C5F-4D7D-BB96-3F3BA8A5720D}"/>
              </a:ext>
            </a:extLst>
          </p:cNvPr>
          <p:cNvGraphicFramePr>
            <a:graphicFrameLocks noGrp="1"/>
          </p:cNvGraphicFramePr>
          <p:nvPr>
            <p:ph type="tbl" sz="quarter" idx="13"/>
            <p:extLst>
              <p:ext uri="{D42A27DB-BD31-4B8C-83A1-F6EECF244321}">
                <p14:modId xmlns:p14="http://schemas.microsoft.com/office/powerpoint/2010/main" val="955459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2175302"/>
                    </a:ext>
                  </a:extLst>
                </a:gridCol>
                <a:gridCol w="493776">
                  <a:extLst>
                    <a:ext uri="{9D8B030D-6E8A-4147-A177-3AD203B41FA5}">
                      <a16:colId xmlns:a16="http://schemas.microsoft.com/office/drawing/2014/main" val="1162053478"/>
                    </a:ext>
                  </a:extLst>
                </a:gridCol>
                <a:gridCol w="493776">
                  <a:extLst>
                    <a:ext uri="{9D8B030D-6E8A-4147-A177-3AD203B41FA5}">
                      <a16:colId xmlns:a16="http://schemas.microsoft.com/office/drawing/2014/main" val="2188333544"/>
                    </a:ext>
                  </a:extLst>
                </a:gridCol>
                <a:gridCol w="493776">
                  <a:extLst>
                    <a:ext uri="{9D8B030D-6E8A-4147-A177-3AD203B41FA5}">
                      <a16:colId xmlns:a16="http://schemas.microsoft.com/office/drawing/2014/main" val="766349689"/>
                    </a:ext>
                  </a:extLst>
                </a:gridCol>
                <a:gridCol w="493776">
                  <a:extLst>
                    <a:ext uri="{9D8B030D-6E8A-4147-A177-3AD203B41FA5}">
                      <a16:colId xmlns:a16="http://schemas.microsoft.com/office/drawing/2014/main" val="1230223947"/>
                    </a:ext>
                  </a:extLst>
                </a:gridCol>
                <a:gridCol w="493776">
                  <a:extLst>
                    <a:ext uri="{9D8B030D-6E8A-4147-A177-3AD203B41FA5}">
                      <a16:colId xmlns:a16="http://schemas.microsoft.com/office/drawing/2014/main" val="3839839172"/>
                    </a:ext>
                  </a:extLst>
                </a:gridCol>
                <a:gridCol w="493776">
                  <a:extLst>
                    <a:ext uri="{9D8B030D-6E8A-4147-A177-3AD203B41FA5}">
                      <a16:colId xmlns:a16="http://schemas.microsoft.com/office/drawing/2014/main" val="2654158765"/>
                    </a:ext>
                  </a:extLst>
                </a:gridCol>
                <a:gridCol w="493776">
                  <a:extLst>
                    <a:ext uri="{9D8B030D-6E8A-4147-A177-3AD203B41FA5}">
                      <a16:colId xmlns:a16="http://schemas.microsoft.com/office/drawing/2014/main" val="1043037067"/>
                    </a:ext>
                  </a:extLst>
                </a:gridCol>
                <a:gridCol w="493776">
                  <a:extLst>
                    <a:ext uri="{9D8B030D-6E8A-4147-A177-3AD203B41FA5}">
                      <a16:colId xmlns:a16="http://schemas.microsoft.com/office/drawing/2014/main" val="22346178"/>
                    </a:ext>
                  </a:extLst>
                </a:gridCol>
                <a:gridCol w="493776">
                  <a:extLst>
                    <a:ext uri="{9D8B030D-6E8A-4147-A177-3AD203B41FA5}">
                      <a16:colId xmlns:a16="http://schemas.microsoft.com/office/drawing/2014/main" val="1949659846"/>
                    </a:ext>
                  </a:extLst>
                </a:gridCol>
                <a:gridCol w="493776">
                  <a:extLst>
                    <a:ext uri="{9D8B030D-6E8A-4147-A177-3AD203B41FA5}">
                      <a16:colId xmlns:a16="http://schemas.microsoft.com/office/drawing/2014/main" val="1985440532"/>
                    </a:ext>
                  </a:extLst>
                </a:gridCol>
                <a:gridCol w="493776">
                  <a:extLst>
                    <a:ext uri="{9D8B030D-6E8A-4147-A177-3AD203B41FA5}">
                      <a16:colId xmlns:a16="http://schemas.microsoft.com/office/drawing/2014/main" val="3972122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4334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- 2021-02-18 16:00:34</a:t>
                      </a:r>
                      <a:r>
                        <a:rPr kumimoji="0" lang="en-U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bit.ly/SuperTénéréXT1200ZE
.
.
#yamaha #supertenere #aventura #xt1200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44616960"/>
                  </a:ext>
                </a:extLst>
              </a:tr>
            </a:tbl>
          </a:graphicData>
        </a:graphic>
      </p:graphicFrame>
      <p:sp>
        <p:nvSpPr>
          <p:cNvPr id="4" name="Text Placeholder 3">
            <a:extLst>
              <a:ext uri="{FF2B5EF4-FFF2-40B4-BE49-F238E27FC236}">
                <a16:creationId xmlns:a16="http://schemas.microsoft.com/office/drawing/2014/main" id="{56680A8F-E2FC-4ECA-9D81-D24140564DE7}"/>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7178638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FE461-39D2-4786-8663-B539622CB3E2}"/>
              </a:ext>
            </a:extLst>
          </p:cNvPr>
          <p:cNvSpPr>
            <a:spLocks noGrp="1"/>
          </p:cNvSpPr>
          <p:nvPr>
            <p:ph type="title"/>
          </p:nvPr>
        </p:nvSpPr>
        <p:spPr/>
        <p:txBody>
          <a:bodyPr/>
          <a:lstStyle/>
          <a:p>
            <a:r>
              <a:rPr lang="en-US"/>
              <a:t>Facebook Post Table + Reactions | La Emilia - 14 of 17</a:t>
            </a:r>
          </a:p>
        </p:txBody>
      </p:sp>
      <p:graphicFrame>
        <p:nvGraphicFramePr>
          <p:cNvPr id="5" name="Table Placeholder 4">
            <a:extLst>
              <a:ext uri="{FF2B5EF4-FFF2-40B4-BE49-F238E27FC236}">
                <a16:creationId xmlns:a16="http://schemas.microsoft.com/office/drawing/2014/main" id="{294D1C35-BCD8-44BE-A150-56843D04BF99}"/>
              </a:ext>
            </a:extLst>
          </p:cNvPr>
          <p:cNvGraphicFramePr>
            <a:graphicFrameLocks noGrp="1"/>
          </p:cNvGraphicFramePr>
          <p:nvPr>
            <p:ph type="tbl" sz="quarter" idx="13"/>
            <p:extLst>
              <p:ext uri="{D42A27DB-BD31-4B8C-83A1-F6EECF244321}">
                <p14:modId xmlns:p14="http://schemas.microsoft.com/office/powerpoint/2010/main" val="3443771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84903984"/>
                    </a:ext>
                  </a:extLst>
                </a:gridCol>
                <a:gridCol w="493776">
                  <a:extLst>
                    <a:ext uri="{9D8B030D-6E8A-4147-A177-3AD203B41FA5}">
                      <a16:colId xmlns:a16="http://schemas.microsoft.com/office/drawing/2014/main" val="3405188949"/>
                    </a:ext>
                  </a:extLst>
                </a:gridCol>
                <a:gridCol w="493776">
                  <a:extLst>
                    <a:ext uri="{9D8B030D-6E8A-4147-A177-3AD203B41FA5}">
                      <a16:colId xmlns:a16="http://schemas.microsoft.com/office/drawing/2014/main" val="2171022395"/>
                    </a:ext>
                  </a:extLst>
                </a:gridCol>
                <a:gridCol w="493776">
                  <a:extLst>
                    <a:ext uri="{9D8B030D-6E8A-4147-A177-3AD203B41FA5}">
                      <a16:colId xmlns:a16="http://schemas.microsoft.com/office/drawing/2014/main" val="3973725189"/>
                    </a:ext>
                  </a:extLst>
                </a:gridCol>
                <a:gridCol w="493776">
                  <a:extLst>
                    <a:ext uri="{9D8B030D-6E8A-4147-A177-3AD203B41FA5}">
                      <a16:colId xmlns:a16="http://schemas.microsoft.com/office/drawing/2014/main" val="2496182312"/>
                    </a:ext>
                  </a:extLst>
                </a:gridCol>
                <a:gridCol w="493776">
                  <a:extLst>
                    <a:ext uri="{9D8B030D-6E8A-4147-A177-3AD203B41FA5}">
                      <a16:colId xmlns:a16="http://schemas.microsoft.com/office/drawing/2014/main" val="3459942232"/>
                    </a:ext>
                  </a:extLst>
                </a:gridCol>
                <a:gridCol w="493776">
                  <a:extLst>
                    <a:ext uri="{9D8B030D-6E8A-4147-A177-3AD203B41FA5}">
                      <a16:colId xmlns:a16="http://schemas.microsoft.com/office/drawing/2014/main" val="1623333573"/>
                    </a:ext>
                  </a:extLst>
                </a:gridCol>
                <a:gridCol w="493776">
                  <a:extLst>
                    <a:ext uri="{9D8B030D-6E8A-4147-A177-3AD203B41FA5}">
                      <a16:colId xmlns:a16="http://schemas.microsoft.com/office/drawing/2014/main" val="3296245883"/>
                    </a:ext>
                  </a:extLst>
                </a:gridCol>
                <a:gridCol w="493776">
                  <a:extLst>
                    <a:ext uri="{9D8B030D-6E8A-4147-A177-3AD203B41FA5}">
                      <a16:colId xmlns:a16="http://schemas.microsoft.com/office/drawing/2014/main" val="676611841"/>
                    </a:ext>
                  </a:extLst>
                </a:gridCol>
                <a:gridCol w="493776">
                  <a:extLst>
                    <a:ext uri="{9D8B030D-6E8A-4147-A177-3AD203B41FA5}">
                      <a16:colId xmlns:a16="http://schemas.microsoft.com/office/drawing/2014/main" val="3975733844"/>
                    </a:ext>
                  </a:extLst>
                </a:gridCol>
                <a:gridCol w="493776">
                  <a:extLst>
                    <a:ext uri="{9D8B030D-6E8A-4147-A177-3AD203B41FA5}">
                      <a16:colId xmlns:a16="http://schemas.microsoft.com/office/drawing/2014/main" val="1932290026"/>
                    </a:ext>
                  </a:extLst>
                </a:gridCol>
                <a:gridCol w="493776">
                  <a:extLst>
                    <a:ext uri="{9D8B030D-6E8A-4147-A177-3AD203B41FA5}">
                      <a16:colId xmlns:a16="http://schemas.microsoft.com/office/drawing/2014/main" val="2722623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618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- 2021-03-08 18:00:33</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00239246"/>
                  </a:ext>
                </a:extLst>
              </a:tr>
            </a:tbl>
          </a:graphicData>
        </a:graphic>
      </p:graphicFrame>
      <p:sp>
        <p:nvSpPr>
          <p:cNvPr id="4" name="Text Placeholder 3">
            <a:extLst>
              <a:ext uri="{FF2B5EF4-FFF2-40B4-BE49-F238E27FC236}">
                <a16:creationId xmlns:a16="http://schemas.microsoft.com/office/drawing/2014/main" id="{820717D0-2CC1-44A9-9E15-0C2E04FB874A}"/>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9285908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462AF-EAAD-4326-8B04-F3330F3A5D8D}"/>
              </a:ext>
            </a:extLst>
          </p:cNvPr>
          <p:cNvSpPr>
            <a:spLocks noGrp="1"/>
          </p:cNvSpPr>
          <p:nvPr>
            <p:ph type="title"/>
          </p:nvPr>
        </p:nvSpPr>
        <p:spPr/>
        <p:txBody>
          <a:bodyPr/>
          <a:lstStyle/>
          <a:p>
            <a:r>
              <a:rPr lang="en-US"/>
              <a:t>Facebook Post Table + Reactions | La Emilia - 15 of 17</a:t>
            </a:r>
          </a:p>
        </p:txBody>
      </p:sp>
      <p:graphicFrame>
        <p:nvGraphicFramePr>
          <p:cNvPr id="5" name="Table Placeholder 4">
            <a:extLst>
              <a:ext uri="{FF2B5EF4-FFF2-40B4-BE49-F238E27FC236}">
                <a16:creationId xmlns:a16="http://schemas.microsoft.com/office/drawing/2014/main" id="{B2C491BB-6DB3-483F-B4AB-2F19AC7138F7}"/>
              </a:ext>
            </a:extLst>
          </p:cNvPr>
          <p:cNvGraphicFramePr>
            <a:graphicFrameLocks noGrp="1"/>
          </p:cNvGraphicFramePr>
          <p:nvPr>
            <p:ph type="tbl" sz="quarter" idx="13"/>
            <p:extLst>
              <p:ext uri="{D42A27DB-BD31-4B8C-83A1-F6EECF244321}">
                <p14:modId xmlns:p14="http://schemas.microsoft.com/office/powerpoint/2010/main" val="2213256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63747893"/>
                    </a:ext>
                  </a:extLst>
                </a:gridCol>
                <a:gridCol w="493776">
                  <a:extLst>
                    <a:ext uri="{9D8B030D-6E8A-4147-A177-3AD203B41FA5}">
                      <a16:colId xmlns:a16="http://schemas.microsoft.com/office/drawing/2014/main" val="1113799228"/>
                    </a:ext>
                  </a:extLst>
                </a:gridCol>
                <a:gridCol w="493776">
                  <a:extLst>
                    <a:ext uri="{9D8B030D-6E8A-4147-A177-3AD203B41FA5}">
                      <a16:colId xmlns:a16="http://schemas.microsoft.com/office/drawing/2014/main" val="1077199795"/>
                    </a:ext>
                  </a:extLst>
                </a:gridCol>
                <a:gridCol w="493776">
                  <a:extLst>
                    <a:ext uri="{9D8B030D-6E8A-4147-A177-3AD203B41FA5}">
                      <a16:colId xmlns:a16="http://schemas.microsoft.com/office/drawing/2014/main" val="135810397"/>
                    </a:ext>
                  </a:extLst>
                </a:gridCol>
                <a:gridCol w="493776">
                  <a:extLst>
                    <a:ext uri="{9D8B030D-6E8A-4147-A177-3AD203B41FA5}">
                      <a16:colId xmlns:a16="http://schemas.microsoft.com/office/drawing/2014/main" val="3077583199"/>
                    </a:ext>
                  </a:extLst>
                </a:gridCol>
                <a:gridCol w="493776">
                  <a:extLst>
                    <a:ext uri="{9D8B030D-6E8A-4147-A177-3AD203B41FA5}">
                      <a16:colId xmlns:a16="http://schemas.microsoft.com/office/drawing/2014/main" val="3516331757"/>
                    </a:ext>
                  </a:extLst>
                </a:gridCol>
                <a:gridCol w="493776">
                  <a:extLst>
                    <a:ext uri="{9D8B030D-6E8A-4147-A177-3AD203B41FA5}">
                      <a16:colId xmlns:a16="http://schemas.microsoft.com/office/drawing/2014/main" val="4264167797"/>
                    </a:ext>
                  </a:extLst>
                </a:gridCol>
                <a:gridCol w="493776">
                  <a:extLst>
                    <a:ext uri="{9D8B030D-6E8A-4147-A177-3AD203B41FA5}">
                      <a16:colId xmlns:a16="http://schemas.microsoft.com/office/drawing/2014/main" val="2696851951"/>
                    </a:ext>
                  </a:extLst>
                </a:gridCol>
                <a:gridCol w="493776">
                  <a:extLst>
                    <a:ext uri="{9D8B030D-6E8A-4147-A177-3AD203B41FA5}">
                      <a16:colId xmlns:a16="http://schemas.microsoft.com/office/drawing/2014/main" val="4057424866"/>
                    </a:ext>
                  </a:extLst>
                </a:gridCol>
                <a:gridCol w="493776">
                  <a:extLst>
                    <a:ext uri="{9D8B030D-6E8A-4147-A177-3AD203B41FA5}">
                      <a16:colId xmlns:a16="http://schemas.microsoft.com/office/drawing/2014/main" val="2188250396"/>
                    </a:ext>
                  </a:extLst>
                </a:gridCol>
                <a:gridCol w="493776">
                  <a:extLst>
                    <a:ext uri="{9D8B030D-6E8A-4147-A177-3AD203B41FA5}">
                      <a16:colId xmlns:a16="http://schemas.microsoft.com/office/drawing/2014/main" val="2785334161"/>
                    </a:ext>
                  </a:extLst>
                </a:gridCol>
                <a:gridCol w="493776">
                  <a:extLst>
                    <a:ext uri="{9D8B030D-6E8A-4147-A177-3AD203B41FA5}">
                      <a16:colId xmlns:a16="http://schemas.microsoft.com/office/drawing/2014/main" val="2815504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0770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- 2021-02-17 18:00:32</a:t>
                      </a:r>
                      <a:r>
                        <a:rPr kumimoji="0" lang="es-ES" sz="1000" b="0" i="0" u="none" strike="noStrike" kern="1200" cap="none" spc="0" normalizeH="0" baseline="0" noProof="0">
                          <a:ln>
                            <a:noFill/>
                          </a:ln>
                          <a:solidFill>
                            <a:prstClr val="black"/>
                          </a:solidFill>
                          <a:effectLst/>
                          <a:uLnTx/>
                          <a:uFillTx/>
                          <a:latin typeface="+mn-lt"/>
                          <a:ea typeface="+mn-ea"/>
                          <a:cs typeface="+mn-cs"/>
                        </a:rPr>
                        <a:t>
 La FZ-S Disco se renueva incluyendo ahora freno a disco en ambas ruedas.
Conoce más sobre este modelo ingresando en: bit.ly/YamahaFZSDisco
.
.
#TransporteIdeal #ViajaSeguro #MoveteConYamaha #FZSDisco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92436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- 2021-03-08 11:11:16</a:t>
                      </a:r>
                      <a:r>
                        <a:rPr kumimoji="0" lang="es-ES" sz="1000" b="0" i="0" u="none" strike="noStrike" kern="1200" cap="none" spc="0" normalizeH="0" baseline="0" noProof="0">
                          <a:ln>
                            <a:noFill/>
                          </a:ln>
                          <a:solidFill>
                            <a:prstClr val="black"/>
                          </a:solidFill>
                          <a:effectLst/>
                          <a:uLnTx/>
                          <a:uFillTx/>
                          <a:latin typeface="+mn-lt"/>
                          <a:ea typeface="+mn-ea"/>
                          <a:cs typeface="+mn-cs"/>
                        </a:rPr>
                        <a:t>
 ¡Porque con ellas siempre compartimos la misma pasión! 
Desde Yamaha queremos conmemorarlas y saludarlas en este día.
#diadelamujer #8M #diainternacionaldelamujer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93176925"/>
                  </a:ext>
                </a:extLst>
              </a:tr>
            </a:tbl>
          </a:graphicData>
        </a:graphic>
      </p:graphicFrame>
      <p:sp>
        <p:nvSpPr>
          <p:cNvPr id="4" name="Text Placeholder 3">
            <a:extLst>
              <a:ext uri="{FF2B5EF4-FFF2-40B4-BE49-F238E27FC236}">
                <a16:creationId xmlns:a16="http://schemas.microsoft.com/office/drawing/2014/main" id="{6CC64010-131B-42F5-A460-3D1A89E116E7}"/>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7413191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D66FF-E237-46E7-A2CA-F579274938C5}"/>
              </a:ext>
            </a:extLst>
          </p:cNvPr>
          <p:cNvSpPr>
            <a:spLocks noGrp="1"/>
          </p:cNvSpPr>
          <p:nvPr>
            <p:ph type="title"/>
          </p:nvPr>
        </p:nvSpPr>
        <p:spPr/>
        <p:txBody>
          <a:bodyPr/>
          <a:lstStyle/>
          <a:p>
            <a:r>
              <a:rPr lang="en-US"/>
              <a:t>Facebook Post Table + Reactions | La Emilia - 16 of 17</a:t>
            </a:r>
          </a:p>
        </p:txBody>
      </p:sp>
      <p:graphicFrame>
        <p:nvGraphicFramePr>
          <p:cNvPr id="5" name="Table Placeholder 4">
            <a:extLst>
              <a:ext uri="{FF2B5EF4-FFF2-40B4-BE49-F238E27FC236}">
                <a16:creationId xmlns:a16="http://schemas.microsoft.com/office/drawing/2014/main" id="{D6BFCDC7-E577-449E-960A-BA8D9BCC919D}"/>
              </a:ext>
            </a:extLst>
          </p:cNvPr>
          <p:cNvGraphicFramePr>
            <a:graphicFrameLocks noGrp="1"/>
          </p:cNvGraphicFramePr>
          <p:nvPr>
            <p:ph type="tbl" sz="quarter" idx="13"/>
            <p:extLst>
              <p:ext uri="{D42A27DB-BD31-4B8C-83A1-F6EECF244321}">
                <p14:modId xmlns:p14="http://schemas.microsoft.com/office/powerpoint/2010/main" val="3876655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41879274"/>
                    </a:ext>
                  </a:extLst>
                </a:gridCol>
                <a:gridCol w="493776">
                  <a:extLst>
                    <a:ext uri="{9D8B030D-6E8A-4147-A177-3AD203B41FA5}">
                      <a16:colId xmlns:a16="http://schemas.microsoft.com/office/drawing/2014/main" val="3336332736"/>
                    </a:ext>
                  </a:extLst>
                </a:gridCol>
                <a:gridCol w="493776">
                  <a:extLst>
                    <a:ext uri="{9D8B030D-6E8A-4147-A177-3AD203B41FA5}">
                      <a16:colId xmlns:a16="http://schemas.microsoft.com/office/drawing/2014/main" val="3647549629"/>
                    </a:ext>
                  </a:extLst>
                </a:gridCol>
                <a:gridCol w="493776">
                  <a:extLst>
                    <a:ext uri="{9D8B030D-6E8A-4147-A177-3AD203B41FA5}">
                      <a16:colId xmlns:a16="http://schemas.microsoft.com/office/drawing/2014/main" val="3203648861"/>
                    </a:ext>
                  </a:extLst>
                </a:gridCol>
                <a:gridCol w="493776">
                  <a:extLst>
                    <a:ext uri="{9D8B030D-6E8A-4147-A177-3AD203B41FA5}">
                      <a16:colId xmlns:a16="http://schemas.microsoft.com/office/drawing/2014/main" val="3257941265"/>
                    </a:ext>
                  </a:extLst>
                </a:gridCol>
                <a:gridCol w="493776">
                  <a:extLst>
                    <a:ext uri="{9D8B030D-6E8A-4147-A177-3AD203B41FA5}">
                      <a16:colId xmlns:a16="http://schemas.microsoft.com/office/drawing/2014/main" val="669658334"/>
                    </a:ext>
                  </a:extLst>
                </a:gridCol>
                <a:gridCol w="493776">
                  <a:extLst>
                    <a:ext uri="{9D8B030D-6E8A-4147-A177-3AD203B41FA5}">
                      <a16:colId xmlns:a16="http://schemas.microsoft.com/office/drawing/2014/main" val="4040464847"/>
                    </a:ext>
                  </a:extLst>
                </a:gridCol>
                <a:gridCol w="493776">
                  <a:extLst>
                    <a:ext uri="{9D8B030D-6E8A-4147-A177-3AD203B41FA5}">
                      <a16:colId xmlns:a16="http://schemas.microsoft.com/office/drawing/2014/main" val="1072006338"/>
                    </a:ext>
                  </a:extLst>
                </a:gridCol>
                <a:gridCol w="493776">
                  <a:extLst>
                    <a:ext uri="{9D8B030D-6E8A-4147-A177-3AD203B41FA5}">
                      <a16:colId xmlns:a16="http://schemas.microsoft.com/office/drawing/2014/main" val="2976491246"/>
                    </a:ext>
                  </a:extLst>
                </a:gridCol>
                <a:gridCol w="493776">
                  <a:extLst>
                    <a:ext uri="{9D8B030D-6E8A-4147-A177-3AD203B41FA5}">
                      <a16:colId xmlns:a16="http://schemas.microsoft.com/office/drawing/2014/main" val="1769384429"/>
                    </a:ext>
                  </a:extLst>
                </a:gridCol>
                <a:gridCol w="493776">
                  <a:extLst>
                    <a:ext uri="{9D8B030D-6E8A-4147-A177-3AD203B41FA5}">
                      <a16:colId xmlns:a16="http://schemas.microsoft.com/office/drawing/2014/main" val="3865903817"/>
                    </a:ext>
                  </a:extLst>
                </a:gridCol>
                <a:gridCol w="493776">
                  <a:extLst>
                    <a:ext uri="{9D8B030D-6E8A-4147-A177-3AD203B41FA5}">
                      <a16:colId xmlns:a16="http://schemas.microsoft.com/office/drawing/2014/main" val="3045488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0186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- 2021-02-19 16:00:01</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02770255"/>
                  </a:ext>
                </a:extLst>
              </a:tr>
            </a:tbl>
          </a:graphicData>
        </a:graphic>
      </p:graphicFrame>
      <p:sp>
        <p:nvSpPr>
          <p:cNvPr id="4" name="Text Placeholder 3">
            <a:extLst>
              <a:ext uri="{FF2B5EF4-FFF2-40B4-BE49-F238E27FC236}">
                <a16:creationId xmlns:a16="http://schemas.microsoft.com/office/drawing/2014/main" id="{B2162173-804C-46DD-AB10-B840F0E679DA}"/>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9181878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CD659-667C-4BB0-B836-F7210B092939}"/>
              </a:ext>
            </a:extLst>
          </p:cNvPr>
          <p:cNvSpPr>
            <a:spLocks noGrp="1"/>
          </p:cNvSpPr>
          <p:nvPr>
            <p:ph type="title"/>
          </p:nvPr>
        </p:nvSpPr>
        <p:spPr/>
        <p:txBody>
          <a:bodyPr/>
          <a:lstStyle/>
          <a:p>
            <a:r>
              <a:rPr lang="en-US"/>
              <a:t>Facebook Post Table + Reactions | La Emilia - 17 of 17</a:t>
            </a:r>
          </a:p>
        </p:txBody>
      </p:sp>
      <p:graphicFrame>
        <p:nvGraphicFramePr>
          <p:cNvPr id="5" name="Table Placeholder 4">
            <a:extLst>
              <a:ext uri="{FF2B5EF4-FFF2-40B4-BE49-F238E27FC236}">
                <a16:creationId xmlns:a16="http://schemas.microsoft.com/office/drawing/2014/main" id="{D06E8AEF-59E8-4601-8B8B-B2BC43586D8A}"/>
              </a:ext>
            </a:extLst>
          </p:cNvPr>
          <p:cNvGraphicFramePr>
            <a:graphicFrameLocks noGrp="1"/>
          </p:cNvGraphicFramePr>
          <p:nvPr>
            <p:ph type="tbl" sz="quarter" idx="13"/>
            <p:extLst>
              <p:ext uri="{D42A27DB-BD31-4B8C-83A1-F6EECF244321}">
                <p14:modId xmlns:p14="http://schemas.microsoft.com/office/powerpoint/2010/main" val="3279555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28118"/>
                    </a:ext>
                  </a:extLst>
                </a:gridCol>
                <a:gridCol w="493776">
                  <a:extLst>
                    <a:ext uri="{9D8B030D-6E8A-4147-A177-3AD203B41FA5}">
                      <a16:colId xmlns:a16="http://schemas.microsoft.com/office/drawing/2014/main" val="304280805"/>
                    </a:ext>
                  </a:extLst>
                </a:gridCol>
                <a:gridCol w="493776">
                  <a:extLst>
                    <a:ext uri="{9D8B030D-6E8A-4147-A177-3AD203B41FA5}">
                      <a16:colId xmlns:a16="http://schemas.microsoft.com/office/drawing/2014/main" val="829886072"/>
                    </a:ext>
                  </a:extLst>
                </a:gridCol>
                <a:gridCol w="493776">
                  <a:extLst>
                    <a:ext uri="{9D8B030D-6E8A-4147-A177-3AD203B41FA5}">
                      <a16:colId xmlns:a16="http://schemas.microsoft.com/office/drawing/2014/main" val="3038692167"/>
                    </a:ext>
                  </a:extLst>
                </a:gridCol>
                <a:gridCol w="493776">
                  <a:extLst>
                    <a:ext uri="{9D8B030D-6E8A-4147-A177-3AD203B41FA5}">
                      <a16:colId xmlns:a16="http://schemas.microsoft.com/office/drawing/2014/main" val="3666619073"/>
                    </a:ext>
                  </a:extLst>
                </a:gridCol>
                <a:gridCol w="493776">
                  <a:extLst>
                    <a:ext uri="{9D8B030D-6E8A-4147-A177-3AD203B41FA5}">
                      <a16:colId xmlns:a16="http://schemas.microsoft.com/office/drawing/2014/main" val="3312584280"/>
                    </a:ext>
                  </a:extLst>
                </a:gridCol>
                <a:gridCol w="493776">
                  <a:extLst>
                    <a:ext uri="{9D8B030D-6E8A-4147-A177-3AD203B41FA5}">
                      <a16:colId xmlns:a16="http://schemas.microsoft.com/office/drawing/2014/main" val="2528725045"/>
                    </a:ext>
                  </a:extLst>
                </a:gridCol>
                <a:gridCol w="493776">
                  <a:extLst>
                    <a:ext uri="{9D8B030D-6E8A-4147-A177-3AD203B41FA5}">
                      <a16:colId xmlns:a16="http://schemas.microsoft.com/office/drawing/2014/main" val="2592909439"/>
                    </a:ext>
                  </a:extLst>
                </a:gridCol>
                <a:gridCol w="493776">
                  <a:extLst>
                    <a:ext uri="{9D8B030D-6E8A-4147-A177-3AD203B41FA5}">
                      <a16:colId xmlns:a16="http://schemas.microsoft.com/office/drawing/2014/main" val="1269226790"/>
                    </a:ext>
                  </a:extLst>
                </a:gridCol>
                <a:gridCol w="493776">
                  <a:extLst>
                    <a:ext uri="{9D8B030D-6E8A-4147-A177-3AD203B41FA5}">
                      <a16:colId xmlns:a16="http://schemas.microsoft.com/office/drawing/2014/main" val="1457899087"/>
                    </a:ext>
                  </a:extLst>
                </a:gridCol>
                <a:gridCol w="493776">
                  <a:extLst>
                    <a:ext uri="{9D8B030D-6E8A-4147-A177-3AD203B41FA5}">
                      <a16:colId xmlns:a16="http://schemas.microsoft.com/office/drawing/2014/main" val="2946935695"/>
                    </a:ext>
                  </a:extLst>
                </a:gridCol>
                <a:gridCol w="493776">
                  <a:extLst>
                    <a:ext uri="{9D8B030D-6E8A-4147-A177-3AD203B41FA5}">
                      <a16:colId xmlns:a16="http://schemas.microsoft.com/office/drawing/2014/main" val="4159796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5421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- 2021-02-17 12:00:27</a:t>
                      </a:r>
                      <a:r>
                        <a:rPr kumimoji="0" lang="es-ES" sz="1000" b="0" i="0" u="none" strike="noStrike" kern="1200" cap="none" spc="0" normalizeH="0" baseline="0" noProof="0">
                          <a:ln>
                            <a:noFill/>
                          </a:ln>
                          <a:solidFill>
                            <a:prstClr val="black"/>
                          </a:solidFill>
                          <a:effectLst/>
                          <a:uLnTx/>
                          <a:uFillTx/>
                          <a:latin typeface="+mn-lt"/>
                          <a:ea typeface="+mn-ea"/>
                          <a:cs typeface="+mn-cs"/>
                        </a:rPr>
                        <a:t>
 ¡En Febrero seguimos con las cuotas sin interés!
Aprovechá 12 ó 18 cuotas sin interés en FZ FI, FZ-S Disco, FZ25 y XTZ125 y no pierdas la oportunidad de tener tu Yamaha.
Pedí ahora mismo tu cotización en bit.ly/YamahaAhora12
.
#TransporteIdeal #ViajaSeguro #MoveteConYamaha #Ahora12 #Ahora18
.
*Términos y condiciones: bit.ly/Ahora12-Terminos-y-Condiciones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01530848"/>
                  </a:ext>
                </a:extLst>
              </a:tr>
            </a:tbl>
          </a:graphicData>
        </a:graphic>
      </p:graphicFrame>
      <p:sp>
        <p:nvSpPr>
          <p:cNvPr id="4" name="Text Placeholder 3">
            <a:extLst>
              <a:ext uri="{FF2B5EF4-FFF2-40B4-BE49-F238E27FC236}">
                <a16:creationId xmlns:a16="http://schemas.microsoft.com/office/drawing/2014/main" id="{714CB816-7ECC-449A-9BCE-BD6E822A2E32}"/>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180459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2F6E9-E974-4417-A3A2-73AD2FF80FB4}"/>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6BD4BBE8-DD06-4F63-8379-2CEF2410653D}"/>
              </a:ext>
            </a:extLst>
          </p:cNvPr>
          <p:cNvGraphicFramePr>
            <a:graphicFrameLocks noGrp="1"/>
          </p:cNvGraphicFramePr>
          <p:nvPr>
            <p:ph type="chart" sz="quarter" idx="13"/>
            <p:extLst>
              <p:ext uri="{D42A27DB-BD31-4B8C-83A1-F6EECF244321}">
                <p14:modId xmlns:p14="http://schemas.microsoft.com/office/powerpoint/2010/main" val="41399576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666084-4793-4531-A46C-44CD724EE1B8}"/>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1DAB1029-9A3F-487C-92A2-193911E230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69508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09241-2427-466A-A6BB-BFA7C54C90FF}"/>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FD1749BE-8A8E-4A39-8C13-87ADCA30F971}"/>
              </a:ext>
            </a:extLst>
          </p:cNvPr>
          <p:cNvGraphicFramePr>
            <a:graphicFrameLocks noGrp="1"/>
          </p:cNvGraphicFramePr>
          <p:nvPr>
            <p:ph type="tbl" sz="quarter" idx="13"/>
            <p:extLst>
              <p:ext uri="{D42A27DB-BD31-4B8C-83A1-F6EECF244321}">
                <p14:modId xmlns:p14="http://schemas.microsoft.com/office/powerpoint/2010/main" val="96861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152616547"/>
                    </a:ext>
                  </a:extLst>
                </a:gridCol>
                <a:gridCol w="1152144">
                  <a:extLst>
                    <a:ext uri="{9D8B030D-6E8A-4147-A177-3AD203B41FA5}">
                      <a16:colId xmlns:a16="http://schemas.microsoft.com/office/drawing/2014/main" val="3048098598"/>
                    </a:ext>
                  </a:extLst>
                </a:gridCol>
                <a:gridCol w="1152144">
                  <a:extLst>
                    <a:ext uri="{9D8B030D-6E8A-4147-A177-3AD203B41FA5}">
                      <a16:colId xmlns:a16="http://schemas.microsoft.com/office/drawing/2014/main" val="4243462682"/>
                    </a:ext>
                  </a:extLst>
                </a:gridCol>
                <a:gridCol w="1152144">
                  <a:extLst>
                    <a:ext uri="{9D8B030D-6E8A-4147-A177-3AD203B41FA5}">
                      <a16:colId xmlns:a16="http://schemas.microsoft.com/office/drawing/2014/main" val="2136788208"/>
                    </a:ext>
                  </a:extLst>
                </a:gridCol>
                <a:gridCol w="1152144">
                  <a:extLst>
                    <a:ext uri="{9D8B030D-6E8A-4147-A177-3AD203B41FA5}">
                      <a16:colId xmlns:a16="http://schemas.microsoft.com/office/drawing/2014/main" val="1011964956"/>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2526303630"/>
                  </a:ext>
                </a:extLst>
              </a:tr>
              <a:tr h="370840">
                <a:tc>
                  <a:txBody>
                    <a:bodyPr/>
                    <a:lstStyle/>
                    <a:p>
                      <a:r>
                        <a:rPr lang="es-ES" sz="1000" b="1"/>
                        <a:t>Bajaj Argentina - 2021-02-17 10:39:05</a:t>
                      </a:r>
                      <a:r>
                        <a:rPr lang="es-ES" sz="1000"/>
                        <a:t>
 Buenas. Consulta, que aceite recomiendan para la ns? Gracias</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4258042670"/>
                  </a:ext>
                </a:extLst>
              </a:tr>
              <a:tr h="370840">
                <a:tc>
                  <a:txBody>
                    <a:bodyPr/>
                    <a:lstStyle/>
                    <a:p>
                      <a:r>
                        <a:rPr lang="es-ES" sz="1000" b="1"/>
                        <a:t>Bajaj Argentina - 2021-02-27 12:39:38</a:t>
                      </a:r>
                      <a:r>
                        <a:rPr lang="es-ES" sz="1000"/>
                        <a:t>
 Caraduras como pueden vender un producto para el cual no tienen repuestos en toda Argentina,hace dos meses tengo parada la dominar 400,sin poder conseguir hasta el dia fecha repuesto llanta delantera...</a:t>
                      </a:r>
                      <a:endParaRPr lang="en-US" sz="1000"/>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274414276"/>
                  </a:ext>
                </a:extLst>
              </a:tr>
            </a:tbl>
          </a:graphicData>
        </a:graphic>
      </p:graphicFrame>
      <p:sp>
        <p:nvSpPr>
          <p:cNvPr id="4" name="Text Placeholder 3">
            <a:extLst>
              <a:ext uri="{FF2B5EF4-FFF2-40B4-BE49-F238E27FC236}">
                <a16:creationId xmlns:a16="http://schemas.microsoft.com/office/drawing/2014/main" id="{E557B4EB-3C62-4064-8528-3E8C0B1D2204}"/>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5680407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1585</Words>
  <Application>Microsoft Office PowerPoint</Application>
  <PresentationFormat>On-screen Show (4:3)</PresentationFormat>
  <Paragraphs>835</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FACEBOOK NUEVO - La emilia usar</vt:lpstr>
      <vt:lpstr>Facebook Key Metrics Table | La Emilia</vt:lpstr>
      <vt:lpstr>Facebook Key Metrics Radar | La Emilia</vt:lpstr>
      <vt:lpstr>Facebook Fan Distribution | La Emilia</vt:lpstr>
      <vt:lpstr>Facebook +/- Fan Distribution | La Emilia</vt:lpstr>
      <vt:lpstr>Facebook Posts Distribution | La Emilia</vt:lpstr>
      <vt:lpstr>Facebook Interactions Distribution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 - 1 of 3</vt:lpstr>
      <vt:lpstr>Facebook Hashtag Detection | La Emilia - 2 of 3</vt:lpstr>
      <vt:lpstr>Facebook Hashtag Detection | La Emilia - 3 of 3</vt:lpstr>
      <vt:lpstr>Facebook Post Table + Reactions | La Emilia - 1 of 17</vt:lpstr>
      <vt:lpstr>Facebook Post Table + Reactions | La Emilia - 2 of 17</vt:lpstr>
      <vt:lpstr>Facebook Post Table + Reactions | La Emilia - 3 of 17</vt:lpstr>
      <vt:lpstr>Facebook Post Table + Reactions | La Emilia - 4 of 17</vt:lpstr>
      <vt:lpstr>Facebook Post Table + Reactions | La Emilia - 5 of 17</vt:lpstr>
      <vt:lpstr>Facebook Post Table + Reactions | La Emilia - 6 of 17</vt:lpstr>
      <vt:lpstr>Facebook Post Table + Reactions | La Emilia - 7 of 17</vt:lpstr>
      <vt:lpstr>Facebook Post Table + Reactions | La Emilia - 8 of 17</vt:lpstr>
      <vt:lpstr>Facebook Post Table + Reactions | La Emilia - 9 of 17</vt:lpstr>
      <vt:lpstr>Facebook Post Table + Reactions | La Emilia - 10 of 17</vt:lpstr>
      <vt:lpstr>Facebook Post Table + Reactions | La Emilia - 11 of 17</vt:lpstr>
      <vt:lpstr>Facebook Post Table + Reactions | La Emilia - 12 of 17</vt:lpstr>
      <vt:lpstr>Facebook Post Table + Reactions | La Emilia - 13 of 17</vt:lpstr>
      <vt:lpstr>Facebook Post Table + Reactions | La Emilia - 14 of 17</vt:lpstr>
      <vt:lpstr>Facebook Post Table + Reactions | La Emilia - 15 of 17</vt:lpstr>
      <vt:lpstr>Facebook Post Table + Reactions | La Emilia - 16 of 17</vt:lpstr>
      <vt:lpstr>Facebook Post Table + Reactions | La Emilia - 17 of 17</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2021-03-18T08:51:39Z</dcterms:created>
  <dcterms:modified xsi:type="dcterms:W3CDTF">2021-03-18T08:53:32Z</dcterms:modified>
</cp:coreProperties>
</file>