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8B372-DF53-4DEA-A702-1A5EDEB21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Scott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CF38F4-85F0-4B8E-BE5C-47F1405013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8134291"/>
              </p:ext>
            </p:extLst>
          </p:nvPr>
        </p:nvGraphicFramePr>
        <p:xfrm>
          <a:off x="457200" y="1731963"/>
          <a:ext cx="7571232" cy="225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6197177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919065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741489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182334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009982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303352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993835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183972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995957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3649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Specialized Bicycles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1960152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612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Scott Sports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192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Trek Bicycle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4244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Giant Bicycles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239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Cannondale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6948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105930-EEDC-4678-9985-CDCD61E208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02/18/2021 - 03/15/2021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1379873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82</Words>
  <Application>Microsoft Office PowerPoint</Application>
  <PresentationFormat>On-screen Show (4:3)</PresentationFormat>
  <Paragraphs>56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Scott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Scott</dc:title>
  <dc:creator>Frederik Peiniger</dc:creator>
  <cp:lastModifiedBy>Frederik Peiniger</cp:lastModifiedBy>
  <cp:revision>1</cp:revision>
  <dcterms:created xsi:type="dcterms:W3CDTF">2021-03-16T18:11:01Z</dcterms:created>
  <dcterms:modified xsi:type="dcterms:W3CDTF">2021-03-16T18:11:17Z</dcterms:modified>
</cp:coreProperties>
</file>