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Sheet1!$A$2:$A$28</c:f>
            </c:multiLvlStrRef>
          </c:cat>
          <c:val>
            <c:numRef>
              <c:f>Sheet1!$B$2:$B$28</c:f>
            </c:numRef>
          </c:val>
          <c:smooth val="0"/>
          <c:extLst>
            <c:ext xmlns:c16="http://schemas.microsoft.com/office/drawing/2014/chart" uri="{C3380CC4-5D6E-409C-BE32-E72D297353CC}">
              <c16:uniqueId val="{00000000-1402-42DD-A35E-8D98298F267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Sheet1!$A$2:$A$28</c:f>
            </c:multiLvlStrRef>
          </c:cat>
          <c:val>
            <c:numRef>
              <c:f>Sheet1!$C$2:$C$28</c:f>
            </c:numRef>
          </c:val>
          <c:smooth val="0"/>
          <c:extLst>
            <c:ext xmlns:c16="http://schemas.microsoft.com/office/drawing/2014/chart" uri="{C3380CC4-5D6E-409C-BE32-E72D297353CC}">
              <c16:uniqueId val="{00000001-1402-42DD-A35E-8D98298F267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Sheet1!$A$2:$A$28</c:f>
            </c:multiLvlStrRef>
          </c:cat>
          <c:val>
            <c:numRef>
              <c:f>Sheet1!$D$2:$D$28</c:f>
            </c:numRef>
          </c:val>
          <c:smooth val="0"/>
          <c:extLst>
            <c:ext xmlns:c16="http://schemas.microsoft.com/office/drawing/2014/chart" uri="{C3380CC4-5D6E-409C-BE32-E72D297353CC}">
              <c16:uniqueId val="{00000002-1402-42DD-A35E-8D98298F267B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Sheet1!$A$2:$A$28</c:f>
            </c:multiLvlStrRef>
          </c:cat>
          <c:val>
            <c:numRef>
              <c:f>Sheet1!$E$2:$E$28</c:f>
            </c:numRef>
          </c:val>
          <c:smooth val="0"/>
          <c:extLst>
            <c:ext xmlns:c16="http://schemas.microsoft.com/office/drawing/2014/chart" uri="{C3380CC4-5D6E-409C-BE32-E72D297353CC}">
              <c16:uniqueId val="{00000003-1402-42DD-A35E-8D98298F267B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Sheet1!$A$2:$A$28</c:f>
            </c:multiLvlStrRef>
          </c:cat>
          <c:val>
            <c:numRef>
              <c:f>Sheet1!$F$2:$F$28</c:f>
            </c:numRef>
          </c:val>
          <c:smooth val="0"/>
          <c:extLst>
            <c:ext xmlns:c16="http://schemas.microsoft.com/office/drawing/2014/chart" uri="{C3380CC4-5D6E-409C-BE32-E72D297353CC}">
              <c16:uniqueId val="{00000004-1402-42DD-A35E-8D98298F26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238440"/>
        <c:axId val="279115704"/>
      </c:lineChart>
      <c:catAx>
        <c:axId val="273238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15704"/>
        <c:crosses val="autoZero"/>
        <c:auto val="1"/>
        <c:lblAlgn val="ctr"/>
        <c:lblOffset val="100"/>
        <c:noMultiLvlLbl val="0"/>
      </c:catAx>
      <c:valAx>
        <c:axId val="279115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238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7916A-60F4-4CF4-B03D-325B3A69F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FA6DBF-F4FF-4FA2-9872-33E6AC9128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7082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C4AA26-310A-4ABD-8F3D-D0C3D287A1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91A57-E040-4F0C-9146-7E6E1418A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9697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Change | Teknialbikes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| Teknialbikes</dc:title>
  <dc:creator>Frederik Peiniger</dc:creator>
  <cp:lastModifiedBy>Frederik Peiniger</cp:lastModifiedBy>
  <cp:revision>1</cp:revision>
  <dcterms:created xsi:type="dcterms:W3CDTF">2021-03-16T11:13:47Z</dcterms:created>
  <dcterms:modified xsi:type="dcterms:W3CDTF">2021-03-16T11:13:55Z</dcterms:modified>
</cp:coreProperties>
</file>