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64.492599999999996</c:v>
                </c:pt>
                <c:pt idx="1">
                  <c:v>7.6923000000000004</c:v>
                </c:pt>
                <c:pt idx="2">
                  <c:v>57.079000000000001</c:v>
                </c:pt>
                <c:pt idx="3">
                  <c:v>0</c:v>
                </c:pt>
                <c:pt idx="4">
                  <c:v>86.486699999999999</c:v>
                </c:pt>
                <c:pt idx="5">
                  <c:v>-4.8785999999999996</c:v>
                </c:pt>
              </c:numCache>
            </c:numRef>
          </c:val>
          <c:extLst>
            <c:ext xmlns:c16="http://schemas.microsoft.com/office/drawing/2014/chart" uri="{C3380CC4-5D6E-409C-BE32-E72D297353CC}">
              <c16:uniqueId val="{00000000-BFA4-45D6-BA28-E35D65E939A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62.970799999999997</c:v>
                </c:pt>
                <c:pt idx="1">
                  <c:v>100</c:v>
                </c:pt>
                <c:pt idx="2">
                  <c:v>100</c:v>
                </c:pt>
                <c:pt idx="3">
                  <c:v>0</c:v>
                </c:pt>
                <c:pt idx="4">
                  <c:v>11.942399999999999</c:v>
                </c:pt>
                <c:pt idx="5">
                  <c:v>0.38469999999999999</c:v>
                </c:pt>
              </c:numCache>
            </c:numRef>
          </c:val>
          <c:extLst>
            <c:ext xmlns:c16="http://schemas.microsoft.com/office/drawing/2014/chart" uri="{C3380CC4-5D6E-409C-BE32-E72D297353CC}">
              <c16:uniqueId val="{00000001-BFA4-45D6-BA28-E35D65E939A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9.6763999999999992</c:v>
                </c:pt>
                <c:pt idx="1">
                  <c:v>13.8462</c:v>
                </c:pt>
                <c:pt idx="2">
                  <c:v>17.814299999999999</c:v>
                </c:pt>
                <c:pt idx="3">
                  <c:v>100</c:v>
                </c:pt>
                <c:pt idx="4">
                  <c:v>100</c:v>
                </c:pt>
                <c:pt idx="5">
                  <c:v>1.5023</c:v>
                </c:pt>
              </c:numCache>
            </c:numRef>
          </c:val>
          <c:extLst>
            <c:ext xmlns:c16="http://schemas.microsoft.com/office/drawing/2014/chart" uri="{C3380CC4-5D6E-409C-BE32-E72D297353CC}">
              <c16:uniqueId val="{00000002-BFA4-45D6-BA28-E35D65E939AD}"/>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36.923099999999998</c:v>
                </c:pt>
                <c:pt idx="2">
                  <c:v>37.517800000000001</c:v>
                </c:pt>
                <c:pt idx="3">
                  <c:v>0</c:v>
                </c:pt>
                <c:pt idx="4">
                  <c:v>7.7050999999999998</c:v>
                </c:pt>
                <c:pt idx="5">
                  <c:v>100</c:v>
                </c:pt>
              </c:numCache>
            </c:numRef>
          </c:val>
          <c:extLst>
            <c:ext xmlns:c16="http://schemas.microsoft.com/office/drawing/2014/chart" uri="{C3380CC4-5D6E-409C-BE32-E72D297353CC}">
              <c16:uniqueId val="{00000003-BFA4-45D6-BA28-E35D65E939AD}"/>
            </c:ext>
          </c:extLst>
        </c:ser>
        <c:dLbls>
          <c:showLegendKey val="0"/>
          <c:showVal val="0"/>
          <c:showCatName val="0"/>
          <c:showSerName val="0"/>
          <c:showPercent val="0"/>
          <c:showBubbleSize val="0"/>
        </c:dLbls>
        <c:axId val="321500912"/>
        <c:axId val="321502552"/>
      </c:radarChart>
      <c:catAx>
        <c:axId val="32150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02552"/>
        <c:crosses val="autoZero"/>
        <c:auto val="1"/>
        <c:lblAlgn val="ctr"/>
        <c:lblOffset val="100"/>
        <c:noMultiLvlLbl val="0"/>
      </c:catAx>
      <c:valAx>
        <c:axId val="32150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0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1589275</c:v>
                </c:pt>
                <c:pt idx="1">
                  <c:v>1024964</c:v>
                </c:pt>
                <c:pt idx="2">
                  <c:v>1000779</c:v>
                </c:pt>
                <c:pt idx="3">
                  <c:v>153785</c:v>
                </c:pt>
              </c:numCache>
            </c:numRef>
          </c:val>
          <c:extLst>
            <c:ext xmlns:c16="http://schemas.microsoft.com/office/drawing/2014/chart" uri="{C3380CC4-5D6E-409C-BE32-E72D297353CC}">
              <c16:uniqueId val="{00000000-9EDB-4099-BFA8-72A438668AE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26389</c:v>
                </c:pt>
                <c:pt idx="1">
                  <c:v>-845</c:v>
                </c:pt>
                <c:pt idx="2">
                  <c:v>65</c:v>
                </c:pt>
                <c:pt idx="3">
                  <c:v>39</c:v>
                </c:pt>
              </c:numCache>
            </c:numRef>
          </c:val>
          <c:extLst>
            <c:ext xmlns:c16="http://schemas.microsoft.com/office/drawing/2014/chart" uri="{C3380CC4-5D6E-409C-BE32-E72D297353CC}">
              <c16:uniqueId val="{00000000-BE39-49A9-A895-EF67D4A40D7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24</c:v>
                </c:pt>
                <c:pt idx="1">
                  <c:v>5</c:v>
                </c:pt>
                <c:pt idx="2">
                  <c:v>65</c:v>
                </c:pt>
                <c:pt idx="3">
                  <c:v>9</c:v>
                </c:pt>
              </c:numCache>
            </c:numRef>
          </c:val>
          <c:extLst>
            <c:ext xmlns:c16="http://schemas.microsoft.com/office/drawing/2014/chart" uri="{C3380CC4-5D6E-409C-BE32-E72D297353CC}">
              <c16:uniqueId val="{00000000-0210-4910-B248-5C5785C7E5C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1847</c:v>
                </c:pt>
                <c:pt idx="1">
                  <c:v>2810</c:v>
                </c:pt>
                <c:pt idx="2">
                  <c:v>4923</c:v>
                </c:pt>
                <c:pt idx="3">
                  <c:v>877</c:v>
                </c:pt>
              </c:numCache>
            </c:numRef>
          </c:val>
          <c:extLst>
            <c:ext xmlns:c16="http://schemas.microsoft.com/office/drawing/2014/chart" uri="{C3380CC4-5D6E-409C-BE32-E72D297353CC}">
              <c16:uniqueId val="{00000000-034F-4A08-868C-08D404A2470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1025780</c:v>
                </c:pt>
                <c:pt idx="1">
                  <c:v>1025719</c:v>
                </c:pt>
                <c:pt idx="2">
                  <c:v>1025675</c:v>
                </c:pt>
                <c:pt idx="3">
                  <c:v>1025651</c:v>
                </c:pt>
                <c:pt idx="4">
                  <c:v>1025627</c:v>
                </c:pt>
                <c:pt idx="5">
                  <c:v>1025583</c:v>
                </c:pt>
                <c:pt idx="6">
                  <c:v>1025555</c:v>
                </c:pt>
                <c:pt idx="7">
                  <c:v>1025532</c:v>
                </c:pt>
                <c:pt idx="8">
                  <c:v>1025478</c:v>
                </c:pt>
                <c:pt idx="9">
                  <c:v>1025422</c:v>
                </c:pt>
                <c:pt idx="10">
                  <c:v>1025396</c:v>
                </c:pt>
                <c:pt idx="11">
                  <c:v>1025360</c:v>
                </c:pt>
                <c:pt idx="12">
                  <c:v>1025323</c:v>
                </c:pt>
                <c:pt idx="13">
                  <c:v>1025291</c:v>
                </c:pt>
                <c:pt idx="14">
                  <c:v>1025260</c:v>
                </c:pt>
                <c:pt idx="15">
                  <c:v>1025218</c:v>
                </c:pt>
                <c:pt idx="16">
                  <c:v>1025179</c:v>
                </c:pt>
                <c:pt idx="17">
                  <c:v>1025138</c:v>
                </c:pt>
                <c:pt idx="18">
                  <c:v>1025102</c:v>
                </c:pt>
                <c:pt idx="19">
                  <c:v>1025087</c:v>
                </c:pt>
                <c:pt idx="20">
                  <c:v>1025065</c:v>
                </c:pt>
                <c:pt idx="21">
                  <c:v>1025068</c:v>
                </c:pt>
                <c:pt idx="22">
                  <c:v>1025051</c:v>
                </c:pt>
                <c:pt idx="23">
                  <c:v>1025027</c:v>
                </c:pt>
                <c:pt idx="24">
                  <c:v>1025005</c:v>
                </c:pt>
                <c:pt idx="25">
                  <c:v>1024986</c:v>
                </c:pt>
                <c:pt idx="26">
                  <c:v>1024964</c:v>
                </c:pt>
              </c:numCache>
            </c:numRef>
          </c:val>
          <c:smooth val="0"/>
          <c:extLst>
            <c:ext xmlns:c16="http://schemas.microsoft.com/office/drawing/2014/chart" uri="{C3380CC4-5D6E-409C-BE32-E72D297353CC}">
              <c16:uniqueId val="{00000000-0D97-4BDF-AB58-F7F01839BE0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1000720</c:v>
                </c:pt>
                <c:pt idx="1">
                  <c:v>1000698</c:v>
                </c:pt>
                <c:pt idx="2">
                  <c:v>1000693</c:v>
                </c:pt>
                <c:pt idx="3">
                  <c:v>1000713</c:v>
                </c:pt>
                <c:pt idx="4">
                  <c:v>1000724</c:v>
                </c:pt>
                <c:pt idx="5">
                  <c:v>1000733</c:v>
                </c:pt>
                <c:pt idx="6">
                  <c:v>1000752</c:v>
                </c:pt>
                <c:pt idx="7">
                  <c:v>1000760</c:v>
                </c:pt>
                <c:pt idx="8">
                  <c:v>1000751</c:v>
                </c:pt>
                <c:pt idx="9">
                  <c:v>1000739</c:v>
                </c:pt>
                <c:pt idx="10">
                  <c:v>1000737</c:v>
                </c:pt>
                <c:pt idx="11">
                  <c:v>1000752</c:v>
                </c:pt>
                <c:pt idx="12">
                  <c:v>1000722</c:v>
                </c:pt>
                <c:pt idx="13">
                  <c:v>1000679</c:v>
                </c:pt>
                <c:pt idx="14">
                  <c:v>1000658</c:v>
                </c:pt>
                <c:pt idx="15">
                  <c:v>1000657</c:v>
                </c:pt>
                <c:pt idx="16">
                  <c:v>1000655</c:v>
                </c:pt>
                <c:pt idx="17">
                  <c:v>1000651</c:v>
                </c:pt>
                <c:pt idx="18">
                  <c:v>1000669</c:v>
                </c:pt>
                <c:pt idx="19">
                  <c:v>1000696</c:v>
                </c:pt>
                <c:pt idx="20">
                  <c:v>1000710</c:v>
                </c:pt>
                <c:pt idx="21">
                  <c:v>1000737</c:v>
                </c:pt>
                <c:pt idx="22">
                  <c:v>1000742</c:v>
                </c:pt>
                <c:pt idx="23">
                  <c:v>1000747</c:v>
                </c:pt>
                <c:pt idx="24">
                  <c:v>1000751</c:v>
                </c:pt>
                <c:pt idx="25">
                  <c:v>1000758</c:v>
                </c:pt>
                <c:pt idx="26">
                  <c:v>1000779</c:v>
                </c:pt>
              </c:numCache>
            </c:numRef>
          </c:val>
          <c:smooth val="0"/>
          <c:extLst>
            <c:ext xmlns:c16="http://schemas.microsoft.com/office/drawing/2014/chart" uri="{C3380CC4-5D6E-409C-BE32-E72D297353CC}">
              <c16:uniqueId val="{00000001-0D97-4BDF-AB58-F7F01839BE0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153743</c:v>
                </c:pt>
                <c:pt idx="1">
                  <c:v>153740</c:v>
                </c:pt>
                <c:pt idx="2">
                  <c:v>153740</c:v>
                </c:pt>
                <c:pt idx="3">
                  <c:v>153735</c:v>
                </c:pt>
                <c:pt idx="4">
                  <c:v>153729</c:v>
                </c:pt>
                <c:pt idx="5">
                  <c:v>153733</c:v>
                </c:pt>
                <c:pt idx="6">
                  <c:v>153748</c:v>
                </c:pt>
                <c:pt idx="7">
                  <c:v>153751</c:v>
                </c:pt>
                <c:pt idx="8">
                  <c:v>153754</c:v>
                </c:pt>
                <c:pt idx="9">
                  <c:v>153754</c:v>
                </c:pt>
                <c:pt idx="10">
                  <c:v>153760</c:v>
                </c:pt>
                <c:pt idx="11">
                  <c:v>153765</c:v>
                </c:pt>
                <c:pt idx="12">
                  <c:v>153762</c:v>
                </c:pt>
                <c:pt idx="13">
                  <c:v>153771</c:v>
                </c:pt>
                <c:pt idx="14">
                  <c:v>153777</c:v>
                </c:pt>
                <c:pt idx="15">
                  <c:v>153778</c:v>
                </c:pt>
                <c:pt idx="16">
                  <c:v>153785</c:v>
                </c:pt>
                <c:pt idx="17">
                  <c:v>153784</c:v>
                </c:pt>
                <c:pt idx="18">
                  <c:v>153787</c:v>
                </c:pt>
                <c:pt idx="19">
                  <c:v>153792</c:v>
                </c:pt>
                <c:pt idx="20">
                  <c:v>153802</c:v>
                </c:pt>
                <c:pt idx="21">
                  <c:v>153804</c:v>
                </c:pt>
                <c:pt idx="22">
                  <c:v>153795</c:v>
                </c:pt>
                <c:pt idx="23">
                  <c:v>153793</c:v>
                </c:pt>
                <c:pt idx="24">
                  <c:v>153788</c:v>
                </c:pt>
                <c:pt idx="25">
                  <c:v>153788</c:v>
                </c:pt>
                <c:pt idx="26">
                  <c:v>153785</c:v>
                </c:pt>
              </c:numCache>
            </c:numRef>
          </c:val>
          <c:smooth val="0"/>
          <c:extLst>
            <c:ext xmlns:c16="http://schemas.microsoft.com/office/drawing/2014/chart" uri="{C3380CC4-5D6E-409C-BE32-E72D297353CC}">
              <c16:uniqueId val="{00000002-0D97-4BDF-AB58-F7F01839BE0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1563251</c:v>
                </c:pt>
                <c:pt idx="1">
                  <c:v>1571242</c:v>
                </c:pt>
                <c:pt idx="2">
                  <c:v>1571580</c:v>
                </c:pt>
                <c:pt idx="3">
                  <c:v>1575968</c:v>
                </c:pt>
                <c:pt idx="4">
                  <c:v>1577717</c:v>
                </c:pt>
                <c:pt idx="5">
                  <c:v>1578470</c:v>
                </c:pt>
                <c:pt idx="6">
                  <c:v>1579076</c:v>
                </c:pt>
                <c:pt idx="7">
                  <c:v>1578975</c:v>
                </c:pt>
                <c:pt idx="8">
                  <c:v>1578885</c:v>
                </c:pt>
                <c:pt idx="9">
                  <c:v>1583216</c:v>
                </c:pt>
                <c:pt idx="10">
                  <c:v>1582720</c:v>
                </c:pt>
                <c:pt idx="11">
                  <c:v>1583105</c:v>
                </c:pt>
                <c:pt idx="12">
                  <c:v>1582187</c:v>
                </c:pt>
                <c:pt idx="13">
                  <c:v>1581907</c:v>
                </c:pt>
                <c:pt idx="14">
                  <c:v>1581951</c:v>
                </c:pt>
                <c:pt idx="15">
                  <c:v>1582701</c:v>
                </c:pt>
                <c:pt idx="16">
                  <c:v>1582901</c:v>
                </c:pt>
                <c:pt idx="17">
                  <c:v>1583120</c:v>
                </c:pt>
                <c:pt idx="18">
                  <c:v>1583105</c:v>
                </c:pt>
                <c:pt idx="19">
                  <c:v>1582981</c:v>
                </c:pt>
                <c:pt idx="20">
                  <c:v>1582880</c:v>
                </c:pt>
                <c:pt idx="21">
                  <c:v>1589078</c:v>
                </c:pt>
                <c:pt idx="22">
                  <c:v>1588059</c:v>
                </c:pt>
                <c:pt idx="23">
                  <c:v>1589712</c:v>
                </c:pt>
                <c:pt idx="24">
                  <c:v>1589379</c:v>
                </c:pt>
                <c:pt idx="25">
                  <c:v>1589332</c:v>
                </c:pt>
                <c:pt idx="26">
                  <c:v>1589275</c:v>
                </c:pt>
              </c:numCache>
            </c:numRef>
          </c:val>
          <c:smooth val="0"/>
          <c:extLst>
            <c:ext xmlns:c16="http://schemas.microsoft.com/office/drawing/2014/chart" uri="{C3380CC4-5D6E-409C-BE32-E72D297353CC}">
              <c16:uniqueId val="{00000003-0D97-4BDF-AB58-F7F01839BE00}"/>
            </c:ext>
          </c:extLst>
        </c:ser>
        <c:dLbls>
          <c:showLegendKey val="0"/>
          <c:showVal val="0"/>
          <c:showCatName val="0"/>
          <c:showSerName val="0"/>
          <c:showPercent val="0"/>
          <c:showBubbleSize val="0"/>
        </c:dLbls>
        <c:smooth val="0"/>
        <c:axId val="66861280"/>
        <c:axId val="66864560"/>
      </c:lineChart>
      <c:dateAx>
        <c:axId val="6686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4560"/>
        <c:crosses val="autoZero"/>
        <c:auto val="1"/>
        <c:lblOffset val="100"/>
        <c:baseTimeUnit val="days"/>
      </c:dateAx>
      <c:valAx>
        <c:axId val="6686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-29</c:v>
                </c:pt>
                <c:pt idx="1">
                  <c:v>-61</c:v>
                </c:pt>
                <c:pt idx="2">
                  <c:v>-44</c:v>
                </c:pt>
                <c:pt idx="3">
                  <c:v>-24</c:v>
                </c:pt>
                <c:pt idx="4">
                  <c:v>-24</c:v>
                </c:pt>
                <c:pt idx="5">
                  <c:v>-44</c:v>
                </c:pt>
                <c:pt idx="6">
                  <c:v>-28</c:v>
                </c:pt>
                <c:pt idx="7">
                  <c:v>-23</c:v>
                </c:pt>
                <c:pt idx="8">
                  <c:v>-54</c:v>
                </c:pt>
                <c:pt idx="9">
                  <c:v>-56</c:v>
                </c:pt>
                <c:pt idx="10">
                  <c:v>-26</c:v>
                </c:pt>
                <c:pt idx="11">
                  <c:v>-36</c:v>
                </c:pt>
                <c:pt idx="12">
                  <c:v>-37</c:v>
                </c:pt>
                <c:pt idx="13">
                  <c:v>-32</c:v>
                </c:pt>
                <c:pt idx="14">
                  <c:v>-31</c:v>
                </c:pt>
                <c:pt idx="15">
                  <c:v>-42</c:v>
                </c:pt>
                <c:pt idx="16">
                  <c:v>-39</c:v>
                </c:pt>
                <c:pt idx="17">
                  <c:v>-41</c:v>
                </c:pt>
                <c:pt idx="18">
                  <c:v>-36</c:v>
                </c:pt>
                <c:pt idx="19">
                  <c:v>-15</c:v>
                </c:pt>
                <c:pt idx="20">
                  <c:v>-22</c:v>
                </c:pt>
                <c:pt idx="21">
                  <c:v>3</c:v>
                </c:pt>
                <c:pt idx="22">
                  <c:v>-17</c:v>
                </c:pt>
                <c:pt idx="23">
                  <c:v>-24</c:v>
                </c:pt>
                <c:pt idx="24">
                  <c:v>-22</c:v>
                </c:pt>
                <c:pt idx="25">
                  <c:v>-19</c:v>
                </c:pt>
                <c:pt idx="26">
                  <c:v>-22</c:v>
                </c:pt>
              </c:numCache>
            </c:numRef>
          </c:val>
          <c:smooth val="0"/>
          <c:extLst>
            <c:ext xmlns:c16="http://schemas.microsoft.com/office/drawing/2014/chart" uri="{C3380CC4-5D6E-409C-BE32-E72D297353CC}">
              <c16:uniqueId val="{00000000-66FC-4752-AA49-925DE9AC7B7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6</c:v>
                </c:pt>
                <c:pt idx="1">
                  <c:v>-22</c:v>
                </c:pt>
                <c:pt idx="2">
                  <c:v>-5</c:v>
                </c:pt>
                <c:pt idx="3">
                  <c:v>20</c:v>
                </c:pt>
                <c:pt idx="4">
                  <c:v>11</c:v>
                </c:pt>
                <c:pt idx="5">
                  <c:v>9</c:v>
                </c:pt>
                <c:pt idx="6">
                  <c:v>19</c:v>
                </c:pt>
                <c:pt idx="7">
                  <c:v>8</c:v>
                </c:pt>
                <c:pt idx="8">
                  <c:v>-9</c:v>
                </c:pt>
                <c:pt idx="9">
                  <c:v>-12</c:v>
                </c:pt>
                <c:pt idx="10">
                  <c:v>-2</c:v>
                </c:pt>
                <c:pt idx="11">
                  <c:v>15</c:v>
                </c:pt>
                <c:pt idx="12">
                  <c:v>-30</c:v>
                </c:pt>
                <c:pt idx="13">
                  <c:v>-43</c:v>
                </c:pt>
                <c:pt idx="14">
                  <c:v>-21</c:v>
                </c:pt>
                <c:pt idx="15">
                  <c:v>-1</c:v>
                </c:pt>
                <c:pt idx="16">
                  <c:v>-2</c:v>
                </c:pt>
                <c:pt idx="17">
                  <c:v>-4</c:v>
                </c:pt>
                <c:pt idx="18">
                  <c:v>18</c:v>
                </c:pt>
                <c:pt idx="19">
                  <c:v>27</c:v>
                </c:pt>
                <c:pt idx="20">
                  <c:v>14</c:v>
                </c:pt>
                <c:pt idx="21">
                  <c:v>27</c:v>
                </c:pt>
                <c:pt idx="22">
                  <c:v>5</c:v>
                </c:pt>
                <c:pt idx="23">
                  <c:v>5</c:v>
                </c:pt>
                <c:pt idx="24">
                  <c:v>4</c:v>
                </c:pt>
                <c:pt idx="25">
                  <c:v>7</c:v>
                </c:pt>
                <c:pt idx="26">
                  <c:v>21</c:v>
                </c:pt>
              </c:numCache>
            </c:numRef>
          </c:val>
          <c:smooth val="0"/>
          <c:extLst>
            <c:ext xmlns:c16="http://schemas.microsoft.com/office/drawing/2014/chart" uri="{C3380CC4-5D6E-409C-BE32-E72D297353CC}">
              <c16:uniqueId val="{00000001-66FC-4752-AA49-925DE9AC7B7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-3</c:v>
                </c:pt>
                <c:pt idx="1">
                  <c:v>-3</c:v>
                </c:pt>
                <c:pt idx="2">
                  <c:v>0</c:v>
                </c:pt>
                <c:pt idx="3">
                  <c:v>-5</c:v>
                </c:pt>
                <c:pt idx="4">
                  <c:v>-6</c:v>
                </c:pt>
                <c:pt idx="5">
                  <c:v>4</c:v>
                </c:pt>
                <c:pt idx="6">
                  <c:v>15</c:v>
                </c:pt>
                <c:pt idx="7">
                  <c:v>3</c:v>
                </c:pt>
                <c:pt idx="8">
                  <c:v>3</c:v>
                </c:pt>
                <c:pt idx="9">
                  <c:v>0</c:v>
                </c:pt>
                <c:pt idx="10">
                  <c:v>6</c:v>
                </c:pt>
                <c:pt idx="11">
                  <c:v>5</c:v>
                </c:pt>
                <c:pt idx="12">
                  <c:v>-3</c:v>
                </c:pt>
                <c:pt idx="13">
                  <c:v>9</c:v>
                </c:pt>
                <c:pt idx="14">
                  <c:v>6</c:v>
                </c:pt>
                <c:pt idx="15">
                  <c:v>1</c:v>
                </c:pt>
                <c:pt idx="16">
                  <c:v>7</c:v>
                </c:pt>
                <c:pt idx="17">
                  <c:v>-1</c:v>
                </c:pt>
                <c:pt idx="18">
                  <c:v>3</c:v>
                </c:pt>
                <c:pt idx="19">
                  <c:v>5</c:v>
                </c:pt>
                <c:pt idx="20">
                  <c:v>10</c:v>
                </c:pt>
                <c:pt idx="21">
                  <c:v>2</c:v>
                </c:pt>
                <c:pt idx="22">
                  <c:v>-9</c:v>
                </c:pt>
                <c:pt idx="23">
                  <c:v>-2</c:v>
                </c:pt>
                <c:pt idx="24">
                  <c:v>-5</c:v>
                </c:pt>
                <c:pt idx="25">
                  <c:v>0</c:v>
                </c:pt>
                <c:pt idx="26">
                  <c:v>-3</c:v>
                </c:pt>
              </c:numCache>
            </c:numRef>
          </c:val>
          <c:smooth val="0"/>
          <c:extLst>
            <c:ext xmlns:c16="http://schemas.microsoft.com/office/drawing/2014/chart" uri="{C3380CC4-5D6E-409C-BE32-E72D297353CC}">
              <c16:uniqueId val="{00000002-66FC-4752-AA49-925DE9AC7B7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365</c:v>
                </c:pt>
                <c:pt idx="1">
                  <c:v>7991</c:v>
                </c:pt>
                <c:pt idx="2">
                  <c:v>338</c:v>
                </c:pt>
                <c:pt idx="3">
                  <c:v>4388</c:v>
                </c:pt>
                <c:pt idx="4">
                  <c:v>1749</c:v>
                </c:pt>
                <c:pt idx="5">
                  <c:v>753</c:v>
                </c:pt>
                <c:pt idx="6">
                  <c:v>606</c:v>
                </c:pt>
                <c:pt idx="7">
                  <c:v>-101</c:v>
                </c:pt>
                <c:pt idx="8">
                  <c:v>-90</c:v>
                </c:pt>
                <c:pt idx="9">
                  <c:v>4331</c:v>
                </c:pt>
                <c:pt idx="10">
                  <c:v>-496</c:v>
                </c:pt>
                <c:pt idx="11">
                  <c:v>385</c:v>
                </c:pt>
                <c:pt idx="12">
                  <c:v>-918</c:v>
                </c:pt>
                <c:pt idx="13">
                  <c:v>-280</c:v>
                </c:pt>
                <c:pt idx="14">
                  <c:v>44</c:v>
                </c:pt>
                <c:pt idx="15">
                  <c:v>750</c:v>
                </c:pt>
                <c:pt idx="16">
                  <c:v>200</c:v>
                </c:pt>
                <c:pt idx="17">
                  <c:v>219</c:v>
                </c:pt>
                <c:pt idx="18">
                  <c:v>-15</c:v>
                </c:pt>
                <c:pt idx="19">
                  <c:v>-124</c:v>
                </c:pt>
                <c:pt idx="20">
                  <c:v>-101</c:v>
                </c:pt>
                <c:pt idx="21">
                  <c:v>6198</c:v>
                </c:pt>
                <c:pt idx="22">
                  <c:v>-1019</c:v>
                </c:pt>
                <c:pt idx="23">
                  <c:v>1653</c:v>
                </c:pt>
                <c:pt idx="24">
                  <c:v>-333</c:v>
                </c:pt>
                <c:pt idx="25">
                  <c:v>-47</c:v>
                </c:pt>
                <c:pt idx="26">
                  <c:v>-57</c:v>
                </c:pt>
              </c:numCache>
            </c:numRef>
          </c:val>
          <c:smooth val="0"/>
          <c:extLst>
            <c:ext xmlns:c16="http://schemas.microsoft.com/office/drawing/2014/chart" uri="{C3380CC4-5D6E-409C-BE32-E72D297353CC}">
              <c16:uniqueId val="{00000003-66FC-4752-AA49-925DE9AC7B74}"/>
            </c:ext>
          </c:extLst>
        </c:ser>
        <c:dLbls>
          <c:showLegendKey val="0"/>
          <c:showVal val="0"/>
          <c:showCatName val="0"/>
          <c:showSerName val="0"/>
          <c:showPercent val="0"/>
          <c:showBubbleSize val="0"/>
        </c:dLbls>
        <c:smooth val="0"/>
        <c:axId val="66863248"/>
        <c:axId val="66855704"/>
      </c:lineChart>
      <c:dateAx>
        <c:axId val="6686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55704"/>
        <c:crosses val="autoZero"/>
        <c:auto val="1"/>
        <c:lblOffset val="100"/>
        <c:baseTimeUnit val="days"/>
      </c:dateAx>
      <c:valAx>
        <c:axId val="6685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-27</c:v>
                </c:pt>
                <c:pt idx="2">
                  <c:v>-20</c:v>
                </c:pt>
                <c:pt idx="3">
                  <c:v>-44</c:v>
                </c:pt>
                <c:pt idx="4">
                  <c:v>-41</c:v>
                </c:pt>
                <c:pt idx="5">
                  <c:v>-28</c:v>
                </c:pt>
                <c:pt idx="6">
                  <c:v>-29</c:v>
                </c:pt>
              </c:numCache>
            </c:numRef>
          </c:val>
          <c:extLst>
            <c:ext xmlns:c16="http://schemas.microsoft.com/office/drawing/2014/chart" uri="{C3380CC4-5D6E-409C-BE32-E72D297353CC}">
              <c16:uniqueId val="{00000000-5E8B-4E95-9DA1-BBACAB8EA24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-3</c:v>
                </c:pt>
                <c:pt idx="2">
                  <c:v>5</c:v>
                </c:pt>
                <c:pt idx="3">
                  <c:v>-7</c:v>
                </c:pt>
                <c:pt idx="4">
                  <c:v>-4</c:v>
                </c:pt>
                <c:pt idx="5">
                  <c:v>5</c:v>
                </c:pt>
                <c:pt idx="6">
                  <c:v>13</c:v>
                </c:pt>
              </c:numCache>
            </c:numRef>
          </c:val>
          <c:extLst>
            <c:ext xmlns:c16="http://schemas.microsoft.com/office/drawing/2014/chart" uri="{C3380CC4-5D6E-409C-BE32-E72D297353CC}">
              <c16:uniqueId val="{00000001-5E8B-4E95-9DA1-BBACAB8EA24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11</c:v>
                </c:pt>
                <c:pt idx="2">
                  <c:v>2</c:v>
                </c:pt>
                <c:pt idx="3">
                  <c:v>-2</c:v>
                </c:pt>
                <c:pt idx="4">
                  <c:v>1</c:v>
                </c:pt>
                <c:pt idx="5">
                  <c:v>-1</c:v>
                </c:pt>
                <c:pt idx="6">
                  <c:v>1</c:v>
                </c:pt>
              </c:numCache>
            </c:numRef>
          </c:val>
          <c:extLst>
            <c:ext xmlns:c16="http://schemas.microsoft.com/office/drawing/2014/chart" uri="{C3380CC4-5D6E-409C-BE32-E72D297353CC}">
              <c16:uniqueId val="{00000002-5E8B-4E95-9DA1-BBACAB8EA24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-87</c:v>
                </c:pt>
                <c:pt idx="1">
                  <c:v>75</c:v>
                </c:pt>
                <c:pt idx="2">
                  <c:v>1627</c:v>
                </c:pt>
                <c:pt idx="3">
                  <c:v>1908</c:v>
                </c:pt>
                <c:pt idx="4">
                  <c:v>1631</c:v>
                </c:pt>
                <c:pt idx="5">
                  <c:v>945</c:v>
                </c:pt>
                <c:pt idx="6">
                  <c:v>518</c:v>
                </c:pt>
              </c:numCache>
            </c:numRef>
          </c:val>
          <c:extLst>
            <c:ext xmlns:c16="http://schemas.microsoft.com/office/drawing/2014/chart" uri="{C3380CC4-5D6E-409C-BE32-E72D297353CC}">
              <c16:uniqueId val="{00000003-5E8B-4E95-9DA1-BBACAB8EA24C}"/>
            </c:ext>
          </c:extLst>
        </c:ser>
        <c:dLbls>
          <c:showLegendKey val="0"/>
          <c:showVal val="0"/>
          <c:showCatName val="0"/>
          <c:showSerName val="0"/>
          <c:showPercent val="0"/>
          <c:showBubbleSize val="0"/>
        </c:dLbls>
        <c:gapWidth val="219"/>
        <c:overlap val="-27"/>
        <c:axId val="66864232"/>
        <c:axId val="66857344"/>
      </c:barChart>
      <c:catAx>
        <c:axId val="6686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57344"/>
        <c:crosses val="autoZero"/>
        <c:auto val="1"/>
        <c:lblAlgn val="ctr"/>
        <c:lblOffset val="100"/>
        <c:noMultiLvlLbl val="0"/>
      </c:catAx>
      <c:valAx>
        <c:axId val="6685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-2.8270370020149998E-3</c:v>
                </c:pt>
                <c:pt idx="1">
                  <c:v>-5.94669422293279E-3</c:v>
                </c:pt>
                <c:pt idx="2">
                  <c:v>-4.2896738775434597E-3</c:v>
                </c:pt>
                <c:pt idx="3">
                  <c:v>-2.3399224900675199E-3</c:v>
                </c:pt>
                <c:pt idx="4">
                  <c:v>-2.3399772437213001E-3</c:v>
                </c:pt>
                <c:pt idx="5">
                  <c:v>-4.2900586665522702E-3</c:v>
                </c:pt>
                <c:pt idx="6">
                  <c:v>-2.7301544584884901E-3</c:v>
                </c:pt>
                <c:pt idx="7">
                  <c:v>-2.24268810546485E-3</c:v>
                </c:pt>
                <c:pt idx="8">
                  <c:v>-5.2655597289991904E-3</c:v>
                </c:pt>
                <c:pt idx="9">
                  <c:v>-5.4608680049693901E-3</c:v>
                </c:pt>
                <c:pt idx="10">
                  <c:v>-2.53554146487983E-3</c:v>
                </c:pt>
                <c:pt idx="11">
                  <c:v>-3.5108387393748401E-3</c:v>
                </c:pt>
                <c:pt idx="12">
                  <c:v>-3.6084887259108999E-3</c:v>
                </c:pt>
                <c:pt idx="13">
                  <c:v>-3.1209677340701398E-3</c:v>
                </c:pt>
                <c:pt idx="14">
                  <c:v>-3.0235318558341001E-3</c:v>
                </c:pt>
                <c:pt idx="15">
                  <c:v>-4.0965218578701999E-3</c:v>
                </c:pt>
                <c:pt idx="16">
                  <c:v>-3.8040689882542101E-3</c:v>
                </c:pt>
                <c:pt idx="17">
                  <c:v>-3.9993015853816696E-3</c:v>
                </c:pt>
                <c:pt idx="18">
                  <c:v>-3.5117223242139102E-3</c:v>
                </c:pt>
                <c:pt idx="19">
                  <c:v>-1.463269021034E-3</c:v>
                </c:pt>
                <c:pt idx="20">
                  <c:v>-2.14615930160074E-3</c:v>
                </c:pt>
                <c:pt idx="21">
                  <c:v>2.9266436762546798E-4</c:v>
                </c:pt>
                <c:pt idx="22">
                  <c:v>-1.6584265629207E-3</c:v>
                </c:pt>
                <c:pt idx="23">
                  <c:v>-2.34134691834845E-3</c:v>
                </c:pt>
                <c:pt idx="24">
                  <c:v>-2.1462849271287501E-3</c:v>
                </c:pt>
                <c:pt idx="25">
                  <c:v>-1.8536494943927099E-3</c:v>
                </c:pt>
                <c:pt idx="26">
                  <c:v>-2.1463707796984502E-3</c:v>
                </c:pt>
              </c:numCache>
            </c:numRef>
          </c:val>
          <c:smooth val="0"/>
          <c:extLst>
            <c:ext xmlns:c16="http://schemas.microsoft.com/office/drawing/2014/chart" uri="{C3380CC4-5D6E-409C-BE32-E72D297353CC}">
              <c16:uniqueId val="{00000000-8D7A-4D63-A4F1-6292712766A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5.9957190565935905E-4</c:v>
                </c:pt>
                <c:pt idx="1">
                  <c:v>-2.1984171396594501E-3</c:v>
                </c:pt>
                <c:pt idx="2">
                  <c:v>-4.99651243432084E-4</c:v>
                </c:pt>
                <c:pt idx="3">
                  <c:v>1.9986149598328401E-3</c:v>
                </c:pt>
                <c:pt idx="4">
                  <c:v>1.0992162588074699E-3</c:v>
                </c:pt>
                <c:pt idx="5">
                  <c:v>8.9934887141709398E-4</c:v>
                </c:pt>
                <c:pt idx="6">
                  <c:v>1.8986083201013701E-3</c:v>
                </c:pt>
                <c:pt idx="7">
                  <c:v>7.9939885206324797E-4</c:v>
                </c:pt>
                <c:pt idx="8">
                  <c:v>-8.9931651944522202E-4</c:v>
                </c:pt>
                <c:pt idx="9">
                  <c:v>-1.1990994762933001E-3</c:v>
                </c:pt>
                <c:pt idx="10">
                  <c:v>-1.99852309143543E-4</c:v>
                </c:pt>
                <c:pt idx="11">
                  <c:v>1.49889531415347E-3</c:v>
                </c:pt>
                <c:pt idx="12">
                  <c:v>-2.9977456952371799E-3</c:v>
                </c:pt>
                <c:pt idx="13">
                  <c:v>-4.2968976399039901E-3</c:v>
                </c:pt>
                <c:pt idx="14">
                  <c:v>-2.0985750675291499E-3</c:v>
                </c:pt>
                <c:pt idx="15" formatCode="0.00E+00">
                  <c:v>-9.9934243267929695E-5</c:v>
                </c:pt>
                <c:pt idx="16">
                  <c:v>-1.99868686273119E-4</c:v>
                </c:pt>
                <c:pt idx="17">
                  <c:v>-3.99738171497669E-4</c:v>
                </c:pt>
                <c:pt idx="18">
                  <c:v>1.7988289623455101E-3</c:v>
                </c:pt>
                <c:pt idx="19">
                  <c:v>2.6981949076068101E-3</c:v>
                </c:pt>
                <c:pt idx="20">
                  <c:v>1.3990262777107099E-3</c:v>
                </c:pt>
                <c:pt idx="21">
                  <c:v>2.6980843601043299E-3</c:v>
                </c:pt>
                <c:pt idx="22">
                  <c:v>4.9963177138448998E-4</c:v>
                </c:pt>
                <c:pt idx="23">
                  <c:v>4.9962927507789202E-4</c:v>
                </c:pt>
                <c:pt idx="24">
                  <c:v>3.9970142303699099E-4</c:v>
                </c:pt>
                <c:pt idx="25">
                  <c:v>6.9947469450442701E-4</c:v>
                </c:pt>
                <c:pt idx="26">
                  <c:v>2.0984094056705001E-3</c:v>
                </c:pt>
              </c:numCache>
            </c:numRef>
          </c:val>
          <c:smooth val="0"/>
          <c:extLst>
            <c:ext xmlns:c16="http://schemas.microsoft.com/office/drawing/2014/chart" uri="{C3380CC4-5D6E-409C-BE32-E72D297353CC}">
              <c16:uniqueId val="{00000001-8D7A-4D63-A4F1-6292712766A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-1.9512702769502899E-3</c:v>
                </c:pt>
                <c:pt idx="1">
                  <c:v>-1.9513083522501801E-3</c:v>
                </c:pt>
                <c:pt idx="2">
                  <c:v>0</c:v>
                </c:pt>
                <c:pt idx="3">
                  <c:v>-3.25224404839339E-3</c:v>
                </c:pt>
                <c:pt idx="4">
                  <c:v>-3.9028197872963198E-3</c:v>
                </c:pt>
                <c:pt idx="5">
                  <c:v>2.60198140884283E-3</c:v>
                </c:pt>
                <c:pt idx="6">
                  <c:v>9.7571764032445898E-3</c:v>
                </c:pt>
                <c:pt idx="7">
                  <c:v>1.9512448942425301E-3</c:v>
                </c:pt>
                <c:pt idx="8">
                  <c:v>1.95120682141905E-3</c:v>
                </c:pt>
                <c:pt idx="9">
                  <c:v>0</c:v>
                </c:pt>
                <c:pt idx="10">
                  <c:v>3.9023375001625998E-3</c:v>
                </c:pt>
                <c:pt idx="11">
                  <c:v>3.25182101977107E-3</c:v>
                </c:pt>
                <c:pt idx="12">
                  <c:v>-1.95102916788606E-3</c:v>
                </c:pt>
                <c:pt idx="13">
                  <c:v>5.8532017013306296E-3</c:v>
                </c:pt>
                <c:pt idx="14">
                  <c:v>3.9019060811206299E-3</c:v>
                </c:pt>
                <c:pt idx="15">
                  <c:v>6.5029230639172299E-4</c:v>
                </c:pt>
                <c:pt idx="16">
                  <c:v>4.5520165433286901E-3</c:v>
                </c:pt>
                <c:pt idx="17">
                  <c:v>-6.5025847774490399E-4</c:v>
                </c:pt>
                <c:pt idx="18">
                  <c:v>1.95078811839983E-3</c:v>
                </c:pt>
                <c:pt idx="19">
                  <c:v>3.2512501056656301E-3</c:v>
                </c:pt>
                <c:pt idx="20">
                  <c:v>6.5022888056595904E-3</c:v>
                </c:pt>
                <c:pt idx="21">
                  <c:v>1.30037320711044E-3</c:v>
                </c:pt>
                <c:pt idx="22">
                  <c:v>-5.8516033393149697E-3</c:v>
                </c:pt>
                <c:pt idx="23">
                  <c:v>-1.3004323937709299E-3</c:v>
                </c:pt>
                <c:pt idx="24">
                  <c:v>-3.2511232630873998E-3</c:v>
                </c:pt>
                <c:pt idx="25">
                  <c:v>0</c:v>
                </c:pt>
                <c:pt idx="26">
                  <c:v>-1.9507373787291599E-3</c:v>
                </c:pt>
              </c:numCache>
            </c:numRef>
          </c:val>
          <c:smooth val="0"/>
          <c:extLst>
            <c:ext xmlns:c16="http://schemas.microsoft.com/office/drawing/2014/chart" uri="{C3380CC4-5D6E-409C-BE32-E72D297353CC}">
              <c16:uniqueId val="{00000002-8D7A-4D63-A4F1-6292712766A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2.3354230570879798E-2</c:v>
                </c:pt>
                <c:pt idx="1">
                  <c:v>0.51117830725839897</c:v>
                </c:pt>
                <c:pt idx="2">
                  <c:v>2.1511644928025101E-2</c:v>
                </c:pt>
                <c:pt idx="3">
                  <c:v>0.27920945799768399</c:v>
                </c:pt>
                <c:pt idx="4">
                  <c:v>0.110979410749457</c:v>
                </c:pt>
                <c:pt idx="5">
                  <c:v>4.7727190617835799E-2</c:v>
                </c:pt>
                <c:pt idx="6">
                  <c:v>3.83916070625352E-2</c:v>
                </c:pt>
                <c:pt idx="7">
                  <c:v>-6.3961455940056101E-3</c:v>
                </c:pt>
                <c:pt idx="8">
                  <c:v>-5.6999002517455896E-3</c:v>
                </c:pt>
                <c:pt idx="9">
                  <c:v>0.27430750181298802</c:v>
                </c:pt>
                <c:pt idx="10">
                  <c:v>-3.1328637406393099E-2</c:v>
                </c:pt>
                <c:pt idx="11">
                  <c:v>2.43252122927618E-2</c:v>
                </c:pt>
                <c:pt idx="12">
                  <c:v>-5.7987309748879598E-2</c:v>
                </c:pt>
                <c:pt idx="13">
                  <c:v>-1.7697023171091699E-2</c:v>
                </c:pt>
                <c:pt idx="14">
                  <c:v>2.78145301841385E-3</c:v>
                </c:pt>
                <c:pt idx="15">
                  <c:v>4.7409812314035002E-2</c:v>
                </c:pt>
                <c:pt idx="16">
                  <c:v>1.26366256165884E-2</c:v>
                </c:pt>
                <c:pt idx="17">
                  <c:v>1.38353567279318E-2</c:v>
                </c:pt>
                <c:pt idx="18">
                  <c:v>-9.4749608368285398E-4</c:v>
                </c:pt>
                <c:pt idx="19">
                  <c:v>-7.8327085063846103E-3</c:v>
                </c:pt>
                <c:pt idx="20">
                  <c:v>-6.3803671680203403E-3</c:v>
                </c:pt>
                <c:pt idx="21">
                  <c:v>0.391564742747397</c:v>
                </c:pt>
                <c:pt idx="22">
                  <c:v>-6.4125234884631205E-2</c:v>
                </c:pt>
                <c:pt idx="23">
                  <c:v>0.10408933169359599</c:v>
                </c:pt>
                <c:pt idx="24">
                  <c:v>-2.09471904344938E-2</c:v>
                </c:pt>
                <c:pt idx="25">
                  <c:v>-2.9571297972352702E-3</c:v>
                </c:pt>
                <c:pt idx="26">
                  <c:v>-3.5864124047083898E-3</c:v>
                </c:pt>
              </c:numCache>
            </c:numRef>
          </c:val>
          <c:smooth val="0"/>
          <c:extLst>
            <c:ext xmlns:c16="http://schemas.microsoft.com/office/drawing/2014/chart" uri="{C3380CC4-5D6E-409C-BE32-E72D297353CC}">
              <c16:uniqueId val="{00000003-8D7A-4D63-A4F1-6292712766A3}"/>
            </c:ext>
          </c:extLst>
        </c:ser>
        <c:dLbls>
          <c:showLegendKey val="0"/>
          <c:showVal val="0"/>
          <c:showCatName val="0"/>
          <c:showSerName val="0"/>
          <c:showPercent val="0"/>
          <c:showBubbleSize val="0"/>
        </c:dLbls>
        <c:smooth val="0"/>
        <c:axId val="320432360"/>
        <c:axId val="320432688"/>
      </c:lineChart>
      <c:dateAx>
        <c:axId val="32043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32688"/>
        <c:crosses val="autoZero"/>
        <c:auto val="1"/>
        <c:lblOffset val="100"/>
        <c:baseTimeUnit val="days"/>
      </c:dateAx>
      <c:valAx>
        <c:axId val="32043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3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2</c:v>
                </c:pt>
                <c:pt idx="9">
                  <c:v>1</c:v>
                </c:pt>
                <c:pt idx="10">
                  <c:v>0</c:v>
                </c:pt>
                <c:pt idx="11">
                  <c:v>1</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D66E-46D4-9C7C-A6B4F4514FC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4</c:v>
                </c:pt>
                <c:pt idx="1">
                  <c:v>4</c:v>
                </c:pt>
                <c:pt idx="2">
                  <c:v>4</c:v>
                </c:pt>
                <c:pt idx="3">
                  <c:v>0</c:v>
                </c:pt>
                <c:pt idx="4">
                  <c:v>0</c:v>
                </c:pt>
                <c:pt idx="5">
                  <c:v>3</c:v>
                </c:pt>
                <c:pt idx="6">
                  <c:v>3</c:v>
                </c:pt>
                <c:pt idx="7">
                  <c:v>4</c:v>
                </c:pt>
                <c:pt idx="8">
                  <c:v>4</c:v>
                </c:pt>
                <c:pt idx="9">
                  <c:v>4</c:v>
                </c:pt>
                <c:pt idx="10">
                  <c:v>0</c:v>
                </c:pt>
                <c:pt idx="11">
                  <c:v>0</c:v>
                </c:pt>
                <c:pt idx="12">
                  <c:v>2</c:v>
                </c:pt>
                <c:pt idx="13">
                  <c:v>3</c:v>
                </c:pt>
                <c:pt idx="14">
                  <c:v>3</c:v>
                </c:pt>
                <c:pt idx="15">
                  <c:v>3</c:v>
                </c:pt>
                <c:pt idx="16">
                  <c:v>3</c:v>
                </c:pt>
                <c:pt idx="17">
                  <c:v>0</c:v>
                </c:pt>
                <c:pt idx="18">
                  <c:v>0</c:v>
                </c:pt>
                <c:pt idx="19">
                  <c:v>4</c:v>
                </c:pt>
                <c:pt idx="20">
                  <c:v>2</c:v>
                </c:pt>
                <c:pt idx="21">
                  <c:v>4</c:v>
                </c:pt>
                <c:pt idx="22">
                  <c:v>4</c:v>
                </c:pt>
                <c:pt idx="23">
                  <c:v>4</c:v>
                </c:pt>
                <c:pt idx="24">
                  <c:v>0</c:v>
                </c:pt>
                <c:pt idx="25">
                  <c:v>0</c:v>
                </c:pt>
                <c:pt idx="26">
                  <c:v>3</c:v>
                </c:pt>
              </c:numCache>
            </c:numRef>
          </c:val>
          <c:smooth val="0"/>
          <c:extLst>
            <c:ext xmlns:c16="http://schemas.microsoft.com/office/drawing/2014/chart" uri="{C3380CC4-5D6E-409C-BE32-E72D297353CC}">
              <c16:uniqueId val="{00000001-D66E-46D4-9C7C-A6B4F4514FC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1</c:v>
                </c:pt>
                <c:pt idx="2">
                  <c:v>0</c:v>
                </c:pt>
                <c:pt idx="3">
                  <c:v>0</c:v>
                </c:pt>
                <c:pt idx="4">
                  <c:v>0</c:v>
                </c:pt>
                <c:pt idx="5">
                  <c:v>0</c:v>
                </c:pt>
                <c:pt idx="6">
                  <c:v>0</c:v>
                </c:pt>
                <c:pt idx="7">
                  <c:v>0</c:v>
                </c:pt>
                <c:pt idx="8">
                  <c:v>1</c:v>
                </c:pt>
                <c:pt idx="9">
                  <c:v>0</c:v>
                </c:pt>
                <c:pt idx="10">
                  <c:v>1</c:v>
                </c:pt>
                <c:pt idx="11">
                  <c:v>0</c:v>
                </c:pt>
                <c:pt idx="12">
                  <c:v>0</c:v>
                </c:pt>
                <c:pt idx="13">
                  <c:v>0</c:v>
                </c:pt>
                <c:pt idx="14">
                  <c:v>1</c:v>
                </c:pt>
                <c:pt idx="15">
                  <c:v>1</c:v>
                </c:pt>
                <c:pt idx="16">
                  <c:v>1</c:v>
                </c:pt>
                <c:pt idx="17">
                  <c:v>0</c:v>
                </c:pt>
                <c:pt idx="18">
                  <c:v>1</c:v>
                </c:pt>
                <c:pt idx="19">
                  <c:v>0</c:v>
                </c:pt>
                <c:pt idx="20">
                  <c:v>1</c:v>
                </c:pt>
                <c:pt idx="21">
                  <c:v>0</c:v>
                </c:pt>
                <c:pt idx="22">
                  <c:v>1</c:v>
                </c:pt>
                <c:pt idx="23">
                  <c:v>0</c:v>
                </c:pt>
                <c:pt idx="24">
                  <c:v>0</c:v>
                </c:pt>
                <c:pt idx="25">
                  <c:v>0</c:v>
                </c:pt>
                <c:pt idx="26">
                  <c:v>0</c:v>
                </c:pt>
              </c:numCache>
            </c:numRef>
          </c:val>
          <c:smooth val="0"/>
          <c:extLst>
            <c:ext xmlns:c16="http://schemas.microsoft.com/office/drawing/2014/chart" uri="{C3380CC4-5D6E-409C-BE32-E72D297353CC}">
              <c16:uniqueId val="{00000002-D66E-46D4-9C7C-A6B4F4514FC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c:v>
                </c:pt>
                <c:pt idx="1">
                  <c:v>0</c:v>
                </c:pt>
                <c:pt idx="2">
                  <c:v>1</c:v>
                </c:pt>
                <c:pt idx="3">
                  <c:v>0</c:v>
                </c:pt>
                <c:pt idx="4">
                  <c:v>0</c:v>
                </c:pt>
                <c:pt idx="5">
                  <c:v>1</c:v>
                </c:pt>
                <c:pt idx="6">
                  <c:v>0</c:v>
                </c:pt>
                <c:pt idx="7">
                  <c:v>1</c:v>
                </c:pt>
                <c:pt idx="8">
                  <c:v>1</c:v>
                </c:pt>
                <c:pt idx="9">
                  <c:v>2</c:v>
                </c:pt>
                <c:pt idx="10">
                  <c:v>0</c:v>
                </c:pt>
                <c:pt idx="11">
                  <c:v>0</c:v>
                </c:pt>
                <c:pt idx="12">
                  <c:v>0</c:v>
                </c:pt>
                <c:pt idx="13">
                  <c:v>3</c:v>
                </c:pt>
                <c:pt idx="14">
                  <c:v>1</c:v>
                </c:pt>
                <c:pt idx="15">
                  <c:v>2</c:v>
                </c:pt>
                <c:pt idx="16">
                  <c:v>2</c:v>
                </c:pt>
                <c:pt idx="17">
                  <c:v>1</c:v>
                </c:pt>
                <c:pt idx="18">
                  <c:v>1</c:v>
                </c:pt>
                <c:pt idx="19">
                  <c:v>2</c:v>
                </c:pt>
                <c:pt idx="20">
                  <c:v>0</c:v>
                </c:pt>
                <c:pt idx="21">
                  <c:v>1</c:v>
                </c:pt>
                <c:pt idx="22">
                  <c:v>0</c:v>
                </c:pt>
                <c:pt idx="23">
                  <c:v>0</c:v>
                </c:pt>
                <c:pt idx="24">
                  <c:v>2</c:v>
                </c:pt>
                <c:pt idx="25">
                  <c:v>0</c:v>
                </c:pt>
                <c:pt idx="26">
                  <c:v>1</c:v>
                </c:pt>
              </c:numCache>
            </c:numRef>
          </c:val>
          <c:smooth val="0"/>
          <c:extLst>
            <c:ext xmlns:c16="http://schemas.microsoft.com/office/drawing/2014/chart" uri="{C3380CC4-5D6E-409C-BE32-E72D297353CC}">
              <c16:uniqueId val="{00000003-D66E-46D4-9C7C-A6B4F4514FC7}"/>
            </c:ext>
          </c:extLst>
        </c:ser>
        <c:dLbls>
          <c:showLegendKey val="0"/>
          <c:showVal val="0"/>
          <c:showCatName val="0"/>
          <c:showSerName val="0"/>
          <c:showPercent val="0"/>
          <c:showBubbleSize val="0"/>
        </c:dLbls>
        <c:smooth val="0"/>
        <c:axId val="320436952"/>
        <c:axId val="320433344"/>
      </c:lineChart>
      <c:dateAx>
        <c:axId val="32043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33344"/>
        <c:crosses val="autoZero"/>
        <c:auto val="1"/>
        <c:lblOffset val="100"/>
        <c:baseTimeUnit val="days"/>
      </c:dateAx>
      <c:valAx>
        <c:axId val="32043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3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1</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9773-4EC6-B798-AD8AC7AFEDC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13</c:v>
                </c:pt>
                <c:pt idx="11">
                  <c:v>2</c:v>
                </c:pt>
                <c:pt idx="12">
                  <c:v>12</c:v>
                </c:pt>
                <c:pt idx="13">
                  <c:v>1</c:v>
                </c:pt>
                <c:pt idx="14">
                  <c:v>7</c:v>
                </c:pt>
                <c:pt idx="15">
                  <c:v>3</c:v>
                </c:pt>
                <c:pt idx="16">
                  <c:v>13</c:v>
                </c:pt>
                <c:pt idx="17">
                  <c:v>1</c:v>
                </c:pt>
                <c:pt idx="18">
                  <c:v>5</c:v>
                </c:pt>
                <c:pt idx="19">
                  <c:v>2</c:v>
                </c:pt>
                <c:pt idx="20">
                  <c:v>0</c:v>
                </c:pt>
                <c:pt idx="21">
                  <c:v>0</c:v>
                </c:pt>
                <c:pt idx="22">
                  <c:v>0</c:v>
                </c:pt>
                <c:pt idx="23">
                  <c:v>0</c:v>
                </c:pt>
              </c:numCache>
            </c:numRef>
          </c:val>
          <c:smooth val="0"/>
          <c:extLst>
            <c:ext xmlns:c16="http://schemas.microsoft.com/office/drawing/2014/chart" uri="{C3380CC4-5D6E-409C-BE32-E72D297353CC}">
              <c16:uniqueId val="{00000001-9773-4EC6-B798-AD8AC7AFEDC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3</c:v>
                </c:pt>
                <c:pt idx="16">
                  <c:v>0</c:v>
                </c:pt>
                <c:pt idx="17">
                  <c:v>0</c:v>
                </c:pt>
                <c:pt idx="18">
                  <c:v>1</c:v>
                </c:pt>
                <c:pt idx="19">
                  <c:v>1</c:v>
                </c:pt>
                <c:pt idx="20">
                  <c:v>1</c:v>
                </c:pt>
                <c:pt idx="21">
                  <c:v>1</c:v>
                </c:pt>
                <c:pt idx="22">
                  <c:v>0</c:v>
                </c:pt>
                <c:pt idx="23">
                  <c:v>0</c:v>
                </c:pt>
              </c:numCache>
            </c:numRef>
          </c:val>
          <c:smooth val="0"/>
          <c:extLst>
            <c:ext xmlns:c16="http://schemas.microsoft.com/office/drawing/2014/chart" uri="{C3380CC4-5D6E-409C-BE32-E72D297353CC}">
              <c16:uniqueId val="{00000002-9773-4EC6-B798-AD8AC7AFEDC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1</c:v>
                </c:pt>
                <c:pt idx="2">
                  <c:v>0</c:v>
                </c:pt>
                <c:pt idx="3">
                  <c:v>0</c:v>
                </c:pt>
                <c:pt idx="4">
                  <c:v>0</c:v>
                </c:pt>
                <c:pt idx="5">
                  <c:v>0</c:v>
                </c:pt>
                <c:pt idx="6">
                  <c:v>0</c:v>
                </c:pt>
                <c:pt idx="7">
                  <c:v>0</c:v>
                </c:pt>
                <c:pt idx="8">
                  <c:v>0</c:v>
                </c:pt>
                <c:pt idx="9">
                  <c:v>0</c:v>
                </c:pt>
                <c:pt idx="10">
                  <c:v>1</c:v>
                </c:pt>
                <c:pt idx="11">
                  <c:v>0</c:v>
                </c:pt>
                <c:pt idx="12">
                  <c:v>3</c:v>
                </c:pt>
                <c:pt idx="13">
                  <c:v>3</c:v>
                </c:pt>
                <c:pt idx="14">
                  <c:v>2</c:v>
                </c:pt>
                <c:pt idx="15">
                  <c:v>3</c:v>
                </c:pt>
                <c:pt idx="16">
                  <c:v>5</c:v>
                </c:pt>
                <c:pt idx="17">
                  <c:v>0</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3-9773-4EC6-B798-AD8AC7AFEDC5}"/>
            </c:ext>
          </c:extLst>
        </c:ser>
        <c:dLbls>
          <c:showLegendKey val="0"/>
          <c:showVal val="0"/>
          <c:showCatName val="0"/>
          <c:showSerName val="0"/>
          <c:showPercent val="0"/>
          <c:showBubbleSize val="0"/>
        </c:dLbls>
        <c:smooth val="0"/>
        <c:axId val="320425472"/>
        <c:axId val="320427768"/>
      </c:lineChart>
      <c:catAx>
        <c:axId val="32042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27768"/>
        <c:crosses val="autoZero"/>
        <c:auto val="1"/>
        <c:lblAlgn val="ctr"/>
        <c:lblOffset val="100"/>
        <c:noMultiLvlLbl val="0"/>
      </c:catAx>
      <c:valAx>
        <c:axId val="32042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2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2</c:v>
                </c:pt>
                <c:pt idx="4">
                  <c:v>2</c:v>
                </c:pt>
                <c:pt idx="5">
                  <c:v>0</c:v>
                </c:pt>
                <c:pt idx="6">
                  <c:v>1</c:v>
                </c:pt>
              </c:numCache>
            </c:numRef>
          </c:val>
          <c:extLst>
            <c:ext xmlns:c16="http://schemas.microsoft.com/office/drawing/2014/chart" uri="{C3380CC4-5D6E-409C-BE32-E72D297353CC}">
              <c16:uniqueId val="{00000000-EDF9-4346-B721-0D0BFF98780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8</c:v>
                </c:pt>
                <c:pt idx="2">
                  <c:v>15</c:v>
                </c:pt>
                <c:pt idx="3">
                  <c:v>15</c:v>
                </c:pt>
                <c:pt idx="4">
                  <c:v>15</c:v>
                </c:pt>
                <c:pt idx="5">
                  <c:v>0</c:v>
                </c:pt>
                <c:pt idx="6">
                  <c:v>0</c:v>
                </c:pt>
              </c:numCache>
            </c:numRef>
          </c:val>
          <c:extLst>
            <c:ext xmlns:c16="http://schemas.microsoft.com/office/drawing/2014/chart" uri="{C3380CC4-5D6E-409C-BE32-E72D297353CC}">
              <c16:uniqueId val="{00000001-EDF9-4346-B721-0D0BFF98780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4</c:v>
                </c:pt>
                <c:pt idx="4">
                  <c:v>1</c:v>
                </c:pt>
                <c:pt idx="5">
                  <c:v>1</c:v>
                </c:pt>
                <c:pt idx="6">
                  <c:v>1</c:v>
                </c:pt>
              </c:numCache>
            </c:numRef>
          </c:val>
          <c:extLst>
            <c:ext xmlns:c16="http://schemas.microsoft.com/office/drawing/2014/chart" uri="{C3380CC4-5D6E-409C-BE32-E72D297353CC}">
              <c16:uniqueId val="{00000002-EDF9-4346-B721-0D0BFF98780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3</c:v>
                </c:pt>
                <c:pt idx="2">
                  <c:v>5</c:v>
                </c:pt>
                <c:pt idx="3">
                  <c:v>3</c:v>
                </c:pt>
                <c:pt idx="4">
                  <c:v>5</c:v>
                </c:pt>
                <c:pt idx="5">
                  <c:v>3</c:v>
                </c:pt>
                <c:pt idx="6">
                  <c:v>1</c:v>
                </c:pt>
              </c:numCache>
            </c:numRef>
          </c:val>
          <c:extLst>
            <c:ext xmlns:c16="http://schemas.microsoft.com/office/drawing/2014/chart" uri="{C3380CC4-5D6E-409C-BE32-E72D297353CC}">
              <c16:uniqueId val="{00000003-EDF9-4346-B721-0D0BFF98780C}"/>
            </c:ext>
          </c:extLst>
        </c:ser>
        <c:dLbls>
          <c:showLegendKey val="0"/>
          <c:showVal val="0"/>
          <c:showCatName val="0"/>
          <c:showSerName val="0"/>
          <c:showPercent val="0"/>
          <c:showBubbleSize val="0"/>
        </c:dLbls>
        <c:gapWidth val="219"/>
        <c:overlap val="-27"/>
        <c:axId val="325744288"/>
        <c:axId val="325747240"/>
      </c:barChart>
      <c:catAx>
        <c:axId val="32574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7240"/>
        <c:crosses val="autoZero"/>
        <c:auto val="1"/>
        <c:lblAlgn val="ctr"/>
        <c:lblOffset val="100"/>
        <c:noMultiLvlLbl val="0"/>
      </c:catAx>
      <c:valAx>
        <c:axId val="32574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1077</c:v>
                </c:pt>
                <c:pt idx="1">
                  <c:v>3739</c:v>
                </c:pt>
                <c:pt idx="2">
                  <c:v>504</c:v>
                </c:pt>
                <c:pt idx="3">
                  <c:v>1206</c:v>
                </c:pt>
              </c:numCache>
            </c:numRef>
          </c:val>
          <c:extLst>
            <c:ext xmlns:c16="http://schemas.microsoft.com/office/drawing/2014/chart" uri="{C3380CC4-5D6E-409C-BE32-E72D297353CC}">
              <c16:uniqueId val="{00000000-ECB1-4979-B940-98DAF36EA007}"/>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69</c:v>
                </c:pt>
                <c:pt idx="1">
                  <c:v>383</c:v>
                </c:pt>
                <c:pt idx="2">
                  <c:v>102</c:v>
                </c:pt>
                <c:pt idx="3">
                  <c:v>213</c:v>
                </c:pt>
              </c:numCache>
            </c:numRef>
          </c:val>
          <c:extLst>
            <c:ext xmlns:c16="http://schemas.microsoft.com/office/drawing/2014/chart" uri="{C3380CC4-5D6E-409C-BE32-E72D297353CC}">
              <c16:uniqueId val="{00000001-ECB1-4979-B940-98DAF36EA007}"/>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380</c:v>
                </c:pt>
                <c:pt idx="1">
                  <c:v>21</c:v>
                </c:pt>
                <c:pt idx="2">
                  <c:v>8</c:v>
                </c:pt>
                <c:pt idx="3">
                  <c:v>2</c:v>
                </c:pt>
              </c:numCache>
            </c:numRef>
          </c:val>
          <c:extLst>
            <c:ext xmlns:c16="http://schemas.microsoft.com/office/drawing/2014/chart" uri="{C3380CC4-5D6E-409C-BE32-E72D297353CC}">
              <c16:uniqueId val="{00000002-ECB1-4979-B940-98DAF36EA007}"/>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7</c:v>
                </c:pt>
                <c:pt idx="1">
                  <c:v>9</c:v>
                </c:pt>
                <c:pt idx="2">
                  <c:v>3</c:v>
                </c:pt>
                <c:pt idx="3">
                  <c:v>9</c:v>
                </c:pt>
              </c:numCache>
            </c:numRef>
          </c:val>
          <c:extLst>
            <c:ext xmlns:c16="http://schemas.microsoft.com/office/drawing/2014/chart" uri="{C3380CC4-5D6E-409C-BE32-E72D297353CC}">
              <c16:uniqueId val="{00000003-ECB1-4979-B940-98DAF36EA007}"/>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34</c:v>
                </c:pt>
                <c:pt idx="1">
                  <c:v>7</c:v>
                </c:pt>
                <c:pt idx="2">
                  <c:v>4</c:v>
                </c:pt>
                <c:pt idx="3">
                  <c:v>1</c:v>
                </c:pt>
              </c:numCache>
            </c:numRef>
          </c:val>
          <c:extLst>
            <c:ext xmlns:c16="http://schemas.microsoft.com/office/drawing/2014/chart" uri="{C3380CC4-5D6E-409C-BE32-E72D297353CC}">
              <c16:uniqueId val="{00000004-ECB1-4979-B940-98DAF36EA007}"/>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25</c:v>
                </c:pt>
                <c:pt idx="1">
                  <c:v>4</c:v>
                </c:pt>
                <c:pt idx="2">
                  <c:v>1</c:v>
                </c:pt>
                <c:pt idx="3">
                  <c:v>0</c:v>
                </c:pt>
              </c:numCache>
            </c:numRef>
          </c:val>
          <c:extLst>
            <c:ext xmlns:c16="http://schemas.microsoft.com/office/drawing/2014/chart" uri="{C3380CC4-5D6E-409C-BE32-E72D297353CC}">
              <c16:uniqueId val="{00000005-ECB1-4979-B940-98DAF36EA00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1079</c:v>
                </c:pt>
                <c:pt idx="1">
                  <c:v>500</c:v>
                </c:pt>
                <c:pt idx="2">
                  <c:v>211</c:v>
                </c:pt>
                <c:pt idx="3">
                  <c:v>222</c:v>
                </c:pt>
              </c:numCache>
            </c:numRef>
          </c:val>
          <c:extLst>
            <c:ext xmlns:c16="http://schemas.microsoft.com/office/drawing/2014/chart" uri="{C3380CC4-5D6E-409C-BE32-E72D297353CC}">
              <c16:uniqueId val="{00000006-ECB1-4979-B940-98DAF36EA00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139</c:v>
                </c:pt>
                <c:pt idx="1">
                  <c:v>260</c:v>
                </c:pt>
                <c:pt idx="2">
                  <c:v>44</c:v>
                </c:pt>
                <c:pt idx="3">
                  <c:v>194</c:v>
                </c:pt>
              </c:numCache>
            </c:numRef>
          </c:val>
          <c:extLst>
            <c:ext xmlns:c16="http://schemas.microsoft.com/office/drawing/2014/chart" uri="{C3380CC4-5D6E-409C-BE32-E72D297353CC}">
              <c16:uniqueId val="{00000007-ECB1-4979-B940-98DAF36EA007}"/>
            </c:ext>
          </c:extLst>
        </c:ser>
        <c:dLbls>
          <c:showLegendKey val="0"/>
          <c:showVal val="0"/>
          <c:showCatName val="0"/>
          <c:showSerName val="0"/>
          <c:showPercent val="0"/>
          <c:showBubbleSize val="0"/>
        </c:dLbls>
        <c:gapWidth val="150"/>
        <c:overlap val="100"/>
        <c:axId val="325751504"/>
        <c:axId val="325744944"/>
      </c:barChart>
      <c:catAx>
        <c:axId val="32575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4944"/>
        <c:crosses val="autoZero"/>
        <c:auto val="1"/>
        <c:lblAlgn val="ctr"/>
        <c:lblOffset val="100"/>
        <c:noMultiLvlLbl val="0"/>
      </c:catAx>
      <c:valAx>
        <c:axId val="325744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5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c:v>
                </c:pt>
                <c:pt idx="1">
                  <c:v>19</c:v>
                </c:pt>
                <c:pt idx="2">
                  <c:v>4</c:v>
                </c:pt>
                <c:pt idx="3">
                  <c:v>8</c:v>
                </c:pt>
              </c:numCache>
            </c:numRef>
          </c:val>
          <c:extLst>
            <c:ext xmlns:c16="http://schemas.microsoft.com/office/drawing/2014/chart" uri="{C3380CC4-5D6E-409C-BE32-E72D297353CC}">
              <c16:uniqueId val="{00000000-B834-484D-9285-0A9A636F261D}"/>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c:v>
                </c:pt>
                <c:pt idx="1">
                  <c:v>32</c:v>
                </c:pt>
                <c:pt idx="2">
                  <c:v>3</c:v>
                </c:pt>
                <c:pt idx="3">
                  <c:v>11</c:v>
                </c:pt>
              </c:numCache>
            </c:numRef>
          </c:val>
          <c:extLst>
            <c:ext xmlns:c16="http://schemas.microsoft.com/office/drawing/2014/chart" uri="{C3380CC4-5D6E-409C-BE32-E72D297353CC}">
              <c16:uniqueId val="{00000001-B834-484D-9285-0A9A636F261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c:v>
                </c:pt>
                <c:pt idx="1">
                  <c:v>13</c:v>
                </c:pt>
                <c:pt idx="2">
                  <c:v>1</c:v>
                </c:pt>
                <c:pt idx="3">
                  <c:v>5</c:v>
                </c:pt>
              </c:numCache>
            </c:numRef>
          </c:val>
          <c:extLst>
            <c:ext xmlns:c16="http://schemas.microsoft.com/office/drawing/2014/chart" uri="{C3380CC4-5D6E-409C-BE32-E72D297353CC}">
              <c16:uniqueId val="{00000002-B834-484D-9285-0A9A636F261D}"/>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c:v>
                </c:pt>
                <c:pt idx="2">
                  <c:v>1</c:v>
                </c:pt>
                <c:pt idx="3">
                  <c:v>0</c:v>
                </c:pt>
              </c:numCache>
            </c:numRef>
          </c:val>
          <c:extLst>
            <c:ext xmlns:c16="http://schemas.microsoft.com/office/drawing/2014/chart" uri="{C3380CC4-5D6E-409C-BE32-E72D297353CC}">
              <c16:uniqueId val="{00000003-B834-484D-9285-0A9A636F261D}"/>
            </c:ext>
          </c:extLst>
        </c:ser>
        <c:dLbls>
          <c:showLegendKey val="0"/>
          <c:showVal val="0"/>
          <c:showCatName val="0"/>
          <c:showSerName val="0"/>
          <c:showPercent val="0"/>
          <c:showBubbleSize val="0"/>
        </c:dLbls>
        <c:gapWidth val="150"/>
        <c:overlap val="100"/>
        <c:axId val="325755440"/>
        <c:axId val="325753144"/>
      </c:barChart>
      <c:catAx>
        <c:axId val="32575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53144"/>
        <c:crosses val="autoZero"/>
        <c:auto val="1"/>
        <c:lblAlgn val="ctr"/>
        <c:lblOffset val="100"/>
        <c:noMultiLvlLbl val="0"/>
      </c:catAx>
      <c:valAx>
        <c:axId val="325753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5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3.2427255669161999E-2</c:v>
                </c:pt>
                <c:pt idx="4">
                  <c:v>3.5694362631318199E-2</c:v>
                </c:pt>
                <c:pt idx="6">
                  <c:v>0.13780364589631899</c:v>
                </c:pt>
              </c:numCache>
            </c:numRef>
          </c:val>
          <c:extLst>
            <c:ext xmlns:c16="http://schemas.microsoft.com/office/drawing/2014/chart" uri="{C3380CC4-5D6E-409C-BE32-E72D297353CC}">
              <c16:uniqueId val="{00000000-8388-42BC-BCE1-02B72AD1A9C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6.0871074232066802E-3</c:v>
                </c:pt>
                <c:pt idx="1">
                  <c:v>1.0317272363000099E-2</c:v>
                </c:pt>
                <c:pt idx="2">
                  <c:v>6.3552399252959496E-3</c:v>
                </c:pt>
                <c:pt idx="3">
                  <c:v>1.24440127677703E-2</c:v>
                </c:pt>
                <c:pt idx="4">
                  <c:v>3.6239523263742099E-3</c:v>
                </c:pt>
              </c:numCache>
            </c:numRef>
          </c:val>
          <c:extLst>
            <c:ext xmlns:c16="http://schemas.microsoft.com/office/drawing/2014/chart" uri="{C3380CC4-5D6E-409C-BE32-E72D297353CC}">
              <c16:uniqueId val="{00000001-8388-42BC-BCE1-02B72AD1A9C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1.6258682136260801E-2</c:v>
                </c:pt>
                <c:pt idx="2">
                  <c:v>1.2356598423558201E-2</c:v>
                </c:pt>
                <c:pt idx="3">
                  <c:v>6.5197315366405703E-2</c:v>
                </c:pt>
                <c:pt idx="4">
                  <c:v>0.122915636950131</c:v>
                </c:pt>
                <c:pt idx="5">
                  <c:v>0.129419109804636</c:v>
                </c:pt>
                <c:pt idx="6">
                  <c:v>2.8615280559818899E-2</c:v>
                </c:pt>
              </c:numCache>
            </c:numRef>
          </c:val>
          <c:extLst>
            <c:ext xmlns:c16="http://schemas.microsoft.com/office/drawing/2014/chart" uri="{C3380CC4-5D6E-409C-BE32-E72D297353CC}">
              <c16:uniqueId val="{00000002-8388-42BC-BCE1-02B72AD1A9C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5.5193835038949701E-3</c:v>
                </c:pt>
                <c:pt idx="1">
                  <c:v>2.0724121968647802E-3</c:v>
                </c:pt>
                <c:pt idx="2">
                  <c:v>3.4765771955568301E-3</c:v>
                </c:pt>
                <c:pt idx="3">
                  <c:v>1.07215610592902E-2</c:v>
                </c:pt>
                <c:pt idx="4">
                  <c:v>5.9507835938545804E-3</c:v>
                </c:pt>
                <c:pt idx="5">
                  <c:v>2.5165005247643701E-3</c:v>
                </c:pt>
                <c:pt idx="6">
                  <c:v>2.03011807039815E-3</c:v>
                </c:pt>
              </c:numCache>
            </c:numRef>
          </c:val>
          <c:extLst>
            <c:ext xmlns:c16="http://schemas.microsoft.com/office/drawing/2014/chart" uri="{C3380CC4-5D6E-409C-BE32-E72D297353CC}">
              <c16:uniqueId val="{00000003-8388-42BC-BCE1-02B72AD1A9CC}"/>
            </c:ext>
          </c:extLst>
        </c:ser>
        <c:dLbls>
          <c:showLegendKey val="0"/>
          <c:showVal val="0"/>
          <c:showCatName val="0"/>
          <c:showSerName val="0"/>
          <c:showPercent val="0"/>
          <c:showBubbleSize val="0"/>
        </c:dLbls>
        <c:gapWidth val="219"/>
        <c:overlap val="-27"/>
        <c:axId val="325754784"/>
        <c:axId val="325756424"/>
      </c:barChart>
      <c:catAx>
        <c:axId val="32575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56424"/>
        <c:crosses val="autoZero"/>
        <c:auto val="1"/>
        <c:lblAlgn val="ctr"/>
        <c:lblOffset val="100"/>
        <c:noMultiLvlLbl val="0"/>
      </c:catAx>
      <c:valAx>
        <c:axId val="32575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5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3.2423050107020401E-2</c:v>
                </c:pt>
                <c:pt idx="9">
                  <c:v>5.2952362377492797E-2</c:v>
                </c:pt>
                <c:pt idx="10">
                  <c:v>0</c:v>
                </c:pt>
                <c:pt idx="11">
                  <c:v>0.13780283953819999</c:v>
                </c:pt>
                <c:pt idx="12">
                  <c:v>0</c:v>
                </c:pt>
                <c:pt idx="13">
                  <c:v>0</c:v>
                </c:pt>
                <c:pt idx="14">
                  <c:v>0</c:v>
                </c:pt>
                <c:pt idx="15">
                  <c:v>0</c:v>
                </c:pt>
                <c:pt idx="16">
                  <c:v>1.8435463198328499E-2</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29F9-43F7-A14E-2B28EFC2779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7.3697159136898796E-3</c:v>
                </c:pt>
                <c:pt idx="1">
                  <c:v>5.0214397991823799E-3</c:v>
                </c:pt>
                <c:pt idx="2">
                  <c:v>4.8466315910442202E-3</c:v>
                </c:pt>
                <c:pt idx="3">
                  <c:v>0</c:v>
                </c:pt>
                <c:pt idx="4">
                  <c:v>0</c:v>
                </c:pt>
                <c:pt idx="5">
                  <c:v>3.6973083595142702E-3</c:v>
                </c:pt>
                <c:pt idx="6">
                  <c:v>4.7631324224092402E-3</c:v>
                </c:pt>
                <c:pt idx="7">
                  <c:v>1.0092370168152899E-2</c:v>
                </c:pt>
                <c:pt idx="8">
                  <c:v>1.9660156581780799E-2</c:v>
                </c:pt>
                <c:pt idx="9">
                  <c:v>4.4966499957531597E-3</c:v>
                </c:pt>
                <c:pt idx="10">
                  <c:v>0</c:v>
                </c:pt>
                <c:pt idx="11">
                  <c:v>0</c:v>
                </c:pt>
                <c:pt idx="12">
                  <c:v>1.34900578273812E-2</c:v>
                </c:pt>
                <c:pt idx="13">
                  <c:v>2.1917990739815499E-2</c:v>
                </c:pt>
                <c:pt idx="14">
                  <c:v>4.2971295174823202E-3</c:v>
                </c:pt>
                <c:pt idx="15">
                  <c:v>2.3917619457349899E-2</c:v>
                </c:pt>
                <c:pt idx="16">
                  <c:v>3.3644595811814101E-3</c:v>
                </c:pt>
                <c:pt idx="17">
                  <c:v>0</c:v>
                </c:pt>
                <c:pt idx="18">
                  <c:v>0</c:v>
                </c:pt>
                <c:pt idx="19">
                  <c:v>8.1944114114174092E-3</c:v>
                </c:pt>
                <c:pt idx="20">
                  <c:v>1.2491218673272701E-3</c:v>
                </c:pt>
                <c:pt idx="21">
                  <c:v>3.1477241954067201E-3</c:v>
                </c:pt>
                <c:pt idx="22">
                  <c:v>4.0470092601567398E-3</c:v>
                </c:pt>
                <c:pt idx="23">
                  <c:v>1.72371755413972E-3</c:v>
                </c:pt>
                <c:pt idx="24">
                  <c:v>0</c:v>
                </c:pt>
                <c:pt idx="25">
                  <c:v>0</c:v>
                </c:pt>
                <c:pt idx="26">
                  <c:v>7.3277056553899898E-4</c:v>
                </c:pt>
              </c:numCache>
            </c:numRef>
          </c:val>
          <c:smooth val="0"/>
          <c:extLst>
            <c:ext xmlns:c16="http://schemas.microsoft.com/office/drawing/2014/chart" uri="{C3380CC4-5D6E-409C-BE32-E72D297353CC}">
              <c16:uniqueId val="{00000001-29F9-43F7-A14E-2B28EFC2779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0.15480580977097799</c:v>
                </c:pt>
                <c:pt idx="2">
                  <c:v>0</c:v>
                </c:pt>
                <c:pt idx="3">
                  <c:v>0</c:v>
                </c:pt>
                <c:pt idx="4">
                  <c:v>0</c:v>
                </c:pt>
                <c:pt idx="5">
                  <c:v>0</c:v>
                </c:pt>
                <c:pt idx="6">
                  <c:v>0</c:v>
                </c:pt>
                <c:pt idx="7">
                  <c:v>0</c:v>
                </c:pt>
                <c:pt idx="8">
                  <c:v>3.3820698267339598E-2</c:v>
                </c:pt>
                <c:pt idx="9">
                  <c:v>0</c:v>
                </c:pt>
                <c:pt idx="10">
                  <c:v>0.129425001788536</c:v>
                </c:pt>
                <c:pt idx="11">
                  <c:v>0</c:v>
                </c:pt>
                <c:pt idx="12">
                  <c:v>0</c:v>
                </c:pt>
                <c:pt idx="13">
                  <c:v>0</c:v>
                </c:pt>
                <c:pt idx="14">
                  <c:v>1.2355794867793E-2</c:v>
                </c:pt>
                <c:pt idx="15">
                  <c:v>5.2023384511337804E-3</c:v>
                </c:pt>
                <c:pt idx="16">
                  <c:v>0.122902049017759</c:v>
                </c:pt>
                <c:pt idx="17">
                  <c:v>0</c:v>
                </c:pt>
                <c:pt idx="18">
                  <c:v>2.86113730207758E-2</c:v>
                </c:pt>
                <c:pt idx="19">
                  <c:v>0</c:v>
                </c:pt>
                <c:pt idx="20">
                  <c:v>1.62551935343342E-2</c:v>
                </c:pt>
                <c:pt idx="21">
                  <c:v>0</c:v>
                </c:pt>
                <c:pt idx="22">
                  <c:v>6.6970526466361896E-2</c:v>
                </c:pt>
                <c:pt idx="23">
                  <c:v>0</c:v>
                </c:pt>
                <c:pt idx="24">
                  <c:v>0</c:v>
                </c:pt>
                <c:pt idx="25">
                  <c:v>0</c:v>
                </c:pt>
                <c:pt idx="26">
                  <c:v>0</c:v>
                </c:pt>
              </c:numCache>
            </c:numRef>
          </c:val>
          <c:smooth val="0"/>
          <c:extLst>
            <c:ext xmlns:c16="http://schemas.microsoft.com/office/drawing/2014/chart" uri="{C3380CC4-5D6E-409C-BE32-E72D297353CC}">
              <c16:uniqueId val="{00000002-29F9-43F7-A14E-2B28EFC2779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4.3184301642666904E-3</c:v>
                </c:pt>
                <c:pt idx="1">
                  <c:v>0</c:v>
                </c:pt>
                <c:pt idx="2">
                  <c:v>2.6091200837973002E-3</c:v>
                </c:pt>
                <c:pt idx="3">
                  <c:v>0</c:v>
                </c:pt>
                <c:pt idx="4">
                  <c:v>0</c:v>
                </c:pt>
                <c:pt idx="5">
                  <c:v>3.4852191854345699E-3</c:v>
                </c:pt>
                <c:pt idx="6">
                  <c:v>0</c:v>
                </c:pt>
                <c:pt idx="7">
                  <c:v>2.5965390034989899E-3</c:v>
                </c:pt>
                <c:pt idx="8">
                  <c:v>1.5453503321869899E-2</c:v>
                </c:pt>
                <c:pt idx="9">
                  <c:v>1.4547294519464901E-3</c:v>
                </c:pt>
                <c:pt idx="10">
                  <c:v>0</c:v>
                </c:pt>
                <c:pt idx="11">
                  <c:v>0</c:v>
                </c:pt>
                <c:pt idx="12">
                  <c:v>0</c:v>
                </c:pt>
                <c:pt idx="13">
                  <c:v>2.0648354104945499E-3</c:v>
                </c:pt>
                <c:pt idx="14">
                  <c:v>2.7182003743530798E-3</c:v>
                </c:pt>
                <c:pt idx="15">
                  <c:v>8.3105504175498592E-3</c:v>
                </c:pt>
                <c:pt idx="16">
                  <c:v>1.20672150194497E-2</c:v>
                </c:pt>
                <c:pt idx="17">
                  <c:v>2.0214654360995801E-3</c:v>
                </c:pt>
                <c:pt idx="18">
                  <c:v>2.02133519296171E-3</c:v>
                </c:pt>
                <c:pt idx="19">
                  <c:v>9.1595743135214902E-3</c:v>
                </c:pt>
                <c:pt idx="20">
                  <c:v>0</c:v>
                </c:pt>
                <c:pt idx="21">
                  <c:v>3.4678895496094201E-3</c:v>
                </c:pt>
                <c:pt idx="22">
                  <c:v>0</c:v>
                </c:pt>
                <c:pt idx="23">
                  <c:v>0</c:v>
                </c:pt>
                <c:pt idx="24">
                  <c:v>2.7366321809071102E-3</c:v>
                </c:pt>
                <c:pt idx="25">
                  <c:v>0</c:v>
                </c:pt>
                <c:pt idx="26">
                  <c:v>1.8876199189204299E-4</c:v>
                </c:pt>
              </c:numCache>
            </c:numRef>
          </c:val>
          <c:smooth val="0"/>
          <c:extLst>
            <c:ext xmlns:c16="http://schemas.microsoft.com/office/drawing/2014/chart" uri="{C3380CC4-5D6E-409C-BE32-E72D297353CC}">
              <c16:uniqueId val="{00000003-29F9-43F7-A14E-2B28EFC27798}"/>
            </c:ext>
          </c:extLst>
        </c:ser>
        <c:dLbls>
          <c:showLegendKey val="0"/>
          <c:showVal val="0"/>
          <c:showCatName val="0"/>
          <c:showSerName val="0"/>
          <c:showPercent val="0"/>
          <c:showBubbleSize val="0"/>
        </c:dLbls>
        <c:smooth val="0"/>
        <c:axId val="320431376"/>
        <c:axId val="320423832"/>
      </c:lineChart>
      <c:dateAx>
        <c:axId val="32043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23832"/>
        <c:crosses val="autoZero"/>
        <c:auto val="1"/>
        <c:lblOffset val="100"/>
        <c:baseTimeUnit val="days"/>
      </c:dateAx>
      <c:valAx>
        <c:axId val="32042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3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0.13780525864086801</c:v>
                </c:pt>
                <c:pt idx="1">
                  <c:v>3.3060510226749502E-2</c:v>
                </c:pt>
                <c:pt idx="2">
                  <c:v>3.7055890033720902E-2</c:v>
                </c:pt>
                <c:pt idx="3">
                  <c:v>0</c:v>
                </c:pt>
              </c:numCache>
            </c:numRef>
          </c:val>
          <c:extLst>
            <c:ext xmlns:c16="http://schemas.microsoft.com/office/drawing/2014/chart" uri="{C3380CC4-5D6E-409C-BE32-E72D297353CC}">
              <c16:uniqueId val="{00000000-EBE1-4CCD-B612-312046ED37C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1.0676620710557199E-2</c:v>
                </c:pt>
                <c:pt idx="1">
                  <c:v>7.7944770210035697E-3</c:v>
                </c:pt>
                <c:pt idx="2">
                  <c:v>2.92864628037662E-3</c:v>
                </c:pt>
                <c:pt idx="3">
                  <c:v>1.5988488288432301E-3</c:v>
                </c:pt>
              </c:numCache>
            </c:numRef>
          </c:val>
          <c:extLst>
            <c:ext xmlns:c16="http://schemas.microsoft.com/office/drawing/2014/chart" uri="{C3380CC4-5D6E-409C-BE32-E72D297353CC}">
              <c16:uniqueId val="{00000001-EBE1-4CCD-B612-312046ED37C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8.2601276361649795E-2</c:v>
                </c:pt>
                <c:pt idx="1">
                  <c:v>7.2827373834282394E-2</c:v>
                </c:pt>
                <c:pt idx="2">
                  <c:v>1.6254665088880502E-2</c:v>
                </c:pt>
                <c:pt idx="3">
                  <c:v>5.2023046209470798E-3</c:v>
                </c:pt>
              </c:numCache>
            </c:numRef>
          </c:val>
          <c:extLst>
            <c:ext xmlns:c16="http://schemas.microsoft.com/office/drawing/2014/chart" uri="{C3380CC4-5D6E-409C-BE32-E72D297353CC}">
              <c16:uniqueId val="{00000002-EBE1-4CCD-B612-312046ED37CF}"/>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4.4769472931634E-3</c:v>
                </c:pt>
                <c:pt idx="1">
                  <c:v>3.5862701678852599E-3</c:v>
                </c:pt>
                <c:pt idx="2">
                  <c:v>8.3140233900919798E-3</c:v>
                </c:pt>
                <c:pt idx="3">
                  <c:v>0</c:v>
                </c:pt>
              </c:numCache>
            </c:numRef>
          </c:val>
          <c:extLst>
            <c:ext xmlns:c16="http://schemas.microsoft.com/office/drawing/2014/chart" uri="{C3380CC4-5D6E-409C-BE32-E72D297353CC}">
              <c16:uniqueId val="{00000003-EBE1-4CCD-B612-312046ED37CF}"/>
            </c:ext>
          </c:extLst>
        </c:ser>
        <c:dLbls>
          <c:showLegendKey val="0"/>
          <c:showVal val="0"/>
          <c:showCatName val="0"/>
          <c:showSerName val="0"/>
          <c:showPercent val="0"/>
          <c:showBubbleSize val="0"/>
        </c:dLbls>
        <c:gapWidth val="219"/>
        <c:overlap val="-27"/>
        <c:axId val="320424488"/>
        <c:axId val="320425144"/>
      </c:barChart>
      <c:catAx>
        <c:axId val="32042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25144"/>
        <c:crosses val="autoZero"/>
        <c:auto val="1"/>
        <c:lblAlgn val="ctr"/>
        <c:lblOffset val="100"/>
        <c:noMultiLvlLbl val="0"/>
      </c:catAx>
      <c:valAx>
        <c:axId val="32042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2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3.5693770851842603E-2</c:v>
                </c:pt>
                <c:pt idx="11">
                  <c:v>3.7059106348907599E-2</c:v>
                </c:pt>
                <c:pt idx="12">
                  <c:v>2.7794329761680701E-2</c:v>
                </c:pt>
                <c:pt idx="13">
                  <c:v>0</c:v>
                </c:pt>
                <c:pt idx="14">
                  <c:v>0</c:v>
                </c:pt>
                <c:pt idx="15">
                  <c:v>0</c:v>
                </c:pt>
                <c:pt idx="16">
                  <c:v>0</c:v>
                </c:pt>
                <c:pt idx="17">
                  <c:v>0</c:v>
                </c:pt>
                <c:pt idx="18">
                  <c:v>0</c:v>
                </c:pt>
                <c:pt idx="19">
                  <c:v>0</c:v>
                </c:pt>
                <c:pt idx="20">
                  <c:v>0</c:v>
                </c:pt>
                <c:pt idx="21">
                  <c:v>0.13780136123949099</c:v>
                </c:pt>
                <c:pt idx="22">
                  <c:v>0</c:v>
                </c:pt>
                <c:pt idx="23">
                  <c:v>0</c:v>
                </c:pt>
              </c:numCache>
            </c:numRef>
          </c:val>
          <c:smooth val="0"/>
          <c:extLst>
            <c:ext xmlns:c16="http://schemas.microsoft.com/office/drawing/2014/chart" uri="{C3380CC4-5D6E-409C-BE32-E72D297353CC}">
              <c16:uniqueId val="{00000000-008D-43F7-9699-66CF622AD29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7.5942890946008599E-3</c:v>
                </c:pt>
                <c:pt idx="10">
                  <c:v>2.4212561384607998E-3</c:v>
                </c:pt>
                <c:pt idx="11">
                  <c:v>6.5950405295217996E-3</c:v>
                </c:pt>
                <c:pt idx="12">
                  <c:v>3.22257662237997E-3</c:v>
                </c:pt>
                <c:pt idx="13">
                  <c:v>6.0954162469822699E-3</c:v>
                </c:pt>
                <c:pt idx="14">
                  <c:v>2.7964684842712601E-2</c:v>
                </c:pt>
                <c:pt idx="15">
                  <c:v>2.1650385576713E-3</c:v>
                </c:pt>
                <c:pt idx="16">
                  <c:v>7.0716052297902796E-3</c:v>
                </c:pt>
                <c:pt idx="17">
                  <c:v>1.61878267542808E-2</c:v>
                </c:pt>
                <c:pt idx="18">
                  <c:v>7.03470989815659E-3</c:v>
                </c:pt>
                <c:pt idx="19">
                  <c:v>5.6957168209506503E-3</c:v>
                </c:pt>
                <c:pt idx="20">
                  <c:v>0</c:v>
                </c:pt>
                <c:pt idx="21">
                  <c:v>0</c:v>
                </c:pt>
                <c:pt idx="22">
                  <c:v>0</c:v>
                </c:pt>
                <c:pt idx="23">
                  <c:v>0</c:v>
                </c:pt>
              </c:numCache>
            </c:numRef>
          </c:val>
          <c:smooth val="0"/>
          <c:extLst>
            <c:ext xmlns:c16="http://schemas.microsoft.com/office/drawing/2014/chart" uri="{C3380CC4-5D6E-409C-BE32-E72D297353CC}">
              <c16:uniqueId val="{00000001-008D-43F7-9699-66CF622AD29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0.129419109804636</c:v>
                </c:pt>
                <c:pt idx="12">
                  <c:v>0</c:v>
                </c:pt>
                <c:pt idx="13">
                  <c:v>0</c:v>
                </c:pt>
                <c:pt idx="14">
                  <c:v>3.3818058843422399E-2</c:v>
                </c:pt>
                <c:pt idx="15">
                  <c:v>2.9482410273752899E-2</c:v>
                </c:pt>
                <c:pt idx="16">
                  <c:v>0</c:v>
                </c:pt>
                <c:pt idx="17">
                  <c:v>0</c:v>
                </c:pt>
                <c:pt idx="18">
                  <c:v>2.8615280559818899E-2</c:v>
                </c:pt>
                <c:pt idx="19">
                  <c:v>0.154782653937202</c:v>
                </c:pt>
                <c:pt idx="20">
                  <c:v>0.122915636950131</c:v>
                </c:pt>
                <c:pt idx="21">
                  <c:v>1.2356598423558201E-2</c:v>
                </c:pt>
                <c:pt idx="22">
                  <c:v>0</c:v>
                </c:pt>
                <c:pt idx="23">
                  <c:v>0</c:v>
                </c:pt>
              </c:numCache>
            </c:numRef>
          </c:val>
          <c:smooth val="0"/>
          <c:extLst>
            <c:ext xmlns:c16="http://schemas.microsoft.com/office/drawing/2014/chart" uri="{C3380CC4-5D6E-409C-BE32-E72D297353CC}">
              <c16:uniqueId val="{00000002-008D-43F7-9699-66CF622AD29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2.03033704229382E-3</c:v>
                </c:pt>
                <c:pt idx="2">
                  <c:v>0</c:v>
                </c:pt>
                <c:pt idx="3">
                  <c:v>0</c:v>
                </c:pt>
                <c:pt idx="4">
                  <c:v>0</c:v>
                </c:pt>
                <c:pt idx="5">
                  <c:v>0</c:v>
                </c:pt>
                <c:pt idx="6">
                  <c:v>0</c:v>
                </c:pt>
                <c:pt idx="7">
                  <c:v>0</c:v>
                </c:pt>
                <c:pt idx="8">
                  <c:v>0</c:v>
                </c:pt>
                <c:pt idx="9">
                  <c:v>0</c:v>
                </c:pt>
                <c:pt idx="10">
                  <c:v>3.48964179144251E-3</c:v>
                </c:pt>
                <c:pt idx="11">
                  <c:v>0</c:v>
                </c:pt>
                <c:pt idx="12">
                  <c:v>2.5802199912484001E-3</c:v>
                </c:pt>
                <c:pt idx="13">
                  <c:v>2.4744732702956002E-3</c:v>
                </c:pt>
                <c:pt idx="14">
                  <c:v>1.395856716577E-3</c:v>
                </c:pt>
                <c:pt idx="15">
                  <c:v>7.7829586621263299E-3</c:v>
                </c:pt>
                <c:pt idx="16">
                  <c:v>4.4540518865320801E-3</c:v>
                </c:pt>
                <c:pt idx="17">
                  <c:v>0</c:v>
                </c:pt>
                <c:pt idx="18">
                  <c:v>1.2308918318906299E-2</c:v>
                </c:pt>
                <c:pt idx="19">
                  <c:v>6.9158355503133404E-3</c:v>
                </c:pt>
                <c:pt idx="20">
                  <c:v>0</c:v>
                </c:pt>
                <c:pt idx="21">
                  <c:v>2.72826540058233E-3</c:v>
                </c:pt>
                <c:pt idx="22">
                  <c:v>0</c:v>
                </c:pt>
                <c:pt idx="23">
                  <c:v>0</c:v>
                </c:pt>
              </c:numCache>
            </c:numRef>
          </c:val>
          <c:smooth val="0"/>
          <c:extLst>
            <c:ext xmlns:c16="http://schemas.microsoft.com/office/drawing/2014/chart" uri="{C3380CC4-5D6E-409C-BE32-E72D297353CC}">
              <c16:uniqueId val="{00000003-008D-43F7-9699-66CF622AD291}"/>
            </c:ext>
          </c:extLst>
        </c:ser>
        <c:dLbls>
          <c:showLegendKey val="0"/>
          <c:showVal val="0"/>
          <c:showCatName val="0"/>
          <c:showSerName val="0"/>
          <c:showPercent val="0"/>
          <c:showBubbleSize val="0"/>
        </c:dLbls>
        <c:smooth val="0"/>
        <c:axId val="326890768"/>
        <c:axId val="326887160"/>
      </c:lineChart>
      <c:catAx>
        <c:axId val="32689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87160"/>
        <c:crosses val="autoZero"/>
        <c:auto val="1"/>
        <c:lblAlgn val="ctr"/>
        <c:lblOffset val="100"/>
        <c:noMultiLvlLbl val="0"/>
      </c:catAx>
      <c:valAx>
        <c:axId val="32688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9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48B5-4953-B4F2-DE62F96075C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48B5-4953-B4F2-DE62F96075C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48B5-4953-B4F2-DE62F96075CB}"/>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48B5-4953-B4F2-DE62F96075CB}"/>
            </c:ext>
          </c:extLst>
        </c:ser>
        <c:dLbls>
          <c:showLegendKey val="0"/>
          <c:showVal val="0"/>
          <c:showCatName val="0"/>
          <c:showSerName val="0"/>
          <c:showPercent val="0"/>
          <c:showBubbleSize val="0"/>
        </c:dLbls>
        <c:smooth val="0"/>
        <c:axId val="518076904"/>
        <c:axId val="518075264"/>
      </c:lineChart>
      <c:dateAx>
        <c:axId val="51807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075264"/>
        <c:crosses val="autoZero"/>
        <c:auto val="1"/>
        <c:lblOffset val="100"/>
        <c:baseTimeUnit val="days"/>
      </c:dateAx>
      <c:valAx>
        <c:axId val="51807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07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B2DFF-43B5-4FBB-9FD0-49F19A38AC89}"/>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1A5CB3F-CCAD-4434-80BA-DA5B3FE4F93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82364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E1407-A505-4134-9550-732091B601CB}"/>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211E95E9-BD0F-4877-B053-42525ADAAE53}"/>
              </a:ext>
            </a:extLst>
          </p:cNvPr>
          <p:cNvGraphicFramePr>
            <a:graphicFrameLocks noGrp="1"/>
          </p:cNvGraphicFramePr>
          <p:nvPr>
            <p:ph type="tbl" sz="quarter" idx="13"/>
            <p:extLst>
              <p:ext uri="{D42A27DB-BD31-4B8C-83A1-F6EECF244321}">
                <p14:modId xmlns:p14="http://schemas.microsoft.com/office/powerpoint/2010/main" val="3374713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59526512"/>
                    </a:ext>
                  </a:extLst>
                </a:gridCol>
                <a:gridCol w="740664">
                  <a:extLst>
                    <a:ext uri="{9D8B030D-6E8A-4147-A177-3AD203B41FA5}">
                      <a16:colId xmlns:a16="http://schemas.microsoft.com/office/drawing/2014/main" val="3735806647"/>
                    </a:ext>
                  </a:extLst>
                </a:gridCol>
                <a:gridCol w="740664">
                  <a:extLst>
                    <a:ext uri="{9D8B030D-6E8A-4147-A177-3AD203B41FA5}">
                      <a16:colId xmlns:a16="http://schemas.microsoft.com/office/drawing/2014/main" val="3018574809"/>
                    </a:ext>
                  </a:extLst>
                </a:gridCol>
                <a:gridCol w="740664">
                  <a:extLst>
                    <a:ext uri="{9D8B030D-6E8A-4147-A177-3AD203B41FA5}">
                      <a16:colId xmlns:a16="http://schemas.microsoft.com/office/drawing/2014/main" val="855602074"/>
                    </a:ext>
                  </a:extLst>
                </a:gridCol>
                <a:gridCol w="740664">
                  <a:extLst>
                    <a:ext uri="{9D8B030D-6E8A-4147-A177-3AD203B41FA5}">
                      <a16:colId xmlns:a16="http://schemas.microsoft.com/office/drawing/2014/main" val="3562067999"/>
                    </a:ext>
                  </a:extLst>
                </a:gridCol>
                <a:gridCol w="740664">
                  <a:extLst>
                    <a:ext uri="{9D8B030D-6E8A-4147-A177-3AD203B41FA5}">
                      <a16:colId xmlns:a16="http://schemas.microsoft.com/office/drawing/2014/main" val="594052898"/>
                    </a:ext>
                  </a:extLst>
                </a:gridCol>
                <a:gridCol w="740664">
                  <a:extLst>
                    <a:ext uri="{9D8B030D-6E8A-4147-A177-3AD203B41FA5}">
                      <a16:colId xmlns:a16="http://schemas.microsoft.com/office/drawing/2014/main" val="2125116181"/>
                    </a:ext>
                  </a:extLst>
                </a:gridCol>
                <a:gridCol w="740664">
                  <a:extLst>
                    <a:ext uri="{9D8B030D-6E8A-4147-A177-3AD203B41FA5}">
                      <a16:colId xmlns:a16="http://schemas.microsoft.com/office/drawing/2014/main" val="4017305916"/>
                    </a:ext>
                  </a:extLst>
                </a:gridCol>
                <a:gridCol w="740664">
                  <a:extLst>
                    <a:ext uri="{9D8B030D-6E8A-4147-A177-3AD203B41FA5}">
                      <a16:colId xmlns:a16="http://schemas.microsoft.com/office/drawing/2014/main" val="5186507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344935681"/>
                  </a:ext>
                </a:extLst>
              </a:tr>
              <a:tr h="370840">
                <a:tc>
                  <a:txBody>
                    <a:bodyPr/>
                    <a:lstStyle/>
                    <a:p>
                      <a:r>
                        <a:rPr lang="en-US" sz="1000"/>
                        <a:t>Benelli</a:t>
                      </a:r>
                    </a:p>
                  </a:txBody>
                  <a:tcPr/>
                </a:tc>
                <a:tc>
                  <a:txBody>
                    <a:bodyPr/>
                    <a:lstStyle/>
                    <a:p>
                      <a:r>
                        <a:rPr lang="en-US" sz="1000"/>
                        <a:t>1589275</a:t>
                      </a:r>
                    </a:p>
                  </a:txBody>
                  <a:tcPr/>
                </a:tc>
                <a:tc>
                  <a:txBody>
                    <a:bodyPr/>
                    <a:lstStyle/>
                    <a:p>
                      <a:r>
                        <a:rPr lang="en-US" sz="1000"/>
                        <a:t>26389</a:t>
                      </a:r>
                    </a:p>
                  </a:txBody>
                  <a:tcPr/>
                </a:tc>
                <a:tc>
                  <a:txBody>
                    <a:bodyPr/>
                    <a:lstStyle/>
                    <a:p>
                      <a:r>
                        <a:rPr lang="en-US" sz="1000"/>
                        <a:t>24</a:t>
                      </a:r>
                    </a:p>
                  </a:txBody>
                  <a:tcPr/>
                </a:tc>
                <a:tc>
                  <a:txBody>
                    <a:bodyPr/>
                    <a:lstStyle/>
                    <a:p>
                      <a:r>
                        <a:rPr lang="en-US" sz="1000"/>
                        <a:t>1431</a:t>
                      </a:r>
                    </a:p>
                  </a:txBody>
                  <a:tcPr/>
                </a:tc>
                <a:tc>
                  <a:txBody>
                    <a:bodyPr/>
                    <a:lstStyle/>
                    <a:p>
                      <a:r>
                        <a:rPr lang="en-US" sz="1000"/>
                        <a:t>222</a:t>
                      </a:r>
                    </a:p>
                  </a:txBody>
                  <a:tcPr/>
                </a:tc>
                <a:tc>
                  <a:txBody>
                    <a:bodyPr/>
                    <a:lstStyle/>
                    <a:p>
                      <a:r>
                        <a:rPr lang="en-US" sz="1000"/>
                        <a:t>194</a:t>
                      </a:r>
                    </a:p>
                  </a:txBody>
                  <a:tcPr/>
                </a:tc>
                <a:tc>
                  <a:txBody>
                    <a:bodyPr/>
                    <a:lstStyle/>
                    <a:p>
                      <a:r>
                        <a:rPr lang="en-US" sz="1000"/>
                        <a:t>0</a:t>
                      </a:r>
                    </a:p>
                  </a:txBody>
                  <a:tcPr/>
                </a:tc>
                <a:tc>
                  <a:txBody>
                    <a:bodyPr/>
                    <a:lstStyle/>
                    <a:p>
                      <a:r>
                        <a:rPr lang="en-US" sz="1000"/>
                        <a:t>0.0049 %</a:t>
                      </a:r>
                    </a:p>
                  </a:txBody>
                  <a:tcPr/>
                </a:tc>
                <a:extLst>
                  <a:ext uri="{0D108BD9-81ED-4DB2-BD59-A6C34878D82A}">
                    <a16:rowId xmlns:a16="http://schemas.microsoft.com/office/drawing/2014/main" val="1240162477"/>
                  </a:ext>
                </a:extLst>
              </a:tr>
              <a:tr h="370840">
                <a:tc>
                  <a:txBody>
                    <a:bodyPr/>
                    <a:lstStyle/>
                    <a:p>
                      <a:r>
                        <a:rPr lang="en-US" sz="1000"/>
                        <a:t>Honda Argentina</a:t>
                      </a:r>
                    </a:p>
                  </a:txBody>
                  <a:tcPr/>
                </a:tc>
                <a:tc>
                  <a:txBody>
                    <a:bodyPr/>
                    <a:lstStyle/>
                    <a:p>
                      <a:r>
                        <a:rPr lang="en-US" sz="1000"/>
                        <a:t>1024964</a:t>
                      </a:r>
                    </a:p>
                  </a:txBody>
                  <a:tcPr/>
                </a:tc>
                <a:tc>
                  <a:txBody>
                    <a:bodyPr/>
                    <a:lstStyle/>
                    <a:p>
                      <a:r>
                        <a:rPr lang="en-US" sz="1000"/>
                        <a:t>-845</a:t>
                      </a:r>
                    </a:p>
                  </a:txBody>
                  <a:tcPr/>
                </a:tc>
                <a:tc>
                  <a:txBody>
                    <a:bodyPr/>
                    <a:lstStyle/>
                    <a:p>
                      <a:r>
                        <a:rPr lang="en-US" sz="1000"/>
                        <a:t>5</a:t>
                      </a:r>
                    </a:p>
                  </a:txBody>
                  <a:tcPr/>
                </a:tc>
                <a:tc>
                  <a:txBody>
                    <a:bodyPr/>
                    <a:lstStyle/>
                    <a:p>
                      <a:r>
                        <a:rPr lang="en-US" sz="1000"/>
                        <a:t>1592</a:t>
                      </a:r>
                    </a:p>
                  </a:txBody>
                  <a:tcPr/>
                </a:tc>
                <a:tc>
                  <a:txBody>
                    <a:bodyPr/>
                    <a:lstStyle/>
                    <a:p>
                      <a:r>
                        <a:rPr lang="en-US" sz="1000"/>
                        <a:t>1079</a:t>
                      </a:r>
                    </a:p>
                  </a:txBody>
                  <a:tcPr/>
                </a:tc>
                <a:tc>
                  <a:txBody>
                    <a:bodyPr/>
                    <a:lstStyle/>
                    <a:p>
                      <a:r>
                        <a:rPr lang="en-US" sz="1000"/>
                        <a:t>139</a:t>
                      </a:r>
                    </a:p>
                  </a:txBody>
                  <a:tcPr/>
                </a:tc>
                <a:tc>
                  <a:txBody>
                    <a:bodyPr/>
                    <a:lstStyle/>
                    <a:p>
                      <a:r>
                        <a:rPr lang="en-US" sz="1000"/>
                        <a:t>0</a:t>
                      </a:r>
                    </a:p>
                  </a:txBody>
                  <a:tcPr/>
                </a:tc>
                <a:tc>
                  <a:txBody>
                    <a:bodyPr/>
                    <a:lstStyle/>
                    <a:p>
                      <a:r>
                        <a:rPr lang="en-US" sz="1000"/>
                        <a:t>0.0548 %</a:t>
                      </a:r>
                    </a:p>
                  </a:txBody>
                  <a:tcPr/>
                </a:tc>
                <a:extLst>
                  <a:ext uri="{0D108BD9-81ED-4DB2-BD59-A6C34878D82A}">
                    <a16:rowId xmlns:a16="http://schemas.microsoft.com/office/drawing/2014/main" val="1914875090"/>
                  </a:ext>
                </a:extLst>
              </a:tr>
              <a:tr h="370840">
                <a:tc>
                  <a:txBody>
                    <a:bodyPr/>
                    <a:lstStyle/>
                    <a:p>
                      <a:r>
                        <a:rPr lang="en-US" sz="1000"/>
                        <a:t>Yamaha Motor Argentina S.A</a:t>
                      </a:r>
                    </a:p>
                  </a:txBody>
                  <a:tcPr/>
                </a:tc>
                <a:tc>
                  <a:txBody>
                    <a:bodyPr/>
                    <a:lstStyle/>
                    <a:p>
                      <a:r>
                        <a:rPr lang="en-US" sz="1000"/>
                        <a:t>1000779</a:t>
                      </a:r>
                    </a:p>
                  </a:txBody>
                  <a:tcPr/>
                </a:tc>
                <a:tc>
                  <a:txBody>
                    <a:bodyPr/>
                    <a:lstStyle/>
                    <a:p>
                      <a:r>
                        <a:rPr lang="en-US" sz="1000"/>
                        <a:t>65</a:t>
                      </a:r>
                    </a:p>
                  </a:txBody>
                  <a:tcPr/>
                </a:tc>
                <a:tc>
                  <a:txBody>
                    <a:bodyPr/>
                    <a:lstStyle/>
                    <a:p>
                      <a:r>
                        <a:rPr lang="en-US" sz="1000"/>
                        <a:t>65</a:t>
                      </a:r>
                    </a:p>
                  </a:txBody>
                  <a:tcPr/>
                </a:tc>
                <a:tc>
                  <a:txBody>
                    <a:bodyPr/>
                    <a:lstStyle/>
                    <a:p>
                      <a:r>
                        <a:rPr lang="en-US" sz="1000"/>
                        <a:t>4163</a:t>
                      </a:r>
                    </a:p>
                  </a:txBody>
                  <a:tcPr/>
                </a:tc>
                <a:tc>
                  <a:txBody>
                    <a:bodyPr/>
                    <a:lstStyle/>
                    <a:p>
                      <a:r>
                        <a:rPr lang="en-US" sz="1000"/>
                        <a:t>500</a:t>
                      </a:r>
                    </a:p>
                  </a:txBody>
                  <a:tcPr/>
                </a:tc>
                <a:tc>
                  <a:txBody>
                    <a:bodyPr/>
                    <a:lstStyle/>
                    <a:p>
                      <a:r>
                        <a:rPr lang="en-US" sz="1000"/>
                        <a:t>260</a:t>
                      </a:r>
                    </a:p>
                  </a:txBody>
                  <a:tcPr/>
                </a:tc>
                <a:tc>
                  <a:txBody>
                    <a:bodyPr/>
                    <a:lstStyle/>
                    <a:p>
                      <a:r>
                        <a:rPr lang="en-US" sz="1000"/>
                        <a:t>0</a:t>
                      </a:r>
                    </a:p>
                  </a:txBody>
                  <a:tcPr/>
                </a:tc>
                <a:tc>
                  <a:txBody>
                    <a:bodyPr/>
                    <a:lstStyle/>
                    <a:p>
                      <a:r>
                        <a:rPr lang="en-US" sz="1000"/>
                        <a:t>0.0076 %</a:t>
                      </a:r>
                    </a:p>
                  </a:txBody>
                  <a:tcPr/>
                </a:tc>
                <a:extLst>
                  <a:ext uri="{0D108BD9-81ED-4DB2-BD59-A6C34878D82A}">
                    <a16:rowId xmlns:a16="http://schemas.microsoft.com/office/drawing/2014/main" val="1980606194"/>
                  </a:ext>
                </a:extLst>
              </a:tr>
              <a:tr h="370840">
                <a:tc>
                  <a:txBody>
                    <a:bodyPr/>
                    <a:lstStyle/>
                    <a:p>
                      <a:r>
                        <a:rPr lang="en-US" sz="1000"/>
                        <a:t>Bajaj Argentina</a:t>
                      </a:r>
                    </a:p>
                  </a:txBody>
                  <a:tcPr/>
                </a:tc>
                <a:tc>
                  <a:txBody>
                    <a:bodyPr/>
                    <a:lstStyle/>
                    <a:p>
                      <a:r>
                        <a:rPr lang="en-US" sz="1000"/>
                        <a:t>153785</a:t>
                      </a:r>
                    </a:p>
                  </a:txBody>
                  <a:tcPr/>
                </a:tc>
                <a:tc>
                  <a:txBody>
                    <a:bodyPr/>
                    <a:lstStyle/>
                    <a:p>
                      <a:r>
                        <a:rPr lang="en-US" sz="1000"/>
                        <a:t>39</a:t>
                      </a:r>
                    </a:p>
                  </a:txBody>
                  <a:tcPr/>
                </a:tc>
                <a:tc>
                  <a:txBody>
                    <a:bodyPr/>
                    <a:lstStyle/>
                    <a:p>
                      <a:r>
                        <a:rPr lang="en-US" sz="1000"/>
                        <a:t>9</a:t>
                      </a:r>
                    </a:p>
                  </a:txBody>
                  <a:tcPr/>
                </a:tc>
                <a:tc>
                  <a:txBody>
                    <a:bodyPr/>
                    <a:lstStyle/>
                    <a:p>
                      <a:r>
                        <a:rPr lang="en-US" sz="1000"/>
                        <a:t>622</a:t>
                      </a:r>
                    </a:p>
                  </a:txBody>
                  <a:tcPr/>
                </a:tc>
                <a:tc>
                  <a:txBody>
                    <a:bodyPr/>
                    <a:lstStyle/>
                    <a:p>
                      <a:r>
                        <a:rPr lang="en-US" sz="1000"/>
                        <a:t>211</a:t>
                      </a:r>
                    </a:p>
                  </a:txBody>
                  <a:tcPr/>
                </a:tc>
                <a:tc>
                  <a:txBody>
                    <a:bodyPr/>
                    <a:lstStyle/>
                    <a:p>
                      <a:r>
                        <a:rPr lang="en-US" sz="1000"/>
                        <a:t>44</a:t>
                      </a:r>
                    </a:p>
                  </a:txBody>
                  <a:tcPr/>
                </a:tc>
                <a:tc>
                  <a:txBody>
                    <a:bodyPr/>
                    <a:lstStyle/>
                    <a:p>
                      <a:r>
                        <a:rPr lang="en-US" sz="1000"/>
                        <a:t>2</a:t>
                      </a:r>
                    </a:p>
                  </a:txBody>
                  <a:tcPr/>
                </a:tc>
                <a:tc>
                  <a:txBody>
                    <a:bodyPr/>
                    <a:lstStyle/>
                    <a:p>
                      <a:r>
                        <a:rPr lang="en-US" sz="1000"/>
                        <a:t>0.0634 %</a:t>
                      </a:r>
                    </a:p>
                  </a:txBody>
                  <a:tcPr/>
                </a:tc>
                <a:extLst>
                  <a:ext uri="{0D108BD9-81ED-4DB2-BD59-A6C34878D82A}">
                    <a16:rowId xmlns:a16="http://schemas.microsoft.com/office/drawing/2014/main" val="1049087286"/>
                  </a:ext>
                </a:extLst>
              </a:tr>
            </a:tbl>
          </a:graphicData>
        </a:graphic>
      </p:graphicFrame>
      <p:sp>
        <p:nvSpPr>
          <p:cNvPr id="4" name="Text Placeholder 3">
            <a:extLst>
              <a:ext uri="{FF2B5EF4-FFF2-40B4-BE49-F238E27FC236}">
                <a16:creationId xmlns:a16="http://schemas.microsoft.com/office/drawing/2014/main" id="{4A8931FB-E033-4EA1-BD28-989895BE9BA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4112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E0E12-D7C5-4B53-A3AF-FF33EE563E10}"/>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576E0AAD-3F26-4775-AF58-8BB0B454F135}"/>
              </a:ext>
            </a:extLst>
          </p:cNvPr>
          <p:cNvGraphicFramePr>
            <a:graphicFrameLocks noGrp="1"/>
          </p:cNvGraphicFramePr>
          <p:nvPr>
            <p:ph type="chart" sz="quarter" idx="13"/>
            <p:extLst>
              <p:ext uri="{D42A27DB-BD31-4B8C-83A1-F6EECF244321}">
                <p14:modId xmlns:p14="http://schemas.microsoft.com/office/powerpoint/2010/main" val="2210044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917FB-1DA4-427E-A097-F6C3FE65505A}"/>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F395B65D-1DD8-4D68-B3C0-C0B33C0FBC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03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4EBC6-E091-456A-87B0-DACAD817190C}"/>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AE1CA221-2229-47FD-8197-A18F3D4D25AE}"/>
              </a:ext>
            </a:extLst>
          </p:cNvPr>
          <p:cNvGraphicFramePr>
            <a:graphicFrameLocks noGrp="1"/>
          </p:cNvGraphicFramePr>
          <p:nvPr>
            <p:ph type="chart" sz="quarter" idx="13"/>
            <p:extLst>
              <p:ext uri="{D42A27DB-BD31-4B8C-83A1-F6EECF244321}">
                <p14:modId xmlns:p14="http://schemas.microsoft.com/office/powerpoint/2010/main" val="1785644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7F35F-25F5-4A44-8E0A-03D0BE8C5CD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4B79EA9-0442-4221-A7FC-6B11975D21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335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AD3EC-D3FA-473C-BDA7-AFA8C39B20B2}"/>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A0F9899F-1319-429E-B516-EEFDA7F163C3}"/>
              </a:ext>
            </a:extLst>
          </p:cNvPr>
          <p:cNvGraphicFramePr>
            <a:graphicFrameLocks noGrp="1"/>
          </p:cNvGraphicFramePr>
          <p:nvPr>
            <p:ph type="chart" sz="quarter" idx="13"/>
            <p:extLst>
              <p:ext uri="{D42A27DB-BD31-4B8C-83A1-F6EECF244321}">
                <p14:modId xmlns:p14="http://schemas.microsoft.com/office/powerpoint/2010/main" val="4051420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DC2DF-CFA5-4EFC-9F73-12353F8C849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3905952-BB30-4993-ABBC-7345CE6DC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897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2F611-AA2B-4CED-A68E-A6239F61D7E7}"/>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BCC47E3F-CC57-4C5F-BD0A-81D05986D521}"/>
              </a:ext>
            </a:extLst>
          </p:cNvPr>
          <p:cNvGraphicFramePr>
            <a:graphicFrameLocks noGrp="1"/>
          </p:cNvGraphicFramePr>
          <p:nvPr>
            <p:ph type="chart" sz="quarter" idx="13"/>
            <p:extLst>
              <p:ext uri="{D42A27DB-BD31-4B8C-83A1-F6EECF244321}">
                <p14:modId xmlns:p14="http://schemas.microsoft.com/office/powerpoint/2010/main" val="4069433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69A2A-D68A-45FA-B1A1-FCA2749B53E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4667B04-9DDD-4C79-96D2-F72C08004C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0239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75B5A-B5DE-4E88-AA1D-C6A965AF9843}"/>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40E060F9-E3EF-4B1D-810F-D9CBF35A5D2E}"/>
              </a:ext>
            </a:extLst>
          </p:cNvPr>
          <p:cNvGraphicFramePr>
            <a:graphicFrameLocks noGrp="1"/>
          </p:cNvGraphicFramePr>
          <p:nvPr>
            <p:ph type="chart" sz="quarter" idx="13"/>
            <p:extLst>
              <p:ext uri="{D42A27DB-BD31-4B8C-83A1-F6EECF244321}">
                <p14:modId xmlns:p14="http://schemas.microsoft.com/office/powerpoint/2010/main" val="347637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319461-7B28-428E-870B-CDA000CAB89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6518CD3-DCBF-40C3-B728-C0E399A13C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7442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C8C64-8436-4F55-95FB-D1608287AF0E}"/>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D5BE0220-D105-41B0-B16A-75A8B2557895}"/>
              </a:ext>
            </a:extLst>
          </p:cNvPr>
          <p:cNvGraphicFramePr>
            <a:graphicFrameLocks noGrp="1"/>
          </p:cNvGraphicFramePr>
          <p:nvPr>
            <p:ph type="chart" sz="quarter" idx="13"/>
            <p:extLst>
              <p:ext uri="{D42A27DB-BD31-4B8C-83A1-F6EECF244321}">
                <p14:modId xmlns:p14="http://schemas.microsoft.com/office/powerpoint/2010/main" val="2490035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24A37-5E4D-4262-BB5B-BC86A00D7CD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CFFF839-7B56-479E-B34F-00202665E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4390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E8B4-CABF-4A9D-B488-DBFECA570C26}"/>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6271E819-1DE3-4977-B98C-F45E5C2DCAE7}"/>
              </a:ext>
            </a:extLst>
          </p:cNvPr>
          <p:cNvGraphicFramePr>
            <a:graphicFrameLocks noGrp="1"/>
          </p:cNvGraphicFramePr>
          <p:nvPr>
            <p:ph type="chart" sz="quarter" idx="13"/>
            <p:extLst>
              <p:ext uri="{D42A27DB-BD31-4B8C-83A1-F6EECF244321}">
                <p14:modId xmlns:p14="http://schemas.microsoft.com/office/powerpoint/2010/main" val="1903406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466D6-96E2-44EF-B92B-FC89CD39A58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A3A3F71-2F9A-4CD9-B3C9-FFCE2FFA29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066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CF64-4497-4E59-B3A3-066C20B78C33}"/>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5A916A10-4117-457F-BF59-B284D332516E}"/>
              </a:ext>
            </a:extLst>
          </p:cNvPr>
          <p:cNvGraphicFramePr>
            <a:graphicFrameLocks noGrp="1"/>
          </p:cNvGraphicFramePr>
          <p:nvPr>
            <p:ph type="chart" sz="quarter" idx="13"/>
            <p:extLst>
              <p:ext uri="{D42A27DB-BD31-4B8C-83A1-F6EECF244321}">
                <p14:modId xmlns:p14="http://schemas.microsoft.com/office/powerpoint/2010/main" val="1873475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8F6AA-B3CC-41B6-9D60-593633CAE3F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E019D4A-0F88-4EBF-BBAB-E93974350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013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A85C5-1C11-402E-9758-88FC64E2D935}"/>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0D4A71E7-F0E4-46CC-B308-90DE33785E28}"/>
              </a:ext>
            </a:extLst>
          </p:cNvPr>
          <p:cNvGraphicFramePr>
            <a:graphicFrameLocks noGrp="1"/>
          </p:cNvGraphicFramePr>
          <p:nvPr>
            <p:ph type="chart" sz="quarter" idx="13"/>
            <p:extLst>
              <p:ext uri="{D42A27DB-BD31-4B8C-83A1-F6EECF244321}">
                <p14:modId xmlns:p14="http://schemas.microsoft.com/office/powerpoint/2010/main" val="1160619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237FE-C187-4945-A4A9-EE4AD672F53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04269FF-72DB-46A3-BE5C-8D6EB96ACE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51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4C675-50C8-473E-8339-429AA781CD10}"/>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FEF07EDD-4CE3-4FE6-80F4-BD60DFD037E0}"/>
              </a:ext>
            </a:extLst>
          </p:cNvPr>
          <p:cNvGraphicFramePr>
            <a:graphicFrameLocks noGrp="1"/>
          </p:cNvGraphicFramePr>
          <p:nvPr>
            <p:ph type="chart" sz="quarter" idx="13"/>
            <p:extLst>
              <p:ext uri="{D42A27DB-BD31-4B8C-83A1-F6EECF244321}">
                <p14:modId xmlns:p14="http://schemas.microsoft.com/office/powerpoint/2010/main" val="1704977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C4B202-16CD-404A-9B35-B7147D8CEC1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916F028-04DE-4E64-841F-91DD54D48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5436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8845A-FC70-4D18-9F82-45826DBEB715}"/>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BA81D583-A274-4178-A622-43C0DB253CC8}"/>
              </a:ext>
            </a:extLst>
          </p:cNvPr>
          <p:cNvGraphicFramePr>
            <a:graphicFrameLocks noGrp="1"/>
          </p:cNvGraphicFramePr>
          <p:nvPr>
            <p:ph type="chart" sz="quarter" idx="13"/>
            <p:extLst>
              <p:ext uri="{D42A27DB-BD31-4B8C-83A1-F6EECF244321}">
                <p14:modId xmlns:p14="http://schemas.microsoft.com/office/powerpoint/2010/main" val="457552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4B966-0B74-4977-9184-9E238FF1853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3F04684-1602-4308-8310-586D68311E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165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471D3-8BCD-45BD-8198-2C247A816F66}"/>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E3106604-ECCA-467F-B4A0-9213CDEF55DD}"/>
              </a:ext>
            </a:extLst>
          </p:cNvPr>
          <p:cNvGraphicFramePr>
            <a:graphicFrameLocks noGrp="1"/>
          </p:cNvGraphicFramePr>
          <p:nvPr>
            <p:ph type="chart" sz="quarter" idx="13"/>
            <p:extLst>
              <p:ext uri="{D42A27DB-BD31-4B8C-83A1-F6EECF244321}">
                <p14:modId xmlns:p14="http://schemas.microsoft.com/office/powerpoint/2010/main" val="3129972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34E06-C5CF-45B2-89D0-84B7C060FE97}"/>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A755606-D12D-47DB-9944-3739017F9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8292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51544-F0C8-4468-AA42-64D6BFFEE681}"/>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1EE4B08E-EF83-40EA-B224-CF1897AC4228}"/>
              </a:ext>
            </a:extLst>
          </p:cNvPr>
          <p:cNvGraphicFramePr>
            <a:graphicFrameLocks noGrp="1"/>
          </p:cNvGraphicFramePr>
          <p:nvPr>
            <p:ph type="chart" sz="quarter" idx="13"/>
            <p:extLst>
              <p:ext uri="{D42A27DB-BD31-4B8C-83A1-F6EECF244321}">
                <p14:modId xmlns:p14="http://schemas.microsoft.com/office/powerpoint/2010/main" val="1374131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C908E-5AA6-4F7E-819E-839B1D8BA01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17219AB-6072-46B2-B669-0360E1B92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8240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0B548-2F96-4DA0-81D8-F473B41D7E74}"/>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E6633DD0-3B88-474A-A963-671821D79E6E}"/>
              </a:ext>
            </a:extLst>
          </p:cNvPr>
          <p:cNvGraphicFramePr>
            <a:graphicFrameLocks noGrp="1"/>
          </p:cNvGraphicFramePr>
          <p:nvPr>
            <p:ph type="chart" sz="quarter" idx="13"/>
            <p:extLst>
              <p:ext uri="{D42A27DB-BD31-4B8C-83A1-F6EECF244321}">
                <p14:modId xmlns:p14="http://schemas.microsoft.com/office/powerpoint/2010/main" val="1057493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B1001E-DEA6-43C0-915B-E92044604E8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A7BEDC9-1CD9-42DA-973E-71175CEA34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470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C3C7-6E13-4D20-B871-7337D040DC44}"/>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3C45B58D-1EFD-416A-B47C-55E57C5919BB}"/>
              </a:ext>
            </a:extLst>
          </p:cNvPr>
          <p:cNvGraphicFramePr>
            <a:graphicFrameLocks noGrp="1"/>
          </p:cNvGraphicFramePr>
          <p:nvPr>
            <p:ph type="chart" sz="quarter" idx="13"/>
            <p:extLst>
              <p:ext uri="{D42A27DB-BD31-4B8C-83A1-F6EECF244321}">
                <p14:modId xmlns:p14="http://schemas.microsoft.com/office/powerpoint/2010/main" val="4266389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95DD2E-4A28-4545-9203-1D7E9707909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B11F707-867F-4B11-8AC1-B57F00CD9D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5542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123D-047D-41BB-A449-B0CB9343DFDB}"/>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5A7124B4-6B57-49BC-94E5-3A3CC1BA945D}"/>
              </a:ext>
            </a:extLst>
          </p:cNvPr>
          <p:cNvGraphicFramePr>
            <a:graphicFrameLocks noGrp="1"/>
          </p:cNvGraphicFramePr>
          <p:nvPr>
            <p:ph type="chart" sz="quarter" idx="13"/>
            <p:extLst>
              <p:ext uri="{D42A27DB-BD31-4B8C-83A1-F6EECF244321}">
                <p14:modId xmlns:p14="http://schemas.microsoft.com/office/powerpoint/2010/main" val="1448603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8CACF4-3541-429A-9006-70EECD1D9F7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8A10100-B3F1-49CF-BD99-65E930C4AE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330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84B3C-0C09-484D-BF86-468D8DB347BA}"/>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77904F9E-C6C1-4A02-82DD-8604DFF2B7F4}"/>
              </a:ext>
            </a:extLst>
          </p:cNvPr>
          <p:cNvGraphicFramePr>
            <a:graphicFrameLocks noGrp="1"/>
          </p:cNvGraphicFramePr>
          <p:nvPr>
            <p:ph type="chart" sz="quarter" idx="13"/>
            <p:extLst>
              <p:ext uri="{D42A27DB-BD31-4B8C-83A1-F6EECF244321}">
                <p14:modId xmlns:p14="http://schemas.microsoft.com/office/powerpoint/2010/main" val="4267676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7A2D3-C11A-4F45-9AFD-F4E0DEF8239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1E751BE-0C40-493C-84FD-3515CC568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992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BE16-FDAC-49DD-B96D-4D91395ACA76}"/>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5C6F82D3-437E-429D-AAD0-1E54046556C5}"/>
              </a:ext>
            </a:extLst>
          </p:cNvPr>
          <p:cNvGraphicFramePr>
            <a:graphicFrameLocks noGrp="1"/>
          </p:cNvGraphicFramePr>
          <p:nvPr>
            <p:ph type="chart" sz="quarter" idx="13"/>
            <p:extLst>
              <p:ext uri="{D42A27DB-BD31-4B8C-83A1-F6EECF244321}">
                <p14:modId xmlns:p14="http://schemas.microsoft.com/office/powerpoint/2010/main" val="1848678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2C72A-379C-460C-8656-A85702F591E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CE3AC60-E189-42B0-BB4F-6EDF0900C5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1029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081C-326E-4879-996B-FFA2B9738A68}"/>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F0262C04-9815-48C5-B040-C3C173CD56DC}"/>
              </a:ext>
            </a:extLst>
          </p:cNvPr>
          <p:cNvGraphicFramePr>
            <a:graphicFrameLocks noGrp="1"/>
          </p:cNvGraphicFramePr>
          <p:nvPr>
            <p:ph type="tbl" sz="quarter" idx="13"/>
            <p:extLst>
              <p:ext uri="{D42A27DB-BD31-4B8C-83A1-F6EECF244321}">
                <p14:modId xmlns:p14="http://schemas.microsoft.com/office/powerpoint/2010/main" val="75504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6419809"/>
                    </a:ext>
                  </a:extLst>
                </a:gridCol>
                <a:gridCol w="1152144">
                  <a:extLst>
                    <a:ext uri="{9D8B030D-6E8A-4147-A177-3AD203B41FA5}">
                      <a16:colId xmlns:a16="http://schemas.microsoft.com/office/drawing/2014/main" val="4088618428"/>
                    </a:ext>
                  </a:extLst>
                </a:gridCol>
                <a:gridCol w="1152144">
                  <a:extLst>
                    <a:ext uri="{9D8B030D-6E8A-4147-A177-3AD203B41FA5}">
                      <a16:colId xmlns:a16="http://schemas.microsoft.com/office/drawing/2014/main" val="2657740381"/>
                    </a:ext>
                  </a:extLst>
                </a:gridCol>
                <a:gridCol w="1152144">
                  <a:extLst>
                    <a:ext uri="{9D8B030D-6E8A-4147-A177-3AD203B41FA5}">
                      <a16:colId xmlns:a16="http://schemas.microsoft.com/office/drawing/2014/main" val="1848290576"/>
                    </a:ext>
                  </a:extLst>
                </a:gridCol>
                <a:gridCol w="1152144">
                  <a:extLst>
                    <a:ext uri="{9D8B030D-6E8A-4147-A177-3AD203B41FA5}">
                      <a16:colId xmlns:a16="http://schemas.microsoft.com/office/drawing/2014/main" val="3514364271"/>
                    </a:ext>
                  </a:extLst>
                </a:gridCol>
                <a:gridCol w="1152144">
                  <a:extLst>
                    <a:ext uri="{9D8B030D-6E8A-4147-A177-3AD203B41FA5}">
                      <a16:colId xmlns:a16="http://schemas.microsoft.com/office/drawing/2014/main" val="1076987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6968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14.838709677419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97.161290322581</a:t>
                      </a:r>
                    </a:p>
                  </a:txBody>
                  <a:tcPr/>
                </a:tc>
                <a:extLst>
                  <a:ext uri="{0D108BD9-81ED-4DB2-BD59-A6C34878D82A}">
                    <a16:rowId xmlns:a16="http://schemas.microsoft.com/office/drawing/2014/main" val="125554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14.838709677419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97.161290322581</a:t>
                      </a:r>
                    </a:p>
                  </a:txBody>
                  <a:tcPr/>
                </a:tc>
                <a:extLst>
                  <a:ext uri="{0D108BD9-81ED-4DB2-BD59-A6C34878D82A}">
                    <a16:rowId xmlns:a16="http://schemas.microsoft.com/office/drawing/2014/main" val="35239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14.838709677419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97.161290322581</a:t>
                      </a:r>
                    </a:p>
                  </a:txBody>
                  <a:tcPr/>
                </a:tc>
                <a:extLst>
                  <a:ext uri="{0D108BD9-81ED-4DB2-BD59-A6C34878D82A}">
                    <a16:rowId xmlns:a16="http://schemas.microsoft.com/office/drawing/2014/main" val="422233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extLst>
                  <a:ext uri="{0D108BD9-81ED-4DB2-BD59-A6C34878D82A}">
                    <a16:rowId xmlns:a16="http://schemas.microsoft.com/office/drawing/2014/main" val="328691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51.285714285714</a:t>
                      </a:r>
                    </a:p>
                  </a:txBody>
                  <a:tcPr/>
                </a:tc>
                <a:extLst>
                  <a:ext uri="{0D108BD9-81ED-4DB2-BD59-A6C34878D82A}">
                    <a16:rowId xmlns:a16="http://schemas.microsoft.com/office/drawing/2014/main" val="288025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51.285714285714</a:t>
                      </a:r>
                    </a:p>
                  </a:txBody>
                  <a:tcPr/>
                </a:tc>
                <a:extLst>
                  <a:ext uri="{0D108BD9-81ED-4DB2-BD59-A6C34878D82A}">
                    <a16:rowId xmlns:a16="http://schemas.microsoft.com/office/drawing/2014/main" val="277493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51.538461538462</a:t>
                      </a:r>
                    </a:p>
                  </a:txBody>
                  <a:tcPr/>
                </a:tc>
                <a:extLst>
                  <a:ext uri="{0D108BD9-81ED-4DB2-BD59-A6C34878D82A}">
                    <a16:rowId xmlns:a16="http://schemas.microsoft.com/office/drawing/2014/main" val="255526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62.272727272727</a:t>
                      </a:r>
                    </a:p>
                  </a:txBody>
                  <a:tcPr/>
                </a:tc>
                <a:extLst>
                  <a:ext uri="{0D108BD9-81ED-4DB2-BD59-A6C34878D82A}">
                    <a16:rowId xmlns:a16="http://schemas.microsoft.com/office/drawing/2014/main" val="60464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90556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121.42857142857</a:t>
                      </a:r>
                    </a:p>
                  </a:txBody>
                  <a:tcPr/>
                </a:tc>
                <a:extLst>
                  <a:ext uri="{0D108BD9-81ED-4DB2-BD59-A6C34878D82A}">
                    <a16:rowId xmlns:a16="http://schemas.microsoft.com/office/drawing/2014/main" val="3313169329"/>
                  </a:ext>
                </a:extLst>
              </a:tr>
            </a:tbl>
          </a:graphicData>
        </a:graphic>
      </p:graphicFrame>
      <p:sp>
        <p:nvSpPr>
          <p:cNvPr id="4" name="Text Placeholder 3">
            <a:extLst>
              <a:ext uri="{FF2B5EF4-FFF2-40B4-BE49-F238E27FC236}">
                <a16:creationId xmlns:a16="http://schemas.microsoft.com/office/drawing/2014/main" id="{B5F94613-1E7A-40FC-8A52-3EA80B1EDA9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77104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35C21-BC03-4687-8A05-9666A43BC287}"/>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7DFCB46A-8118-4DC8-B0C2-F84A9EEC95CE}"/>
              </a:ext>
            </a:extLst>
          </p:cNvPr>
          <p:cNvGraphicFramePr>
            <a:graphicFrameLocks noGrp="1"/>
          </p:cNvGraphicFramePr>
          <p:nvPr>
            <p:ph type="tbl" sz="quarter" idx="13"/>
            <p:extLst>
              <p:ext uri="{D42A27DB-BD31-4B8C-83A1-F6EECF244321}">
                <p14:modId xmlns:p14="http://schemas.microsoft.com/office/powerpoint/2010/main" val="390187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9288891"/>
                    </a:ext>
                  </a:extLst>
                </a:gridCol>
                <a:gridCol w="1152144">
                  <a:extLst>
                    <a:ext uri="{9D8B030D-6E8A-4147-A177-3AD203B41FA5}">
                      <a16:colId xmlns:a16="http://schemas.microsoft.com/office/drawing/2014/main" val="980882648"/>
                    </a:ext>
                  </a:extLst>
                </a:gridCol>
                <a:gridCol w="1152144">
                  <a:extLst>
                    <a:ext uri="{9D8B030D-6E8A-4147-A177-3AD203B41FA5}">
                      <a16:colId xmlns:a16="http://schemas.microsoft.com/office/drawing/2014/main" val="2380304890"/>
                    </a:ext>
                  </a:extLst>
                </a:gridCol>
                <a:gridCol w="1152144">
                  <a:extLst>
                    <a:ext uri="{9D8B030D-6E8A-4147-A177-3AD203B41FA5}">
                      <a16:colId xmlns:a16="http://schemas.microsoft.com/office/drawing/2014/main" val="1423646209"/>
                    </a:ext>
                  </a:extLst>
                </a:gridCol>
                <a:gridCol w="1152144">
                  <a:extLst>
                    <a:ext uri="{9D8B030D-6E8A-4147-A177-3AD203B41FA5}">
                      <a16:colId xmlns:a16="http://schemas.microsoft.com/office/drawing/2014/main" val="847264021"/>
                    </a:ext>
                  </a:extLst>
                </a:gridCol>
                <a:gridCol w="1152144">
                  <a:extLst>
                    <a:ext uri="{9D8B030D-6E8A-4147-A177-3AD203B41FA5}">
                      <a16:colId xmlns:a16="http://schemas.microsoft.com/office/drawing/2014/main" val="14747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5036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121.42857142857</a:t>
                      </a:r>
                    </a:p>
                  </a:txBody>
                  <a:tcPr/>
                </a:tc>
                <a:extLst>
                  <a:ext uri="{0D108BD9-81ED-4DB2-BD59-A6C34878D82A}">
                    <a16:rowId xmlns:a16="http://schemas.microsoft.com/office/drawing/2014/main" val="83167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90.25</a:t>
                      </a:r>
                    </a:p>
                  </a:txBody>
                  <a:tcPr/>
                </a:tc>
                <a:extLst>
                  <a:ext uri="{0D108BD9-81ED-4DB2-BD59-A6C34878D82A}">
                    <a16:rowId xmlns:a16="http://schemas.microsoft.com/office/drawing/2014/main" val="376679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74698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extLst>
                  <a:ext uri="{0D108BD9-81ED-4DB2-BD59-A6C34878D82A}">
                    <a16:rowId xmlns:a16="http://schemas.microsoft.com/office/drawing/2014/main" val="287230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96449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49454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234305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421956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225964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6460501"/>
                  </a:ext>
                </a:extLst>
              </a:tr>
            </a:tbl>
          </a:graphicData>
        </a:graphic>
      </p:graphicFrame>
      <p:sp>
        <p:nvSpPr>
          <p:cNvPr id="4" name="Text Placeholder 3">
            <a:extLst>
              <a:ext uri="{FF2B5EF4-FFF2-40B4-BE49-F238E27FC236}">
                <a16:creationId xmlns:a16="http://schemas.microsoft.com/office/drawing/2014/main" id="{6714F002-06EC-493F-9A17-7D965DC3E26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032691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3154-28BB-4168-8065-9417080E5D31}"/>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2D2A8E88-B2C2-44F2-99C2-DBABDC125885}"/>
              </a:ext>
            </a:extLst>
          </p:cNvPr>
          <p:cNvGraphicFramePr>
            <a:graphicFrameLocks noGrp="1"/>
          </p:cNvGraphicFramePr>
          <p:nvPr>
            <p:ph type="tbl" sz="quarter" idx="13"/>
            <p:extLst>
              <p:ext uri="{D42A27DB-BD31-4B8C-83A1-F6EECF244321}">
                <p14:modId xmlns:p14="http://schemas.microsoft.com/office/powerpoint/2010/main" val="301704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343209"/>
                    </a:ext>
                  </a:extLst>
                </a:gridCol>
                <a:gridCol w="1152144">
                  <a:extLst>
                    <a:ext uri="{9D8B030D-6E8A-4147-A177-3AD203B41FA5}">
                      <a16:colId xmlns:a16="http://schemas.microsoft.com/office/drawing/2014/main" val="2202373382"/>
                    </a:ext>
                  </a:extLst>
                </a:gridCol>
                <a:gridCol w="1152144">
                  <a:extLst>
                    <a:ext uri="{9D8B030D-6E8A-4147-A177-3AD203B41FA5}">
                      <a16:colId xmlns:a16="http://schemas.microsoft.com/office/drawing/2014/main" val="924410061"/>
                    </a:ext>
                  </a:extLst>
                </a:gridCol>
                <a:gridCol w="1152144">
                  <a:extLst>
                    <a:ext uri="{9D8B030D-6E8A-4147-A177-3AD203B41FA5}">
                      <a16:colId xmlns:a16="http://schemas.microsoft.com/office/drawing/2014/main" val="167720866"/>
                    </a:ext>
                  </a:extLst>
                </a:gridCol>
                <a:gridCol w="1152144">
                  <a:extLst>
                    <a:ext uri="{9D8B030D-6E8A-4147-A177-3AD203B41FA5}">
                      <a16:colId xmlns:a16="http://schemas.microsoft.com/office/drawing/2014/main" val="794417606"/>
                    </a:ext>
                  </a:extLst>
                </a:gridCol>
                <a:gridCol w="1152144">
                  <a:extLst>
                    <a:ext uri="{9D8B030D-6E8A-4147-A177-3AD203B41FA5}">
                      <a16:colId xmlns:a16="http://schemas.microsoft.com/office/drawing/2014/main" val="628625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1240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114.33333333333</a:t>
                      </a:r>
                    </a:p>
                  </a:txBody>
                  <a:tcPr/>
                </a:tc>
                <a:extLst>
                  <a:ext uri="{0D108BD9-81ED-4DB2-BD59-A6C34878D82A}">
                    <a16:rowId xmlns:a16="http://schemas.microsoft.com/office/drawing/2014/main" val="417074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312861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184415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81759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774324002"/>
                  </a:ext>
                </a:extLst>
              </a:tr>
            </a:tbl>
          </a:graphicData>
        </a:graphic>
      </p:graphicFrame>
      <p:sp>
        <p:nvSpPr>
          <p:cNvPr id="4" name="Text Placeholder 3">
            <a:extLst>
              <a:ext uri="{FF2B5EF4-FFF2-40B4-BE49-F238E27FC236}">
                <a16:creationId xmlns:a16="http://schemas.microsoft.com/office/drawing/2014/main" id="{7EAF7FF6-4237-4D46-9BC7-D6EBC7923F0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866741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BF29F-1E2B-44A9-8BBA-F751F844F45C}"/>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30BC36C9-D0F4-4AB8-8F47-3AAD33B2485D}"/>
              </a:ext>
            </a:extLst>
          </p:cNvPr>
          <p:cNvGraphicFramePr>
            <a:graphicFrameLocks noGrp="1"/>
          </p:cNvGraphicFramePr>
          <p:nvPr>
            <p:ph type="tbl" sz="quarter" idx="13"/>
            <p:extLst>
              <p:ext uri="{D42A27DB-BD31-4B8C-83A1-F6EECF244321}">
                <p14:modId xmlns:p14="http://schemas.microsoft.com/office/powerpoint/2010/main" val="152875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6439132"/>
                    </a:ext>
                  </a:extLst>
                </a:gridCol>
                <a:gridCol w="493776">
                  <a:extLst>
                    <a:ext uri="{9D8B030D-6E8A-4147-A177-3AD203B41FA5}">
                      <a16:colId xmlns:a16="http://schemas.microsoft.com/office/drawing/2014/main" val="3366689139"/>
                    </a:ext>
                  </a:extLst>
                </a:gridCol>
                <a:gridCol w="493776">
                  <a:extLst>
                    <a:ext uri="{9D8B030D-6E8A-4147-A177-3AD203B41FA5}">
                      <a16:colId xmlns:a16="http://schemas.microsoft.com/office/drawing/2014/main" val="3294954275"/>
                    </a:ext>
                  </a:extLst>
                </a:gridCol>
                <a:gridCol w="493776">
                  <a:extLst>
                    <a:ext uri="{9D8B030D-6E8A-4147-A177-3AD203B41FA5}">
                      <a16:colId xmlns:a16="http://schemas.microsoft.com/office/drawing/2014/main" val="1260182072"/>
                    </a:ext>
                  </a:extLst>
                </a:gridCol>
                <a:gridCol w="493776">
                  <a:extLst>
                    <a:ext uri="{9D8B030D-6E8A-4147-A177-3AD203B41FA5}">
                      <a16:colId xmlns:a16="http://schemas.microsoft.com/office/drawing/2014/main" val="3660786024"/>
                    </a:ext>
                  </a:extLst>
                </a:gridCol>
                <a:gridCol w="493776">
                  <a:extLst>
                    <a:ext uri="{9D8B030D-6E8A-4147-A177-3AD203B41FA5}">
                      <a16:colId xmlns:a16="http://schemas.microsoft.com/office/drawing/2014/main" val="288586346"/>
                    </a:ext>
                  </a:extLst>
                </a:gridCol>
                <a:gridCol w="493776">
                  <a:extLst>
                    <a:ext uri="{9D8B030D-6E8A-4147-A177-3AD203B41FA5}">
                      <a16:colId xmlns:a16="http://schemas.microsoft.com/office/drawing/2014/main" val="2485006631"/>
                    </a:ext>
                  </a:extLst>
                </a:gridCol>
                <a:gridCol w="493776">
                  <a:extLst>
                    <a:ext uri="{9D8B030D-6E8A-4147-A177-3AD203B41FA5}">
                      <a16:colId xmlns:a16="http://schemas.microsoft.com/office/drawing/2014/main" val="3248435811"/>
                    </a:ext>
                  </a:extLst>
                </a:gridCol>
                <a:gridCol w="493776">
                  <a:extLst>
                    <a:ext uri="{9D8B030D-6E8A-4147-A177-3AD203B41FA5}">
                      <a16:colId xmlns:a16="http://schemas.microsoft.com/office/drawing/2014/main" val="1725437794"/>
                    </a:ext>
                  </a:extLst>
                </a:gridCol>
                <a:gridCol w="493776">
                  <a:extLst>
                    <a:ext uri="{9D8B030D-6E8A-4147-A177-3AD203B41FA5}">
                      <a16:colId xmlns:a16="http://schemas.microsoft.com/office/drawing/2014/main" val="2121973860"/>
                    </a:ext>
                  </a:extLst>
                </a:gridCol>
                <a:gridCol w="493776">
                  <a:extLst>
                    <a:ext uri="{9D8B030D-6E8A-4147-A177-3AD203B41FA5}">
                      <a16:colId xmlns:a16="http://schemas.microsoft.com/office/drawing/2014/main" val="3304228431"/>
                    </a:ext>
                  </a:extLst>
                </a:gridCol>
                <a:gridCol w="493776">
                  <a:extLst>
                    <a:ext uri="{9D8B030D-6E8A-4147-A177-3AD203B41FA5}">
                      <a16:colId xmlns:a16="http://schemas.microsoft.com/office/drawing/2014/main" val="290862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368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- 2021-02-28 21:35:00</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6326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- 2021-03-04 14:00:49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55541897"/>
                  </a:ext>
                </a:extLst>
              </a:tr>
            </a:tbl>
          </a:graphicData>
        </a:graphic>
      </p:graphicFrame>
      <p:sp>
        <p:nvSpPr>
          <p:cNvPr id="4" name="Text Placeholder 3">
            <a:extLst>
              <a:ext uri="{FF2B5EF4-FFF2-40B4-BE49-F238E27FC236}">
                <a16:creationId xmlns:a16="http://schemas.microsoft.com/office/drawing/2014/main" id="{1C211ACD-82EF-40A8-8CF4-914CA1735B0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5516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1F06C-0EC5-475C-82C3-23C4E5BF1566}"/>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F9FD355A-808E-4A4B-9140-EA98B2F844DD}"/>
              </a:ext>
            </a:extLst>
          </p:cNvPr>
          <p:cNvGraphicFramePr>
            <a:graphicFrameLocks noGrp="1"/>
          </p:cNvGraphicFramePr>
          <p:nvPr>
            <p:ph type="tbl" sz="quarter" idx="13"/>
            <p:extLst>
              <p:ext uri="{D42A27DB-BD31-4B8C-83A1-F6EECF244321}">
                <p14:modId xmlns:p14="http://schemas.microsoft.com/office/powerpoint/2010/main" val="262554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2790608"/>
                    </a:ext>
                  </a:extLst>
                </a:gridCol>
                <a:gridCol w="493776">
                  <a:extLst>
                    <a:ext uri="{9D8B030D-6E8A-4147-A177-3AD203B41FA5}">
                      <a16:colId xmlns:a16="http://schemas.microsoft.com/office/drawing/2014/main" val="2770609280"/>
                    </a:ext>
                  </a:extLst>
                </a:gridCol>
                <a:gridCol w="493776">
                  <a:extLst>
                    <a:ext uri="{9D8B030D-6E8A-4147-A177-3AD203B41FA5}">
                      <a16:colId xmlns:a16="http://schemas.microsoft.com/office/drawing/2014/main" val="444604114"/>
                    </a:ext>
                  </a:extLst>
                </a:gridCol>
                <a:gridCol w="493776">
                  <a:extLst>
                    <a:ext uri="{9D8B030D-6E8A-4147-A177-3AD203B41FA5}">
                      <a16:colId xmlns:a16="http://schemas.microsoft.com/office/drawing/2014/main" val="2409517109"/>
                    </a:ext>
                  </a:extLst>
                </a:gridCol>
                <a:gridCol w="493776">
                  <a:extLst>
                    <a:ext uri="{9D8B030D-6E8A-4147-A177-3AD203B41FA5}">
                      <a16:colId xmlns:a16="http://schemas.microsoft.com/office/drawing/2014/main" val="2267968861"/>
                    </a:ext>
                  </a:extLst>
                </a:gridCol>
                <a:gridCol w="493776">
                  <a:extLst>
                    <a:ext uri="{9D8B030D-6E8A-4147-A177-3AD203B41FA5}">
                      <a16:colId xmlns:a16="http://schemas.microsoft.com/office/drawing/2014/main" val="2391956409"/>
                    </a:ext>
                  </a:extLst>
                </a:gridCol>
                <a:gridCol w="493776">
                  <a:extLst>
                    <a:ext uri="{9D8B030D-6E8A-4147-A177-3AD203B41FA5}">
                      <a16:colId xmlns:a16="http://schemas.microsoft.com/office/drawing/2014/main" val="340821720"/>
                    </a:ext>
                  </a:extLst>
                </a:gridCol>
                <a:gridCol w="493776">
                  <a:extLst>
                    <a:ext uri="{9D8B030D-6E8A-4147-A177-3AD203B41FA5}">
                      <a16:colId xmlns:a16="http://schemas.microsoft.com/office/drawing/2014/main" val="2364701190"/>
                    </a:ext>
                  </a:extLst>
                </a:gridCol>
                <a:gridCol w="493776">
                  <a:extLst>
                    <a:ext uri="{9D8B030D-6E8A-4147-A177-3AD203B41FA5}">
                      <a16:colId xmlns:a16="http://schemas.microsoft.com/office/drawing/2014/main" val="172759415"/>
                    </a:ext>
                  </a:extLst>
                </a:gridCol>
                <a:gridCol w="493776">
                  <a:extLst>
                    <a:ext uri="{9D8B030D-6E8A-4147-A177-3AD203B41FA5}">
                      <a16:colId xmlns:a16="http://schemas.microsoft.com/office/drawing/2014/main" val="3150210345"/>
                    </a:ext>
                  </a:extLst>
                </a:gridCol>
                <a:gridCol w="493776">
                  <a:extLst>
                    <a:ext uri="{9D8B030D-6E8A-4147-A177-3AD203B41FA5}">
                      <a16:colId xmlns:a16="http://schemas.microsoft.com/office/drawing/2014/main" val="3612094007"/>
                    </a:ext>
                  </a:extLst>
                </a:gridCol>
                <a:gridCol w="493776">
                  <a:extLst>
                    <a:ext uri="{9D8B030D-6E8A-4147-A177-3AD203B41FA5}">
                      <a16:colId xmlns:a16="http://schemas.microsoft.com/office/drawing/2014/main" val="184792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523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- 2021-02-25 14:00:46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5075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- 2021-02-26 10:00:01</a:t>
                      </a:r>
                      <a:r>
                        <a:rPr kumimoji="0" lang="es-ES" sz="1000" b="0" i="0" u="none" strike="noStrike" kern="1200" cap="none" spc="0" normalizeH="0" baseline="0" noProof="0">
                          <a:ln>
                            <a:noFill/>
                          </a:ln>
                          <a:solidFill>
                            <a:prstClr val="black"/>
                          </a:solidFill>
                          <a:effectLst/>
                          <a:uLnTx/>
                          <a:uFillTx/>
                          <a:latin typeface="+mn-lt"/>
                          <a:ea typeface="+mn-ea"/>
                          <a:cs typeface="+mn-cs"/>
                        </a:rPr>
                        <a:t>
 Nueva Honda GLH150, una moto fiel, fuerte, con una gran maniobrabilidad y rendimiento. No esperes más, acercate a tu concesionario más cercano y hacete la gauchada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4661162"/>
                  </a:ext>
                </a:extLst>
              </a:tr>
            </a:tbl>
          </a:graphicData>
        </a:graphic>
      </p:graphicFrame>
      <p:sp>
        <p:nvSpPr>
          <p:cNvPr id="4" name="Text Placeholder 3">
            <a:extLst>
              <a:ext uri="{FF2B5EF4-FFF2-40B4-BE49-F238E27FC236}">
                <a16:creationId xmlns:a16="http://schemas.microsoft.com/office/drawing/2014/main" id="{CF0CAA7C-4766-4190-95B3-15174CB5755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743677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89D3-61A5-45A4-B463-88D621058FE5}"/>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4057C5D7-9BD0-4D77-B208-B3EBDD838678}"/>
              </a:ext>
            </a:extLst>
          </p:cNvPr>
          <p:cNvGraphicFramePr>
            <a:graphicFrameLocks noGrp="1"/>
          </p:cNvGraphicFramePr>
          <p:nvPr>
            <p:ph type="tbl" sz="quarter" idx="13"/>
            <p:extLst>
              <p:ext uri="{D42A27DB-BD31-4B8C-83A1-F6EECF244321}">
                <p14:modId xmlns:p14="http://schemas.microsoft.com/office/powerpoint/2010/main" val="3473397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621214"/>
                    </a:ext>
                  </a:extLst>
                </a:gridCol>
                <a:gridCol w="493776">
                  <a:extLst>
                    <a:ext uri="{9D8B030D-6E8A-4147-A177-3AD203B41FA5}">
                      <a16:colId xmlns:a16="http://schemas.microsoft.com/office/drawing/2014/main" val="137735084"/>
                    </a:ext>
                  </a:extLst>
                </a:gridCol>
                <a:gridCol w="493776">
                  <a:extLst>
                    <a:ext uri="{9D8B030D-6E8A-4147-A177-3AD203B41FA5}">
                      <a16:colId xmlns:a16="http://schemas.microsoft.com/office/drawing/2014/main" val="3471145849"/>
                    </a:ext>
                  </a:extLst>
                </a:gridCol>
                <a:gridCol w="493776">
                  <a:extLst>
                    <a:ext uri="{9D8B030D-6E8A-4147-A177-3AD203B41FA5}">
                      <a16:colId xmlns:a16="http://schemas.microsoft.com/office/drawing/2014/main" val="1838818535"/>
                    </a:ext>
                  </a:extLst>
                </a:gridCol>
                <a:gridCol w="493776">
                  <a:extLst>
                    <a:ext uri="{9D8B030D-6E8A-4147-A177-3AD203B41FA5}">
                      <a16:colId xmlns:a16="http://schemas.microsoft.com/office/drawing/2014/main" val="4130813215"/>
                    </a:ext>
                  </a:extLst>
                </a:gridCol>
                <a:gridCol w="493776">
                  <a:extLst>
                    <a:ext uri="{9D8B030D-6E8A-4147-A177-3AD203B41FA5}">
                      <a16:colId xmlns:a16="http://schemas.microsoft.com/office/drawing/2014/main" val="1785275833"/>
                    </a:ext>
                  </a:extLst>
                </a:gridCol>
                <a:gridCol w="493776">
                  <a:extLst>
                    <a:ext uri="{9D8B030D-6E8A-4147-A177-3AD203B41FA5}">
                      <a16:colId xmlns:a16="http://schemas.microsoft.com/office/drawing/2014/main" val="3800192480"/>
                    </a:ext>
                  </a:extLst>
                </a:gridCol>
                <a:gridCol w="493776">
                  <a:extLst>
                    <a:ext uri="{9D8B030D-6E8A-4147-A177-3AD203B41FA5}">
                      <a16:colId xmlns:a16="http://schemas.microsoft.com/office/drawing/2014/main" val="700278523"/>
                    </a:ext>
                  </a:extLst>
                </a:gridCol>
                <a:gridCol w="493776">
                  <a:extLst>
                    <a:ext uri="{9D8B030D-6E8A-4147-A177-3AD203B41FA5}">
                      <a16:colId xmlns:a16="http://schemas.microsoft.com/office/drawing/2014/main" val="2289178917"/>
                    </a:ext>
                  </a:extLst>
                </a:gridCol>
                <a:gridCol w="493776">
                  <a:extLst>
                    <a:ext uri="{9D8B030D-6E8A-4147-A177-3AD203B41FA5}">
                      <a16:colId xmlns:a16="http://schemas.microsoft.com/office/drawing/2014/main" val="365643708"/>
                    </a:ext>
                  </a:extLst>
                </a:gridCol>
                <a:gridCol w="493776">
                  <a:extLst>
                    <a:ext uri="{9D8B030D-6E8A-4147-A177-3AD203B41FA5}">
                      <a16:colId xmlns:a16="http://schemas.microsoft.com/office/drawing/2014/main" val="3458587767"/>
                    </a:ext>
                  </a:extLst>
                </a:gridCol>
                <a:gridCol w="493776">
                  <a:extLst>
                    <a:ext uri="{9D8B030D-6E8A-4147-A177-3AD203B41FA5}">
                      <a16:colId xmlns:a16="http://schemas.microsoft.com/office/drawing/2014/main" val="2368192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622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14:01:02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17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- 2021-02-25 11:21:43</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cabalgar las pampas de cemento en la nueva GLH150. Fiel, confiable, con gran capacidad de carga, maniobrabilidad y rendimiento. GAUCHA. Acercate a cualquier concesionario Honda y hacé tu prueba de manejo. 
Conoce más en http://bit.ly/2ZMgcKG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0148466"/>
                  </a:ext>
                </a:extLst>
              </a:tr>
            </a:tbl>
          </a:graphicData>
        </a:graphic>
      </p:graphicFrame>
      <p:sp>
        <p:nvSpPr>
          <p:cNvPr id="4" name="Text Placeholder 3">
            <a:extLst>
              <a:ext uri="{FF2B5EF4-FFF2-40B4-BE49-F238E27FC236}">
                <a16:creationId xmlns:a16="http://schemas.microsoft.com/office/drawing/2014/main" id="{1921B7CB-E77C-4902-829D-F6AC27F0BDC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75268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B86F-B131-471D-AFA6-94AD444C04F4}"/>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208351A9-329A-4517-9E62-862B0EA0D147}"/>
              </a:ext>
            </a:extLst>
          </p:cNvPr>
          <p:cNvGraphicFramePr>
            <a:graphicFrameLocks noGrp="1"/>
          </p:cNvGraphicFramePr>
          <p:nvPr>
            <p:ph type="tbl" sz="quarter" idx="13"/>
            <p:extLst>
              <p:ext uri="{D42A27DB-BD31-4B8C-83A1-F6EECF244321}">
                <p14:modId xmlns:p14="http://schemas.microsoft.com/office/powerpoint/2010/main" val="176223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0986707"/>
                    </a:ext>
                  </a:extLst>
                </a:gridCol>
                <a:gridCol w="493776">
                  <a:extLst>
                    <a:ext uri="{9D8B030D-6E8A-4147-A177-3AD203B41FA5}">
                      <a16:colId xmlns:a16="http://schemas.microsoft.com/office/drawing/2014/main" val="3760871931"/>
                    </a:ext>
                  </a:extLst>
                </a:gridCol>
                <a:gridCol w="493776">
                  <a:extLst>
                    <a:ext uri="{9D8B030D-6E8A-4147-A177-3AD203B41FA5}">
                      <a16:colId xmlns:a16="http://schemas.microsoft.com/office/drawing/2014/main" val="3247437636"/>
                    </a:ext>
                  </a:extLst>
                </a:gridCol>
                <a:gridCol w="493776">
                  <a:extLst>
                    <a:ext uri="{9D8B030D-6E8A-4147-A177-3AD203B41FA5}">
                      <a16:colId xmlns:a16="http://schemas.microsoft.com/office/drawing/2014/main" val="3703995680"/>
                    </a:ext>
                  </a:extLst>
                </a:gridCol>
                <a:gridCol w="493776">
                  <a:extLst>
                    <a:ext uri="{9D8B030D-6E8A-4147-A177-3AD203B41FA5}">
                      <a16:colId xmlns:a16="http://schemas.microsoft.com/office/drawing/2014/main" val="3232865685"/>
                    </a:ext>
                  </a:extLst>
                </a:gridCol>
                <a:gridCol w="493776">
                  <a:extLst>
                    <a:ext uri="{9D8B030D-6E8A-4147-A177-3AD203B41FA5}">
                      <a16:colId xmlns:a16="http://schemas.microsoft.com/office/drawing/2014/main" val="3443027648"/>
                    </a:ext>
                  </a:extLst>
                </a:gridCol>
                <a:gridCol w="493776">
                  <a:extLst>
                    <a:ext uri="{9D8B030D-6E8A-4147-A177-3AD203B41FA5}">
                      <a16:colId xmlns:a16="http://schemas.microsoft.com/office/drawing/2014/main" val="3209703853"/>
                    </a:ext>
                  </a:extLst>
                </a:gridCol>
                <a:gridCol w="493776">
                  <a:extLst>
                    <a:ext uri="{9D8B030D-6E8A-4147-A177-3AD203B41FA5}">
                      <a16:colId xmlns:a16="http://schemas.microsoft.com/office/drawing/2014/main" val="3109280612"/>
                    </a:ext>
                  </a:extLst>
                </a:gridCol>
                <a:gridCol w="493776">
                  <a:extLst>
                    <a:ext uri="{9D8B030D-6E8A-4147-A177-3AD203B41FA5}">
                      <a16:colId xmlns:a16="http://schemas.microsoft.com/office/drawing/2014/main" val="397528632"/>
                    </a:ext>
                  </a:extLst>
                </a:gridCol>
                <a:gridCol w="493776">
                  <a:extLst>
                    <a:ext uri="{9D8B030D-6E8A-4147-A177-3AD203B41FA5}">
                      <a16:colId xmlns:a16="http://schemas.microsoft.com/office/drawing/2014/main" val="225744046"/>
                    </a:ext>
                  </a:extLst>
                </a:gridCol>
                <a:gridCol w="493776">
                  <a:extLst>
                    <a:ext uri="{9D8B030D-6E8A-4147-A177-3AD203B41FA5}">
                      <a16:colId xmlns:a16="http://schemas.microsoft.com/office/drawing/2014/main" val="3164314889"/>
                    </a:ext>
                  </a:extLst>
                </a:gridCol>
                <a:gridCol w="493776">
                  <a:extLst>
                    <a:ext uri="{9D8B030D-6E8A-4147-A177-3AD203B41FA5}">
                      <a16:colId xmlns:a16="http://schemas.microsoft.com/office/drawing/2014/main" val="1674897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106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- 2021-03-05 18:30:00</a:t>
                      </a:r>
                      <a:r>
                        <a:rPr kumimoji="0" lang="es-ES" sz="1000" b="0" i="0" u="none" strike="noStrike" kern="1200" cap="none" spc="0" normalizeH="0" baseline="0" noProof="0">
                          <a:ln>
                            <a:noFill/>
                          </a:ln>
                          <a:solidFill>
                            <a:prstClr val="black"/>
                          </a:solidFill>
                          <a:effectLst/>
                          <a:uLnTx/>
                          <a:uFillTx/>
                          <a:latin typeface="+mn-lt"/>
                          <a:ea typeface="+mn-ea"/>
                          <a:cs typeface="+mn-cs"/>
                        </a:rPr>
                        <a:t>
 Esto fue #𝐁𝐞𝐧𝐞𝐥𝐥𝐢𝗪𝐞𝐞𝐤 𝟐𝟎𝟐𝟏⁣
⁣
Cuando no hay muchas palabras para agregar porque las imágenes hablan por si solas, sólo nos queda agradecer a ustedes quienes hicieron esto posible. A los #Benellistas que aman la marca, las dos ruedas, salir a la ruta, compartir momentos, vivir experiencias, sentir la libertar de rodar y el viento en la cara.⁣
⁣
Nos queda mucho por recorrer, más momentos y experiencias por vivir mientras recordamos lo que se vivió en esta segunda edición. ⁣
⁣
¿Quién se suma la próxima ?⁣
⁣
#BenelliArgentina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7892630"/>
                  </a:ext>
                </a:extLst>
              </a:tr>
            </a:tbl>
          </a:graphicData>
        </a:graphic>
      </p:graphicFrame>
      <p:sp>
        <p:nvSpPr>
          <p:cNvPr id="4" name="Text Placeholder 3">
            <a:extLst>
              <a:ext uri="{FF2B5EF4-FFF2-40B4-BE49-F238E27FC236}">
                <a16:creationId xmlns:a16="http://schemas.microsoft.com/office/drawing/2014/main" id="{13436441-1531-4C64-B83C-0D63C16B933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051116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9D667-FC3C-4322-B42C-D3803878BED3}"/>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F081C6BB-2B4B-4570-9571-4C86E21A7EBF}"/>
              </a:ext>
            </a:extLst>
          </p:cNvPr>
          <p:cNvGraphicFramePr>
            <a:graphicFrameLocks noGrp="1"/>
          </p:cNvGraphicFramePr>
          <p:nvPr>
            <p:ph type="tbl" sz="quarter" idx="13"/>
            <p:extLst>
              <p:ext uri="{D42A27DB-BD31-4B8C-83A1-F6EECF244321}">
                <p14:modId xmlns:p14="http://schemas.microsoft.com/office/powerpoint/2010/main" val="385261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2111923"/>
                    </a:ext>
                  </a:extLst>
                </a:gridCol>
                <a:gridCol w="493776">
                  <a:extLst>
                    <a:ext uri="{9D8B030D-6E8A-4147-A177-3AD203B41FA5}">
                      <a16:colId xmlns:a16="http://schemas.microsoft.com/office/drawing/2014/main" val="949038994"/>
                    </a:ext>
                  </a:extLst>
                </a:gridCol>
                <a:gridCol w="493776">
                  <a:extLst>
                    <a:ext uri="{9D8B030D-6E8A-4147-A177-3AD203B41FA5}">
                      <a16:colId xmlns:a16="http://schemas.microsoft.com/office/drawing/2014/main" val="1822718721"/>
                    </a:ext>
                  </a:extLst>
                </a:gridCol>
                <a:gridCol w="493776">
                  <a:extLst>
                    <a:ext uri="{9D8B030D-6E8A-4147-A177-3AD203B41FA5}">
                      <a16:colId xmlns:a16="http://schemas.microsoft.com/office/drawing/2014/main" val="3996112358"/>
                    </a:ext>
                  </a:extLst>
                </a:gridCol>
                <a:gridCol w="493776">
                  <a:extLst>
                    <a:ext uri="{9D8B030D-6E8A-4147-A177-3AD203B41FA5}">
                      <a16:colId xmlns:a16="http://schemas.microsoft.com/office/drawing/2014/main" val="2983652572"/>
                    </a:ext>
                  </a:extLst>
                </a:gridCol>
                <a:gridCol w="493776">
                  <a:extLst>
                    <a:ext uri="{9D8B030D-6E8A-4147-A177-3AD203B41FA5}">
                      <a16:colId xmlns:a16="http://schemas.microsoft.com/office/drawing/2014/main" val="3729789886"/>
                    </a:ext>
                  </a:extLst>
                </a:gridCol>
                <a:gridCol w="493776">
                  <a:extLst>
                    <a:ext uri="{9D8B030D-6E8A-4147-A177-3AD203B41FA5}">
                      <a16:colId xmlns:a16="http://schemas.microsoft.com/office/drawing/2014/main" val="3471205269"/>
                    </a:ext>
                  </a:extLst>
                </a:gridCol>
                <a:gridCol w="493776">
                  <a:extLst>
                    <a:ext uri="{9D8B030D-6E8A-4147-A177-3AD203B41FA5}">
                      <a16:colId xmlns:a16="http://schemas.microsoft.com/office/drawing/2014/main" val="2240755297"/>
                    </a:ext>
                  </a:extLst>
                </a:gridCol>
                <a:gridCol w="493776">
                  <a:extLst>
                    <a:ext uri="{9D8B030D-6E8A-4147-A177-3AD203B41FA5}">
                      <a16:colId xmlns:a16="http://schemas.microsoft.com/office/drawing/2014/main" val="1273256510"/>
                    </a:ext>
                  </a:extLst>
                </a:gridCol>
                <a:gridCol w="493776">
                  <a:extLst>
                    <a:ext uri="{9D8B030D-6E8A-4147-A177-3AD203B41FA5}">
                      <a16:colId xmlns:a16="http://schemas.microsoft.com/office/drawing/2014/main" val="2673959093"/>
                    </a:ext>
                  </a:extLst>
                </a:gridCol>
                <a:gridCol w="493776">
                  <a:extLst>
                    <a:ext uri="{9D8B030D-6E8A-4147-A177-3AD203B41FA5}">
                      <a16:colId xmlns:a16="http://schemas.microsoft.com/office/drawing/2014/main" val="850805877"/>
                    </a:ext>
                  </a:extLst>
                </a:gridCol>
                <a:gridCol w="493776">
                  <a:extLst>
                    <a:ext uri="{9D8B030D-6E8A-4147-A177-3AD203B41FA5}">
                      <a16:colId xmlns:a16="http://schemas.microsoft.com/office/drawing/2014/main" val="1891113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860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Argentina - 2021-02-25 12:08:03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383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- 2021-03-01 09:48:15</a:t>
                      </a:r>
                      <a:r>
                        <a:rPr kumimoji="0" lang="en-US" sz="1000" b="0" i="0" u="none" strike="noStrike" kern="1200" cap="none" spc="0" normalizeH="0" baseline="0" noProof="0">
                          <a:ln>
                            <a:noFill/>
                          </a:ln>
                          <a:solidFill>
                            <a:prstClr val="black"/>
                          </a:solidFill>
                          <a:effectLst/>
                          <a:uLnTx/>
                          <a:uFillTx/>
                          <a:latin typeface="+mn-lt"/>
                          <a:ea typeface="+mn-ea"/>
                          <a:cs typeface="+mn-cs"/>
                        </a:rPr>
                        <a:t>
 Petronas Yamaha Sepang Racing Team da comienzo a su tercera temporada en la campaña del Campeonato del Mundo de MotoGP con Franco Morbidelli y Valentino Rossi mostrando sus YZR-M1 2021.
#yamaha #motogp2021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017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- 2021-03-08 19:05:36</a:t>
                      </a:r>
                      <a:r>
                        <a:rPr kumimoji="0" lang="es-ES" sz="1000" b="0" i="0" u="none" strike="noStrike" kern="1200" cap="none" spc="0" normalizeH="0" baseline="0" noProof="0">
                          <a:ln>
                            <a:noFill/>
                          </a:ln>
                          <a:solidFill>
                            <a:prstClr val="black"/>
                          </a:solidFill>
                          <a:effectLst/>
                          <a:uLnTx/>
                          <a:uFillTx/>
                          <a:latin typeface="+mn-lt"/>
                          <a:ea typeface="+mn-ea"/>
                          <a:cs typeface="+mn-cs"/>
                        </a:rPr>
                        <a:t>
 La #TNT600i te dará grandes emociones, con un motor de 4 cilindros en línea y 82Hp, experimentaras su potencia! Asombrosa e increíble, con un resultado que inspira confianza y seguridad.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6788971"/>
                  </a:ext>
                </a:extLst>
              </a:tr>
            </a:tbl>
          </a:graphicData>
        </a:graphic>
      </p:graphicFrame>
      <p:sp>
        <p:nvSpPr>
          <p:cNvPr id="4" name="Text Placeholder 3">
            <a:extLst>
              <a:ext uri="{FF2B5EF4-FFF2-40B4-BE49-F238E27FC236}">
                <a16:creationId xmlns:a16="http://schemas.microsoft.com/office/drawing/2014/main" id="{44F05287-A597-45C4-92BF-C02B5D75804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72797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EA444-5615-4E06-8124-0A6D854C8E8B}"/>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D75A5C56-CCD1-4ACF-A0D3-B8748FD65BDA}"/>
              </a:ext>
            </a:extLst>
          </p:cNvPr>
          <p:cNvGraphicFramePr>
            <a:graphicFrameLocks noGrp="1"/>
          </p:cNvGraphicFramePr>
          <p:nvPr>
            <p:ph type="tbl" sz="quarter" idx="13"/>
            <p:extLst>
              <p:ext uri="{D42A27DB-BD31-4B8C-83A1-F6EECF244321}">
                <p14:modId xmlns:p14="http://schemas.microsoft.com/office/powerpoint/2010/main" val="6544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8654621"/>
                    </a:ext>
                  </a:extLst>
                </a:gridCol>
                <a:gridCol w="493776">
                  <a:extLst>
                    <a:ext uri="{9D8B030D-6E8A-4147-A177-3AD203B41FA5}">
                      <a16:colId xmlns:a16="http://schemas.microsoft.com/office/drawing/2014/main" val="1197091037"/>
                    </a:ext>
                  </a:extLst>
                </a:gridCol>
                <a:gridCol w="493776">
                  <a:extLst>
                    <a:ext uri="{9D8B030D-6E8A-4147-A177-3AD203B41FA5}">
                      <a16:colId xmlns:a16="http://schemas.microsoft.com/office/drawing/2014/main" val="2589239798"/>
                    </a:ext>
                  </a:extLst>
                </a:gridCol>
                <a:gridCol w="493776">
                  <a:extLst>
                    <a:ext uri="{9D8B030D-6E8A-4147-A177-3AD203B41FA5}">
                      <a16:colId xmlns:a16="http://schemas.microsoft.com/office/drawing/2014/main" val="2911579457"/>
                    </a:ext>
                  </a:extLst>
                </a:gridCol>
                <a:gridCol w="493776">
                  <a:extLst>
                    <a:ext uri="{9D8B030D-6E8A-4147-A177-3AD203B41FA5}">
                      <a16:colId xmlns:a16="http://schemas.microsoft.com/office/drawing/2014/main" val="221951039"/>
                    </a:ext>
                  </a:extLst>
                </a:gridCol>
                <a:gridCol w="493776">
                  <a:extLst>
                    <a:ext uri="{9D8B030D-6E8A-4147-A177-3AD203B41FA5}">
                      <a16:colId xmlns:a16="http://schemas.microsoft.com/office/drawing/2014/main" val="3777164646"/>
                    </a:ext>
                  </a:extLst>
                </a:gridCol>
                <a:gridCol w="493776">
                  <a:extLst>
                    <a:ext uri="{9D8B030D-6E8A-4147-A177-3AD203B41FA5}">
                      <a16:colId xmlns:a16="http://schemas.microsoft.com/office/drawing/2014/main" val="720549635"/>
                    </a:ext>
                  </a:extLst>
                </a:gridCol>
                <a:gridCol w="493776">
                  <a:extLst>
                    <a:ext uri="{9D8B030D-6E8A-4147-A177-3AD203B41FA5}">
                      <a16:colId xmlns:a16="http://schemas.microsoft.com/office/drawing/2014/main" val="56515226"/>
                    </a:ext>
                  </a:extLst>
                </a:gridCol>
                <a:gridCol w="493776">
                  <a:extLst>
                    <a:ext uri="{9D8B030D-6E8A-4147-A177-3AD203B41FA5}">
                      <a16:colId xmlns:a16="http://schemas.microsoft.com/office/drawing/2014/main" val="399985132"/>
                    </a:ext>
                  </a:extLst>
                </a:gridCol>
                <a:gridCol w="493776">
                  <a:extLst>
                    <a:ext uri="{9D8B030D-6E8A-4147-A177-3AD203B41FA5}">
                      <a16:colId xmlns:a16="http://schemas.microsoft.com/office/drawing/2014/main" val="1851711333"/>
                    </a:ext>
                  </a:extLst>
                </a:gridCol>
                <a:gridCol w="493776">
                  <a:extLst>
                    <a:ext uri="{9D8B030D-6E8A-4147-A177-3AD203B41FA5}">
                      <a16:colId xmlns:a16="http://schemas.microsoft.com/office/drawing/2014/main" val="412536623"/>
                    </a:ext>
                  </a:extLst>
                </a:gridCol>
                <a:gridCol w="493776">
                  <a:extLst>
                    <a:ext uri="{9D8B030D-6E8A-4147-A177-3AD203B41FA5}">
                      <a16:colId xmlns:a16="http://schemas.microsoft.com/office/drawing/2014/main" val="411670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152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- 2021-02-25 15:42:08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exclusiva el nuevo comercial de la #TRK502X filmada en Argentina. Míralo antes que el resto del mundo"
La moto insignia de #BENELLI protagoniza el comercial filmado en Argentina, mostrando su potencia y versatilidad en los caminos mas hermosos del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99468964"/>
                  </a:ext>
                </a:extLst>
              </a:tr>
            </a:tbl>
          </a:graphicData>
        </a:graphic>
      </p:graphicFrame>
      <p:sp>
        <p:nvSpPr>
          <p:cNvPr id="4" name="Text Placeholder 3">
            <a:extLst>
              <a:ext uri="{FF2B5EF4-FFF2-40B4-BE49-F238E27FC236}">
                <a16:creationId xmlns:a16="http://schemas.microsoft.com/office/drawing/2014/main" id="{56389967-C25C-473C-BE54-1300F60CE45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00579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D6B75-376A-4C83-830E-04D6C0758FB3}"/>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9900B34F-3DEC-49EC-AEF0-66C30076A060}"/>
              </a:ext>
            </a:extLst>
          </p:cNvPr>
          <p:cNvGraphicFramePr>
            <a:graphicFrameLocks noGrp="1"/>
          </p:cNvGraphicFramePr>
          <p:nvPr>
            <p:ph type="tbl" sz="quarter" idx="13"/>
            <p:extLst>
              <p:ext uri="{D42A27DB-BD31-4B8C-83A1-F6EECF244321}">
                <p14:modId xmlns:p14="http://schemas.microsoft.com/office/powerpoint/2010/main" val="1732618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7617546"/>
                    </a:ext>
                  </a:extLst>
                </a:gridCol>
                <a:gridCol w="493776">
                  <a:extLst>
                    <a:ext uri="{9D8B030D-6E8A-4147-A177-3AD203B41FA5}">
                      <a16:colId xmlns:a16="http://schemas.microsoft.com/office/drawing/2014/main" val="2413928470"/>
                    </a:ext>
                  </a:extLst>
                </a:gridCol>
                <a:gridCol w="493776">
                  <a:extLst>
                    <a:ext uri="{9D8B030D-6E8A-4147-A177-3AD203B41FA5}">
                      <a16:colId xmlns:a16="http://schemas.microsoft.com/office/drawing/2014/main" val="719893001"/>
                    </a:ext>
                  </a:extLst>
                </a:gridCol>
                <a:gridCol w="493776">
                  <a:extLst>
                    <a:ext uri="{9D8B030D-6E8A-4147-A177-3AD203B41FA5}">
                      <a16:colId xmlns:a16="http://schemas.microsoft.com/office/drawing/2014/main" val="4125931334"/>
                    </a:ext>
                  </a:extLst>
                </a:gridCol>
                <a:gridCol w="493776">
                  <a:extLst>
                    <a:ext uri="{9D8B030D-6E8A-4147-A177-3AD203B41FA5}">
                      <a16:colId xmlns:a16="http://schemas.microsoft.com/office/drawing/2014/main" val="1102038123"/>
                    </a:ext>
                  </a:extLst>
                </a:gridCol>
                <a:gridCol w="493776">
                  <a:extLst>
                    <a:ext uri="{9D8B030D-6E8A-4147-A177-3AD203B41FA5}">
                      <a16:colId xmlns:a16="http://schemas.microsoft.com/office/drawing/2014/main" val="1094609938"/>
                    </a:ext>
                  </a:extLst>
                </a:gridCol>
                <a:gridCol w="493776">
                  <a:extLst>
                    <a:ext uri="{9D8B030D-6E8A-4147-A177-3AD203B41FA5}">
                      <a16:colId xmlns:a16="http://schemas.microsoft.com/office/drawing/2014/main" val="963827260"/>
                    </a:ext>
                  </a:extLst>
                </a:gridCol>
                <a:gridCol w="493776">
                  <a:extLst>
                    <a:ext uri="{9D8B030D-6E8A-4147-A177-3AD203B41FA5}">
                      <a16:colId xmlns:a16="http://schemas.microsoft.com/office/drawing/2014/main" val="942589159"/>
                    </a:ext>
                  </a:extLst>
                </a:gridCol>
                <a:gridCol w="493776">
                  <a:extLst>
                    <a:ext uri="{9D8B030D-6E8A-4147-A177-3AD203B41FA5}">
                      <a16:colId xmlns:a16="http://schemas.microsoft.com/office/drawing/2014/main" val="2330860800"/>
                    </a:ext>
                  </a:extLst>
                </a:gridCol>
                <a:gridCol w="493776">
                  <a:extLst>
                    <a:ext uri="{9D8B030D-6E8A-4147-A177-3AD203B41FA5}">
                      <a16:colId xmlns:a16="http://schemas.microsoft.com/office/drawing/2014/main" val="3686365352"/>
                    </a:ext>
                  </a:extLst>
                </a:gridCol>
                <a:gridCol w="493776">
                  <a:extLst>
                    <a:ext uri="{9D8B030D-6E8A-4147-A177-3AD203B41FA5}">
                      <a16:colId xmlns:a16="http://schemas.microsoft.com/office/drawing/2014/main" val="3531647078"/>
                    </a:ext>
                  </a:extLst>
                </a:gridCol>
                <a:gridCol w="493776">
                  <a:extLst>
                    <a:ext uri="{9D8B030D-6E8A-4147-A177-3AD203B41FA5}">
                      <a16:colId xmlns:a16="http://schemas.microsoft.com/office/drawing/2014/main" val="629256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552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- 2021-02-18 19:09:45</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28852038"/>
                  </a:ext>
                </a:extLst>
              </a:tr>
            </a:tbl>
          </a:graphicData>
        </a:graphic>
      </p:graphicFrame>
      <p:sp>
        <p:nvSpPr>
          <p:cNvPr id="4" name="Text Placeholder 3">
            <a:extLst>
              <a:ext uri="{FF2B5EF4-FFF2-40B4-BE49-F238E27FC236}">
                <a16:creationId xmlns:a16="http://schemas.microsoft.com/office/drawing/2014/main" id="{74376DA6-4B83-4AC8-9EAA-A22E6D3308C9}"/>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575464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E1471-F415-41B3-A3AF-ADDEF9CC4BC5}"/>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A0FAF228-68A6-4D48-A91D-B192ACD09FCE}"/>
              </a:ext>
            </a:extLst>
          </p:cNvPr>
          <p:cNvGraphicFramePr>
            <a:graphicFrameLocks noGrp="1"/>
          </p:cNvGraphicFramePr>
          <p:nvPr>
            <p:ph type="tbl" sz="quarter" idx="13"/>
            <p:extLst>
              <p:ext uri="{D42A27DB-BD31-4B8C-83A1-F6EECF244321}">
                <p14:modId xmlns:p14="http://schemas.microsoft.com/office/powerpoint/2010/main" val="49755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8986620"/>
                    </a:ext>
                  </a:extLst>
                </a:gridCol>
                <a:gridCol w="493776">
                  <a:extLst>
                    <a:ext uri="{9D8B030D-6E8A-4147-A177-3AD203B41FA5}">
                      <a16:colId xmlns:a16="http://schemas.microsoft.com/office/drawing/2014/main" val="2599094634"/>
                    </a:ext>
                  </a:extLst>
                </a:gridCol>
                <a:gridCol w="493776">
                  <a:extLst>
                    <a:ext uri="{9D8B030D-6E8A-4147-A177-3AD203B41FA5}">
                      <a16:colId xmlns:a16="http://schemas.microsoft.com/office/drawing/2014/main" val="3130778727"/>
                    </a:ext>
                  </a:extLst>
                </a:gridCol>
                <a:gridCol w="493776">
                  <a:extLst>
                    <a:ext uri="{9D8B030D-6E8A-4147-A177-3AD203B41FA5}">
                      <a16:colId xmlns:a16="http://schemas.microsoft.com/office/drawing/2014/main" val="1357747108"/>
                    </a:ext>
                  </a:extLst>
                </a:gridCol>
                <a:gridCol w="493776">
                  <a:extLst>
                    <a:ext uri="{9D8B030D-6E8A-4147-A177-3AD203B41FA5}">
                      <a16:colId xmlns:a16="http://schemas.microsoft.com/office/drawing/2014/main" val="364293695"/>
                    </a:ext>
                  </a:extLst>
                </a:gridCol>
                <a:gridCol w="493776">
                  <a:extLst>
                    <a:ext uri="{9D8B030D-6E8A-4147-A177-3AD203B41FA5}">
                      <a16:colId xmlns:a16="http://schemas.microsoft.com/office/drawing/2014/main" val="1391071219"/>
                    </a:ext>
                  </a:extLst>
                </a:gridCol>
                <a:gridCol w="493776">
                  <a:extLst>
                    <a:ext uri="{9D8B030D-6E8A-4147-A177-3AD203B41FA5}">
                      <a16:colId xmlns:a16="http://schemas.microsoft.com/office/drawing/2014/main" val="3801225245"/>
                    </a:ext>
                  </a:extLst>
                </a:gridCol>
                <a:gridCol w="493776">
                  <a:extLst>
                    <a:ext uri="{9D8B030D-6E8A-4147-A177-3AD203B41FA5}">
                      <a16:colId xmlns:a16="http://schemas.microsoft.com/office/drawing/2014/main" val="3068331812"/>
                    </a:ext>
                  </a:extLst>
                </a:gridCol>
                <a:gridCol w="493776">
                  <a:extLst>
                    <a:ext uri="{9D8B030D-6E8A-4147-A177-3AD203B41FA5}">
                      <a16:colId xmlns:a16="http://schemas.microsoft.com/office/drawing/2014/main" val="67375614"/>
                    </a:ext>
                  </a:extLst>
                </a:gridCol>
                <a:gridCol w="493776">
                  <a:extLst>
                    <a:ext uri="{9D8B030D-6E8A-4147-A177-3AD203B41FA5}">
                      <a16:colId xmlns:a16="http://schemas.microsoft.com/office/drawing/2014/main" val="1374639595"/>
                    </a:ext>
                  </a:extLst>
                </a:gridCol>
                <a:gridCol w="493776">
                  <a:extLst>
                    <a:ext uri="{9D8B030D-6E8A-4147-A177-3AD203B41FA5}">
                      <a16:colId xmlns:a16="http://schemas.microsoft.com/office/drawing/2014/main" val="209986540"/>
                    </a:ext>
                  </a:extLst>
                </a:gridCol>
                <a:gridCol w="493776">
                  <a:extLst>
                    <a:ext uri="{9D8B030D-6E8A-4147-A177-3AD203B41FA5}">
                      <a16:colId xmlns:a16="http://schemas.microsoft.com/office/drawing/2014/main" val="247220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657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- 2021-03-04 16:08:15</a:t>
                      </a:r>
                      <a:r>
                        <a:rPr kumimoji="0" lang="es-ES" sz="1000" b="0" i="0" u="none" strike="noStrike" kern="1200" cap="none" spc="0" normalizeH="0" baseline="0" noProof="0">
                          <a:ln>
                            <a:noFill/>
                          </a:ln>
                          <a:solidFill>
                            <a:prstClr val="black"/>
                          </a:solidFill>
                          <a:effectLst/>
                          <a:uLnTx/>
                          <a:uFillTx/>
                          <a:latin typeface="+mn-lt"/>
                          <a:ea typeface="+mn-ea"/>
                          <a:cs typeface="+mn-cs"/>
                        </a:rPr>
                        <a:t>
 Bienvenida la nueva 𝐓𝐍𝐓 𝟔𝟎𝟎𝐢.⁣ Tecnología, diseño y un increíble sonido deportivo.
Descubrí la potencia y el sonido de su motor de 4 cilindros. Lo que necesitas para recorrer la ciudad y para las salidas de fin de semana.
Mucho más que una compañera de aventuras. Única.⁣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6392139"/>
                  </a:ext>
                </a:extLst>
              </a:tr>
            </a:tbl>
          </a:graphicData>
        </a:graphic>
      </p:graphicFrame>
      <p:sp>
        <p:nvSpPr>
          <p:cNvPr id="4" name="Text Placeholder 3">
            <a:extLst>
              <a:ext uri="{FF2B5EF4-FFF2-40B4-BE49-F238E27FC236}">
                <a16:creationId xmlns:a16="http://schemas.microsoft.com/office/drawing/2014/main" id="{3BE7B779-A95D-47C6-9098-F358536B9B9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08362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DA922-3F2A-48F6-BF5B-273D62507EFC}"/>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1774FEBB-C929-41FE-AC73-1A16F0EF7BFB}"/>
              </a:ext>
            </a:extLst>
          </p:cNvPr>
          <p:cNvGraphicFramePr>
            <a:graphicFrameLocks noGrp="1"/>
          </p:cNvGraphicFramePr>
          <p:nvPr>
            <p:ph type="tbl" sz="quarter" idx="13"/>
            <p:extLst>
              <p:ext uri="{D42A27DB-BD31-4B8C-83A1-F6EECF244321}">
                <p14:modId xmlns:p14="http://schemas.microsoft.com/office/powerpoint/2010/main" val="361439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4999160"/>
                    </a:ext>
                  </a:extLst>
                </a:gridCol>
                <a:gridCol w="493776">
                  <a:extLst>
                    <a:ext uri="{9D8B030D-6E8A-4147-A177-3AD203B41FA5}">
                      <a16:colId xmlns:a16="http://schemas.microsoft.com/office/drawing/2014/main" val="581318910"/>
                    </a:ext>
                  </a:extLst>
                </a:gridCol>
                <a:gridCol w="493776">
                  <a:extLst>
                    <a:ext uri="{9D8B030D-6E8A-4147-A177-3AD203B41FA5}">
                      <a16:colId xmlns:a16="http://schemas.microsoft.com/office/drawing/2014/main" val="485566782"/>
                    </a:ext>
                  </a:extLst>
                </a:gridCol>
                <a:gridCol w="493776">
                  <a:extLst>
                    <a:ext uri="{9D8B030D-6E8A-4147-A177-3AD203B41FA5}">
                      <a16:colId xmlns:a16="http://schemas.microsoft.com/office/drawing/2014/main" val="3259503310"/>
                    </a:ext>
                  </a:extLst>
                </a:gridCol>
                <a:gridCol w="493776">
                  <a:extLst>
                    <a:ext uri="{9D8B030D-6E8A-4147-A177-3AD203B41FA5}">
                      <a16:colId xmlns:a16="http://schemas.microsoft.com/office/drawing/2014/main" val="1884793629"/>
                    </a:ext>
                  </a:extLst>
                </a:gridCol>
                <a:gridCol w="493776">
                  <a:extLst>
                    <a:ext uri="{9D8B030D-6E8A-4147-A177-3AD203B41FA5}">
                      <a16:colId xmlns:a16="http://schemas.microsoft.com/office/drawing/2014/main" val="3967116286"/>
                    </a:ext>
                  </a:extLst>
                </a:gridCol>
                <a:gridCol w="493776">
                  <a:extLst>
                    <a:ext uri="{9D8B030D-6E8A-4147-A177-3AD203B41FA5}">
                      <a16:colId xmlns:a16="http://schemas.microsoft.com/office/drawing/2014/main" val="1660899210"/>
                    </a:ext>
                  </a:extLst>
                </a:gridCol>
                <a:gridCol w="493776">
                  <a:extLst>
                    <a:ext uri="{9D8B030D-6E8A-4147-A177-3AD203B41FA5}">
                      <a16:colId xmlns:a16="http://schemas.microsoft.com/office/drawing/2014/main" val="4194709698"/>
                    </a:ext>
                  </a:extLst>
                </a:gridCol>
                <a:gridCol w="493776">
                  <a:extLst>
                    <a:ext uri="{9D8B030D-6E8A-4147-A177-3AD203B41FA5}">
                      <a16:colId xmlns:a16="http://schemas.microsoft.com/office/drawing/2014/main" val="3575223058"/>
                    </a:ext>
                  </a:extLst>
                </a:gridCol>
                <a:gridCol w="493776">
                  <a:extLst>
                    <a:ext uri="{9D8B030D-6E8A-4147-A177-3AD203B41FA5}">
                      <a16:colId xmlns:a16="http://schemas.microsoft.com/office/drawing/2014/main" val="198386837"/>
                    </a:ext>
                  </a:extLst>
                </a:gridCol>
                <a:gridCol w="493776">
                  <a:extLst>
                    <a:ext uri="{9D8B030D-6E8A-4147-A177-3AD203B41FA5}">
                      <a16:colId xmlns:a16="http://schemas.microsoft.com/office/drawing/2014/main" val="931545230"/>
                    </a:ext>
                  </a:extLst>
                </a:gridCol>
                <a:gridCol w="493776">
                  <a:extLst>
                    <a:ext uri="{9D8B030D-6E8A-4147-A177-3AD203B41FA5}">
                      <a16:colId xmlns:a16="http://schemas.microsoft.com/office/drawing/2014/main" val="4048048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301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- 2021-02-27 11:08:01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9330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- 2021-03-05 10:28:54</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muy especial. ¡Sí! ¡Es tu día! Festejá comentando qué cosas hace un verdadero 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8784970"/>
                  </a:ext>
                </a:extLst>
              </a:tr>
            </a:tbl>
          </a:graphicData>
        </a:graphic>
      </p:graphicFrame>
      <p:sp>
        <p:nvSpPr>
          <p:cNvPr id="4" name="Text Placeholder 3">
            <a:extLst>
              <a:ext uri="{FF2B5EF4-FFF2-40B4-BE49-F238E27FC236}">
                <a16:creationId xmlns:a16="http://schemas.microsoft.com/office/drawing/2014/main" id="{3031A5A5-89C9-4DEE-A4DE-562D931BF36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0177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3DEE-4E8D-44EE-B368-9A4239BA9623}"/>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C1ACDF42-28B0-4E1A-A8A3-EF79249D260D}"/>
              </a:ext>
            </a:extLst>
          </p:cNvPr>
          <p:cNvGraphicFramePr>
            <a:graphicFrameLocks noGrp="1"/>
          </p:cNvGraphicFramePr>
          <p:nvPr>
            <p:ph type="tbl" sz="quarter" idx="13"/>
            <p:extLst>
              <p:ext uri="{D42A27DB-BD31-4B8C-83A1-F6EECF244321}">
                <p14:modId xmlns:p14="http://schemas.microsoft.com/office/powerpoint/2010/main" val="1448964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247575"/>
                    </a:ext>
                  </a:extLst>
                </a:gridCol>
                <a:gridCol w="493776">
                  <a:extLst>
                    <a:ext uri="{9D8B030D-6E8A-4147-A177-3AD203B41FA5}">
                      <a16:colId xmlns:a16="http://schemas.microsoft.com/office/drawing/2014/main" val="2586737038"/>
                    </a:ext>
                  </a:extLst>
                </a:gridCol>
                <a:gridCol w="493776">
                  <a:extLst>
                    <a:ext uri="{9D8B030D-6E8A-4147-A177-3AD203B41FA5}">
                      <a16:colId xmlns:a16="http://schemas.microsoft.com/office/drawing/2014/main" val="458215243"/>
                    </a:ext>
                  </a:extLst>
                </a:gridCol>
                <a:gridCol w="493776">
                  <a:extLst>
                    <a:ext uri="{9D8B030D-6E8A-4147-A177-3AD203B41FA5}">
                      <a16:colId xmlns:a16="http://schemas.microsoft.com/office/drawing/2014/main" val="3912263917"/>
                    </a:ext>
                  </a:extLst>
                </a:gridCol>
                <a:gridCol w="493776">
                  <a:extLst>
                    <a:ext uri="{9D8B030D-6E8A-4147-A177-3AD203B41FA5}">
                      <a16:colId xmlns:a16="http://schemas.microsoft.com/office/drawing/2014/main" val="1961957337"/>
                    </a:ext>
                  </a:extLst>
                </a:gridCol>
                <a:gridCol w="493776">
                  <a:extLst>
                    <a:ext uri="{9D8B030D-6E8A-4147-A177-3AD203B41FA5}">
                      <a16:colId xmlns:a16="http://schemas.microsoft.com/office/drawing/2014/main" val="624674179"/>
                    </a:ext>
                  </a:extLst>
                </a:gridCol>
                <a:gridCol w="493776">
                  <a:extLst>
                    <a:ext uri="{9D8B030D-6E8A-4147-A177-3AD203B41FA5}">
                      <a16:colId xmlns:a16="http://schemas.microsoft.com/office/drawing/2014/main" val="1125889730"/>
                    </a:ext>
                  </a:extLst>
                </a:gridCol>
                <a:gridCol w="493776">
                  <a:extLst>
                    <a:ext uri="{9D8B030D-6E8A-4147-A177-3AD203B41FA5}">
                      <a16:colId xmlns:a16="http://schemas.microsoft.com/office/drawing/2014/main" val="2357978607"/>
                    </a:ext>
                  </a:extLst>
                </a:gridCol>
                <a:gridCol w="493776">
                  <a:extLst>
                    <a:ext uri="{9D8B030D-6E8A-4147-A177-3AD203B41FA5}">
                      <a16:colId xmlns:a16="http://schemas.microsoft.com/office/drawing/2014/main" val="2991941027"/>
                    </a:ext>
                  </a:extLst>
                </a:gridCol>
                <a:gridCol w="493776">
                  <a:extLst>
                    <a:ext uri="{9D8B030D-6E8A-4147-A177-3AD203B41FA5}">
                      <a16:colId xmlns:a16="http://schemas.microsoft.com/office/drawing/2014/main" val="29944495"/>
                    </a:ext>
                  </a:extLst>
                </a:gridCol>
                <a:gridCol w="493776">
                  <a:extLst>
                    <a:ext uri="{9D8B030D-6E8A-4147-A177-3AD203B41FA5}">
                      <a16:colId xmlns:a16="http://schemas.microsoft.com/office/drawing/2014/main" val="1476530938"/>
                    </a:ext>
                  </a:extLst>
                </a:gridCol>
                <a:gridCol w="493776">
                  <a:extLst>
                    <a:ext uri="{9D8B030D-6E8A-4147-A177-3AD203B41FA5}">
                      <a16:colId xmlns:a16="http://schemas.microsoft.com/office/drawing/2014/main" val="381076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747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- 2021-03-05 20:19:17</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Dominar D250 de Bajaj. La mejor opción para vivir la potencia, sentirte seguro y dominar todos los caminos #NoTeDetengas
Comprala 100% financiada 
12 cuotas sin interés 
Bajaj, sabia decisión.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5133523"/>
                  </a:ext>
                </a:extLst>
              </a:tr>
            </a:tbl>
          </a:graphicData>
        </a:graphic>
      </p:graphicFrame>
      <p:sp>
        <p:nvSpPr>
          <p:cNvPr id="4" name="Text Placeholder 3">
            <a:extLst>
              <a:ext uri="{FF2B5EF4-FFF2-40B4-BE49-F238E27FC236}">
                <a16:creationId xmlns:a16="http://schemas.microsoft.com/office/drawing/2014/main" id="{81A7AC42-AAE3-4153-82EE-D076D169A7F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097135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3694C-E97E-4AB5-87A1-38A0CE1F10E6}"/>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7851095F-2B25-437F-BD2D-E1C54AF11960}"/>
              </a:ext>
            </a:extLst>
          </p:cNvPr>
          <p:cNvGraphicFramePr>
            <a:graphicFrameLocks noGrp="1"/>
          </p:cNvGraphicFramePr>
          <p:nvPr>
            <p:ph type="tbl" sz="quarter" idx="13"/>
            <p:extLst>
              <p:ext uri="{D42A27DB-BD31-4B8C-83A1-F6EECF244321}">
                <p14:modId xmlns:p14="http://schemas.microsoft.com/office/powerpoint/2010/main" val="407122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0707977"/>
                    </a:ext>
                  </a:extLst>
                </a:gridCol>
                <a:gridCol w="493776">
                  <a:extLst>
                    <a:ext uri="{9D8B030D-6E8A-4147-A177-3AD203B41FA5}">
                      <a16:colId xmlns:a16="http://schemas.microsoft.com/office/drawing/2014/main" val="2981330203"/>
                    </a:ext>
                  </a:extLst>
                </a:gridCol>
                <a:gridCol w="493776">
                  <a:extLst>
                    <a:ext uri="{9D8B030D-6E8A-4147-A177-3AD203B41FA5}">
                      <a16:colId xmlns:a16="http://schemas.microsoft.com/office/drawing/2014/main" val="2974174555"/>
                    </a:ext>
                  </a:extLst>
                </a:gridCol>
                <a:gridCol w="493776">
                  <a:extLst>
                    <a:ext uri="{9D8B030D-6E8A-4147-A177-3AD203B41FA5}">
                      <a16:colId xmlns:a16="http://schemas.microsoft.com/office/drawing/2014/main" val="4023124264"/>
                    </a:ext>
                  </a:extLst>
                </a:gridCol>
                <a:gridCol w="493776">
                  <a:extLst>
                    <a:ext uri="{9D8B030D-6E8A-4147-A177-3AD203B41FA5}">
                      <a16:colId xmlns:a16="http://schemas.microsoft.com/office/drawing/2014/main" val="3184998882"/>
                    </a:ext>
                  </a:extLst>
                </a:gridCol>
                <a:gridCol w="493776">
                  <a:extLst>
                    <a:ext uri="{9D8B030D-6E8A-4147-A177-3AD203B41FA5}">
                      <a16:colId xmlns:a16="http://schemas.microsoft.com/office/drawing/2014/main" val="40463610"/>
                    </a:ext>
                  </a:extLst>
                </a:gridCol>
                <a:gridCol w="493776">
                  <a:extLst>
                    <a:ext uri="{9D8B030D-6E8A-4147-A177-3AD203B41FA5}">
                      <a16:colId xmlns:a16="http://schemas.microsoft.com/office/drawing/2014/main" val="3076315926"/>
                    </a:ext>
                  </a:extLst>
                </a:gridCol>
                <a:gridCol w="493776">
                  <a:extLst>
                    <a:ext uri="{9D8B030D-6E8A-4147-A177-3AD203B41FA5}">
                      <a16:colId xmlns:a16="http://schemas.microsoft.com/office/drawing/2014/main" val="3394831640"/>
                    </a:ext>
                  </a:extLst>
                </a:gridCol>
                <a:gridCol w="493776">
                  <a:extLst>
                    <a:ext uri="{9D8B030D-6E8A-4147-A177-3AD203B41FA5}">
                      <a16:colId xmlns:a16="http://schemas.microsoft.com/office/drawing/2014/main" val="3579689353"/>
                    </a:ext>
                  </a:extLst>
                </a:gridCol>
                <a:gridCol w="493776">
                  <a:extLst>
                    <a:ext uri="{9D8B030D-6E8A-4147-A177-3AD203B41FA5}">
                      <a16:colId xmlns:a16="http://schemas.microsoft.com/office/drawing/2014/main" val="3406420219"/>
                    </a:ext>
                  </a:extLst>
                </a:gridCol>
                <a:gridCol w="493776">
                  <a:extLst>
                    <a:ext uri="{9D8B030D-6E8A-4147-A177-3AD203B41FA5}">
                      <a16:colId xmlns:a16="http://schemas.microsoft.com/office/drawing/2014/main" val="1753137294"/>
                    </a:ext>
                  </a:extLst>
                </a:gridCol>
                <a:gridCol w="493776">
                  <a:extLst>
                    <a:ext uri="{9D8B030D-6E8A-4147-A177-3AD203B41FA5}">
                      <a16:colId xmlns:a16="http://schemas.microsoft.com/office/drawing/2014/main" val="4202451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078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16:00:31</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bit.ly/XTZSeries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8362214"/>
                  </a:ext>
                </a:extLst>
              </a:tr>
            </a:tbl>
          </a:graphicData>
        </a:graphic>
      </p:graphicFrame>
      <p:sp>
        <p:nvSpPr>
          <p:cNvPr id="4" name="Text Placeholder 3">
            <a:extLst>
              <a:ext uri="{FF2B5EF4-FFF2-40B4-BE49-F238E27FC236}">
                <a16:creationId xmlns:a16="http://schemas.microsoft.com/office/drawing/2014/main" id="{0195087A-5F1C-4F2E-828E-25A7511FDF0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649920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3DF1-DC32-41AB-8E92-42729A509830}"/>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C7EBC41F-220F-48FD-9B6B-E513E058615C}"/>
              </a:ext>
            </a:extLst>
          </p:cNvPr>
          <p:cNvGraphicFramePr>
            <a:graphicFrameLocks noGrp="1"/>
          </p:cNvGraphicFramePr>
          <p:nvPr>
            <p:ph type="tbl" sz="quarter" idx="13"/>
            <p:extLst>
              <p:ext uri="{D42A27DB-BD31-4B8C-83A1-F6EECF244321}">
                <p14:modId xmlns:p14="http://schemas.microsoft.com/office/powerpoint/2010/main" val="426291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8428656"/>
                    </a:ext>
                  </a:extLst>
                </a:gridCol>
                <a:gridCol w="493776">
                  <a:extLst>
                    <a:ext uri="{9D8B030D-6E8A-4147-A177-3AD203B41FA5}">
                      <a16:colId xmlns:a16="http://schemas.microsoft.com/office/drawing/2014/main" val="4067840325"/>
                    </a:ext>
                  </a:extLst>
                </a:gridCol>
                <a:gridCol w="493776">
                  <a:extLst>
                    <a:ext uri="{9D8B030D-6E8A-4147-A177-3AD203B41FA5}">
                      <a16:colId xmlns:a16="http://schemas.microsoft.com/office/drawing/2014/main" val="2921963344"/>
                    </a:ext>
                  </a:extLst>
                </a:gridCol>
                <a:gridCol w="493776">
                  <a:extLst>
                    <a:ext uri="{9D8B030D-6E8A-4147-A177-3AD203B41FA5}">
                      <a16:colId xmlns:a16="http://schemas.microsoft.com/office/drawing/2014/main" val="4229552062"/>
                    </a:ext>
                  </a:extLst>
                </a:gridCol>
                <a:gridCol w="493776">
                  <a:extLst>
                    <a:ext uri="{9D8B030D-6E8A-4147-A177-3AD203B41FA5}">
                      <a16:colId xmlns:a16="http://schemas.microsoft.com/office/drawing/2014/main" val="629449266"/>
                    </a:ext>
                  </a:extLst>
                </a:gridCol>
                <a:gridCol w="493776">
                  <a:extLst>
                    <a:ext uri="{9D8B030D-6E8A-4147-A177-3AD203B41FA5}">
                      <a16:colId xmlns:a16="http://schemas.microsoft.com/office/drawing/2014/main" val="2716366925"/>
                    </a:ext>
                  </a:extLst>
                </a:gridCol>
                <a:gridCol w="493776">
                  <a:extLst>
                    <a:ext uri="{9D8B030D-6E8A-4147-A177-3AD203B41FA5}">
                      <a16:colId xmlns:a16="http://schemas.microsoft.com/office/drawing/2014/main" val="3423701729"/>
                    </a:ext>
                  </a:extLst>
                </a:gridCol>
                <a:gridCol w="493776">
                  <a:extLst>
                    <a:ext uri="{9D8B030D-6E8A-4147-A177-3AD203B41FA5}">
                      <a16:colId xmlns:a16="http://schemas.microsoft.com/office/drawing/2014/main" val="2273328165"/>
                    </a:ext>
                  </a:extLst>
                </a:gridCol>
                <a:gridCol w="493776">
                  <a:extLst>
                    <a:ext uri="{9D8B030D-6E8A-4147-A177-3AD203B41FA5}">
                      <a16:colId xmlns:a16="http://schemas.microsoft.com/office/drawing/2014/main" val="4258378160"/>
                    </a:ext>
                  </a:extLst>
                </a:gridCol>
                <a:gridCol w="493776">
                  <a:extLst>
                    <a:ext uri="{9D8B030D-6E8A-4147-A177-3AD203B41FA5}">
                      <a16:colId xmlns:a16="http://schemas.microsoft.com/office/drawing/2014/main" val="1190617892"/>
                    </a:ext>
                  </a:extLst>
                </a:gridCol>
                <a:gridCol w="493776">
                  <a:extLst>
                    <a:ext uri="{9D8B030D-6E8A-4147-A177-3AD203B41FA5}">
                      <a16:colId xmlns:a16="http://schemas.microsoft.com/office/drawing/2014/main" val="1077698678"/>
                    </a:ext>
                  </a:extLst>
                </a:gridCol>
                <a:gridCol w="493776">
                  <a:extLst>
                    <a:ext uri="{9D8B030D-6E8A-4147-A177-3AD203B41FA5}">
                      <a16:colId xmlns:a16="http://schemas.microsoft.com/office/drawing/2014/main" val="2150418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808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16:00:38</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En febrero aprovechá 12 ó 18 cuotas sin interés.
Pedí ahora mismo tu cotización en bit.ly/YamahaAhora12
.
#TransporteIdeal #ViajaSeguro #MoveteConYamaha #Ahora12 #Ahora18
.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9773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17:07:58</a:t>
                      </a:r>
                      <a:r>
                        <a:rPr kumimoji="0" lang="es-ES" sz="1000" b="0" i="0" u="none" strike="noStrike" kern="1200" cap="none" spc="0" normalizeH="0" baseline="0" noProof="0">
                          <a:ln>
                            <a:noFill/>
                          </a:ln>
                          <a:solidFill>
                            <a:prstClr val="black"/>
                          </a:solidFill>
                          <a:effectLst/>
                          <a:uLnTx/>
                          <a:uFillTx/>
                          <a:latin typeface="+mn-lt"/>
                          <a:ea typeface="+mn-ea"/>
                          <a:cs typeface="+mn-cs"/>
                        </a:rPr>
                        <a:t>
 Queremos saludar a todos los mecánicos en su día y agradecerles por la labor que brindan siempre con pasión.
#diadelmecanico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1700159"/>
                  </a:ext>
                </a:extLst>
              </a:tr>
            </a:tbl>
          </a:graphicData>
        </a:graphic>
      </p:graphicFrame>
      <p:sp>
        <p:nvSpPr>
          <p:cNvPr id="4" name="Text Placeholder 3">
            <a:extLst>
              <a:ext uri="{FF2B5EF4-FFF2-40B4-BE49-F238E27FC236}">
                <a16:creationId xmlns:a16="http://schemas.microsoft.com/office/drawing/2014/main" id="{317F3591-1726-419C-A5E9-C421619773A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471553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AD8A-A773-407B-8DCD-461DB57C8F7C}"/>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01E7154C-4DE5-4254-9F1A-0B91468A57DE}"/>
              </a:ext>
            </a:extLst>
          </p:cNvPr>
          <p:cNvGraphicFramePr>
            <a:graphicFrameLocks noGrp="1"/>
          </p:cNvGraphicFramePr>
          <p:nvPr>
            <p:ph type="tbl" sz="quarter" idx="13"/>
            <p:extLst>
              <p:ext uri="{D42A27DB-BD31-4B8C-83A1-F6EECF244321}">
                <p14:modId xmlns:p14="http://schemas.microsoft.com/office/powerpoint/2010/main" val="3090225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5215414"/>
                    </a:ext>
                  </a:extLst>
                </a:gridCol>
                <a:gridCol w="493776">
                  <a:extLst>
                    <a:ext uri="{9D8B030D-6E8A-4147-A177-3AD203B41FA5}">
                      <a16:colId xmlns:a16="http://schemas.microsoft.com/office/drawing/2014/main" val="838274583"/>
                    </a:ext>
                  </a:extLst>
                </a:gridCol>
                <a:gridCol w="493776">
                  <a:extLst>
                    <a:ext uri="{9D8B030D-6E8A-4147-A177-3AD203B41FA5}">
                      <a16:colId xmlns:a16="http://schemas.microsoft.com/office/drawing/2014/main" val="294443031"/>
                    </a:ext>
                  </a:extLst>
                </a:gridCol>
                <a:gridCol w="493776">
                  <a:extLst>
                    <a:ext uri="{9D8B030D-6E8A-4147-A177-3AD203B41FA5}">
                      <a16:colId xmlns:a16="http://schemas.microsoft.com/office/drawing/2014/main" val="1819281980"/>
                    </a:ext>
                  </a:extLst>
                </a:gridCol>
                <a:gridCol w="493776">
                  <a:extLst>
                    <a:ext uri="{9D8B030D-6E8A-4147-A177-3AD203B41FA5}">
                      <a16:colId xmlns:a16="http://schemas.microsoft.com/office/drawing/2014/main" val="182354516"/>
                    </a:ext>
                  </a:extLst>
                </a:gridCol>
                <a:gridCol w="493776">
                  <a:extLst>
                    <a:ext uri="{9D8B030D-6E8A-4147-A177-3AD203B41FA5}">
                      <a16:colId xmlns:a16="http://schemas.microsoft.com/office/drawing/2014/main" val="1570407719"/>
                    </a:ext>
                  </a:extLst>
                </a:gridCol>
                <a:gridCol w="493776">
                  <a:extLst>
                    <a:ext uri="{9D8B030D-6E8A-4147-A177-3AD203B41FA5}">
                      <a16:colId xmlns:a16="http://schemas.microsoft.com/office/drawing/2014/main" val="3761904816"/>
                    </a:ext>
                  </a:extLst>
                </a:gridCol>
                <a:gridCol w="493776">
                  <a:extLst>
                    <a:ext uri="{9D8B030D-6E8A-4147-A177-3AD203B41FA5}">
                      <a16:colId xmlns:a16="http://schemas.microsoft.com/office/drawing/2014/main" val="3037187865"/>
                    </a:ext>
                  </a:extLst>
                </a:gridCol>
                <a:gridCol w="493776">
                  <a:extLst>
                    <a:ext uri="{9D8B030D-6E8A-4147-A177-3AD203B41FA5}">
                      <a16:colId xmlns:a16="http://schemas.microsoft.com/office/drawing/2014/main" val="2133096098"/>
                    </a:ext>
                  </a:extLst>
                </a:gridCol>
                <a:gridCol w="493776">
                  <a:extLst>
                    <a:ext uri="{9D8B030D-6E8A-4147-A177-3AD203B41FA5}">
                      <a16:colId xmlns:a16="http://schemas.microsoft.com/office/drawing/2014/main" val="2053511724"/>
                    </a:ext>
                  </a:extLst>
                </a:gridCol>
                <a:gridCol w="493776">
                  <a:extLst>
                    <a:ext uri="{9D8B030D-6E8A-4147-A177-3AD203B41FA5}">
                      <a16:colId xmlns:a16="http://schemas.microsoft.com/office/drawing/2014/main" val="243075763"/>
                    </a:ext>
                  </a:extLst>
                </a:gridCol>
                <a:gridCol w="493776">
                  <a:extLst>
                    <a:ext uri="{9D8B030D-6E8A-4147-A177-3AD203B41FA5}">
                      <a16:colId xmlns:a16="http://schemas.microsoft.com/office/drawing/2014/main" val="2518711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889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- 2021-02-18 16:00:34</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
.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8855166"/>
                  </a:ext>
                </a:extLst>
              </a:tr>
            </a:tbl>
          </a:graphicData>
        </a:graphic>
      </p:graphicFrame>
      <p:sp>
        <p:nvSpPr>
          <p:cNvPr id="4" name="Text Placeholder 3">
            <a:extLst>
              <a:ext uri="{FF2B5EF4-FFF2-40B4-BE49-F238E27FC236}">
                <a16:creationId xmlns:a16="http://schemas.microsoft.com/office/drawing/2014/main" id="{0209CAD9-08D7-4EDE-A1E0-652347000E5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236939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F8027-CB27-42A2-8515-7DB3B491FA5F}"/>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295D37B4-77F7-401A-9ED8-49C72C2BEDD7}"/>
              </a:ext>
            </a:extLst>
          </p:cNvPr>
          <p:cNvGraphicFramePr>
            <a:graphicFrameLocks noGrp="1"/>
          </p:cNvGraphicFramePr>
          <p:nvPr>
            <p:ph type="tbl" sz="quarter" idx="13"/>
            <p:extLst>
              <p:ext uri="{D42A27DB-BD31-4B8C-83A1-F6EECF244321}">
                <p14:modId xmlns:p14="http://schemas.microsoft.com/office/powerpoint/2010/main" val="228709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3125096"/>
                    </a:ext>
                  </a:extLst>
                </a:gridCol>
                <a:gridCol w="493776">
                  <a:extLst>
                    <a:ext uri="{9D8B030D-6E8A-4147-A177-3AD203B41FA5}">
                      <a16:colId xmlns:a16="http://schemas.microsoft.com/office/drawing/2014/main" val="22978837"/>
                    </a:ext>
                  </a:extLst>
                </a:gridCol>
                <a:gridCol w="493776">
                  <a:extLst>
                    <a:ext uri="{9D8B030D-6E8A-4147-A177-3AD203B41FA5}">
                      <a16:colId xmlns:a16="http://schemas.microsoft.com/office/drawing/2014/main" val="3306170608"/>
                    </a:ext>
                  </a:extLst>
                </a:gridCol>
                <a:gridCol w="493776">
                  <a:extLst>
                    <a:ext uri="{9D8B030D-6E8A-4147-A177-3AD203B41FA5}">
                      <a16:colId xmlns:a16="http://schemas.microsoft.com/office/drawing/2014/main" val="2741246120"/>
                    </a:ext>
                  </a:extLst>
                </a:gridCol>
                <a:gridCol w="493776">
                  <a:extLst>
                    <a:ext uri="{9D8B030D-6E8A-4147-A177-3AD203B41FA5}">
                      <a16:colId xmlns:a16="http://schemas.microsoft.com/office/drawing/2014/main" val="2320886294"/>
                    </a:ext>
                  </a:extLst>
                </a:gridCol>
                <a:gridCol w="493776">
                  <a:extLst>
                    <a:ext uri="{9D8B030D-6E8A-4147-A177-3AD203B41FA5}">
                      <a16:colId xmlns:a16="http://schemas.microsoft.com/office/drawing/2014/main" val="3855958051"/>
                    </a:ext>
                  </a:extLst>
                </a:gridCol>
                <a:gridCol w="493776">
                  <a:extLst>
                    <a:ext uri="{9D8B030D-6E8A-4147-A177-3AD203B41FA5}">
                      <a16:colId xmlns:a16="http://schemas.microsoft.com/office/drawing/2014/main" val="3934336392"/>
                    </a:ext>
                  </a:extLst>
                </a:gridCol>
                <a:gridCol w="493776">
                  <a:extLst>
                    <a:ext uri="{9D8B030D-6E8A-4147-A177-3AD203B41FA5}">
                      <a16:colId xmlns:a16="http://schemas.microsoft.com/office/drawing/2014/main" val="636580490"/>
                    </a:ext>
                  </a:extLst>
                </a:gridCol>
                <a:gridCol w="493776">
                  <a:extLst>
                    <a:ext uri="{9D8B030D-6E8A-4147-A177-3AD203B41FA5}">
                      <a16:colId xmlns:a16="http://schemas.microsoft.com/office/drawing/2014/main" val="2536355536"/>
                    </a:ext>
                  </a:extLst>
                </a:gridCol>
                <a:gridCol w="493776">
                  <a:extLst>
                    <a:ext uri="{9D8B030D-6E8A-4147-A177-3AD203B41FA5}">
                      <a16:colId xmlns:a16="http://schemas.microsoft.com/office/drawing/2014/main" val="3789423171"/>
                    </a:ext>
                  </a:extLst>
                </a:gridCol>
                <a:gridCol w="493776">
                  <a:extLst>
                    <a:ext uri="{9D8B030D-6E8A-4147-A177-3AD203B41FA5}">
                      <a16:colId xmlns:a16="http://schemas.microsoft.com/office/drawing/2014/main" val="4223546519"/>
                    </a:ext>
                  </a:extLst>
                </a:gridCol>
                <a:gridCol w="493776">
                  <a:extLst>
                    <a:ext uri="{9D8B030D-6E8A-4147-A177-3AD203B41FA5}">
                      <a16:colId xmlns:a16="http://schemas.microsoft.com/office/drawing/2014/main" val="794451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613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18:00:33</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8998459"/>
                  </a:ext>
                </a:extLst>
              </a:tr>
            </a:tbl>
          </a:graphicData>
        </a:graphic>
      </p:graphicFrame>
      <p:sp>
        <p:nvSpPr>
          <p:cNvPr id="4" name="Text Placeholder 3">
            <a:extLst>
              <a:ext uri="{FF2B5EF4-FFF2-40B4-BE49-F238E27FC236}">
                <a16:creationId xmlns:a16="http://schemas.microsoft.com/office/drawing/2014/main" id="{CF19986E-1240-4E13-BFAA-65056FE9627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23881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011A-1747-4502-B8EC-5C4D3AF904CC}"/>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887F947E-DBEE-4AE8-AC8E-FDF0C8BAB743}"/>
              </a:ext>
            </a:extLst>
          </p:cNvPr>
          <p:cNvGraphicFramePr>
            <a:graphicFrameLocks noGrp="1"/>
          </p:cNvGraphicFramePr>
          <p:nvPr>
            <p:ph type="tbl" sz="quarter" idx="13"/>
            <p:extLst>
              <p:ext uri="{D42A27DB-BD31-4B8C-83A1-F6EECF244321}">
                <p14:modId xmlns:p14="http://schemas.microsoft.com/office/powerpoint/2010/main" val="206843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1747390"/>
                    </a:ext>
                  </a:extLst>
                </a:gridCol>
                <a:gridCol w="493776">
                  <a:extLst>
                    <a:ext uri="{9D8B030D-6E8A-4147-A177-3AD203B41FA5}">
                      <a16:colId xmlns:a16="http://schemas.microsoft.com/office/drawing/2014/main" val="3320048328"/>
                    </a:ext>
                  </a:extLst>
                </a:gridCol>
                <a:gridCol w="493776">
                  <a:extLst>
                    <a:ext uri="{9D8B030D-6E8A-4147-A177-3AD203B41FA5}">
                      <a16:colId xmlns:a16="http://schemas.microsoft.com/office/drawing/2014/main" val="3771241090"/>
                    </a:ext>
                  </a:extLst>
                </a:gridCol>
                <a:gridCol w="493776">
                  <a:extLst>
                    <a:ext uri="{9D8B030D-6E8A-4147-A177-3AD203B41FA5}">
                      <a16:colId xmlns:a16="http://schemas.microsoft.com/office/drawing/2014/main" val="2959352855"/>
                    </a:ext>
                  </a:extLst>
                </a:gridCol>
                <a:gridCol w="493776">
                  <a:extLst>
                    <a:ext uri="{9D8B030D-6E8A-4147-A177-3AD203B41FA5}">
                      <a16:colId xmlns:a16="http://schemas.microsoft.com/office/drawing/2014/main" val="2175647259"/>
                    </a:ext>
                  </a:extLst>
                </a:gridCol>
                <a:gridCol w="493776">
                  <a:extLst>
                    <a:ext uri="{9D8B030D-6E8A-4147-A177-3AD203B41FA5}">
                      <a16:colId xmlns:a16="http://schemas.microsoft.com/office/drawing/2014/main" val="1670839729"/>
                    </a:ext>
                  </a:extLst>
                </a:gridCol>
                <a:gridCol w="493776">
                  <a:extLst>
                    <a:ext uri="{9D8B030D-6E8A-4147-A177-3AD203B41FA5}">
                      <a16:colId xmlns:a16="http://schemas.microsoft.com/office/drawing/2014/main" val="2673896242"/>
                    </a:ext>
                  </a:extLst>
                </a:gridCol>
                <a:gridCol w="493776">
                  <a:extLst>
                    <a:ext uri="{9D8B030D-6E8A-4147-A177-3AD203B41FA5}">
                      <a16:colId xmlns:a16="http://schemas.microsoft.com/office/drawing/2014/main" val="1895173570"/>
                    </a:ext>
                  </a:extLst>
                </a:gridCol>
                <a:gridCol w="493776">
                  <a:extLst>
                    <a:ext uri="{9D8B030D-6E8A-4147-A177-3AD203B41FA5}">
                      <a16:colId xmlns:a16="http://schemas.microsoft.com/office/drawing/2014/main" val="2599602807"/>
                    </a:ext>
                  </a:extLst>
                </a:gridCol>
                <a:gridCol w="493776">
                  <a:extLst>
                    <a:ext uri="{9D8B030D-6E8A-4147-A177-3AD203B41FA5}">
                      <a16:colId xmlns:a16="http://schemas.microsoft.com/office/drawing/2014/main" val="1734936958"/>
                    </a:ext>
                  </a:extLst>
                </a:gridCol>
                <a:gridCol w="493776">
                  <a:extLst>
                    <a:ext uri="{9D8B030D-6E8A-4147-A177-3AD203B41FA5}">
                      <a16:colId xmlns:a16="http://schemas.microsoft.com/office/drawing/2014/main" val="966986911"/>
                    </a:ext>
                  </a:extLst>
                </a:gridCol>
                <a:gridCol w="493776">
                  <a:extLst>
                    <a:ext uri="{9D8B030D-6E8A-4147-A177-3AD203B41FA5}">
                      <a16:colId xmlns:a16="http://schemas.microsoft.com/office/drawing/2014/main" val="230421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364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18:00:32</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Conoce más sobre este modelo ingresando en: bit.ly/YamahaFZSDisco
.
.
#TransporteIdeal #ViajaSeguro #MoveteConYamaha #FZSDisco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5102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11:11:16</a:t>
                      </a:r>
                      <a:r>
                        <a:rPr kumimoji="0" lang="es-ES" sz="1000" b="0" i="0" u="none" strike="noStrike" kern="1200" cap="none" spc="0" normalizeH="0" baseline="0" noProof="0">
                          <a:ln>
                            <a:noFill/>
                          </a:ln>
                          <a:solidFill>
                            <a:prstClr val="black"/>
                          </a:solidFill>
                          <a:effectLst/>
                          <a:uLnTx/>
                          <a:uFillTx/>
                          <a:latin typeface="+mn-lt"/>
                          <a:ea typeface="+mn-ea"/>
                          <a:cs typeface="+mn-cs"/>
                        </a:rPr>
                        <a:t>
 ¡Porque con ellas siempre compartimos la misma pasión! 
Desde Yamaha queremos conmemorarlas y saludarlas en este día.
#diadelamujer #8M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348344"/>
                  </a:ext>
                </a:extLst>
              </a:tr>
            </a:tbl>
          </a:graphicData>
        </a:graphic>
      </p:graphicFrame>
      <p:sp>
        <p:nvSpPr>
          <p:cNvPr id="4" name="Text Placeholder 3">
            <a:extLst>
              <a:ext uri="{FF2B5EF4-FFF2-40B4-BE49-F238E27FC236}">
                <a16:creationId xmlns:a16="http://schemas.microsoft.com/office/drawing/2014/main" id="{C475303A-7AF2-4DD9-8A14-57694B39C2F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97279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A6DA-B402-45AB-9A5C-EB9A32093121}"/>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7A5B7E01-771B-4270-821E-68AC6A6F502B}"/>
              </a:ext>
            </a:extLst>
          </p:cNvPr>
          <p:cNvGraphicFramePr>
            <a:graphicFrameLocks noGrp="1"/>
          </p:cNvGraphicFramePr>
          <p:nvPr>
            <p:ph type="tbl" sz="quarter" idx="13"/>
            <p:extLst>
              <p:ext uri="{D42A27DB-BD31-4B8C-83A1-F6EECF244321}">
                <p14:modId xmlns:p14="http://schemas.microsoft.com/office/powerpoint/2010/main" val="238251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1779891"/>
                    </a:ext>
                  </a:extLst>
                </a:gridCol>
                <a:gridCol w="493776">
                  <a:extLst>
                    <a:ext uri="{9D8B030D-6E8A-4147-A177-3AD203B41FA5}">
                      <a16:colId xmlns:a16="http://schemas.microsoft.com/office/drawing/2014/main" val="1299559241"/>
                    </a:ext>
                  </a:extLst>
                </a:gridCol>
                <a:gridCol w="493776">
                  <a:extLst>
                    <a:ext uri="{9D8B030D-6E8A-4147-A177-3AD203B41FA5}">
                      <a16:colId xmlns:a16="http://schemas.microsoft.com/office/drawing/2014/main" val="3627916996"/>
                    </a:ext>
                  </a:extLst>
                </a:gridCol>
                <a:gridCol w="493776">
                  <a:extLst>
                    <a:ext uri="{9D8B030D-6E8A-4147-A177-3AD203B41FA5}">
                      <a16:colId xmlns:a16="http://schemas.microsoft.com/office/drawing/2014/main" val="4091226676"/>
                    </a:ext>
                  </a:extLst>
                </a:gridCol>
                <a:gridCol w="493776">
                  <a:extLst>
                    <a:ext uri="{9D8B030D-6E8A-4147-A177-3AD203B41FA5}">
                      <a16:colId xmlns:a16="http://schemas.microsoft.com/office/drawing/2014/main" val="1982971144"/>
                    </a:ext>
                  </a:extLst>
                </a:gridCol>
                <a:gridCol w="493776">
                  <a:extLst>
                    <a:ext uri="{9D8B030D-6E8A-4147-A177-3AD203B41FA5}">
                      <a16:colId xmlns:a16="http://schemas.microsoft.com/office/drawing/2014/main" val="2524986565"/>
                    </a:ext>
                  </a:extLst>
                </a:gridCol>
                <a:gridCol w="493776">
                  <a:extLst>
                    <a:ext uri="{9D8B030D-6E8A-4147-A177-3AD203B41FA5}">
                      <a16:colId xmlns:a16="http://schemas.microsoft.com/office/drawing/2014/main" val="1644520501"/>
                    </a:ext>
                  </a:extLst>
                </a:gridCol>
                <a:gridCol w="493776">
                  <a:extLst>
                    <a:ext uri="{9D8B030D-6E8A-4147-A177-3AD203B41FA5}">
                      <a16:colId xmlns:a16="http://schemas.microsoft.com/office/drawing/2014/main" val="140235353"/>
                    </a:ext>
                  </a:extLst>
                </a:gridCol>
                <a:gridCol w="493776">
                  <a:extLst>
                    <a:ext uri="{9D8B030D-6E8A-4147-A177-3AD203B41FA5}">
                      <a16:colId xmlns:a16="http://schemas.microsoft.com/office/drawing/2014/main" val="2077477730"/>
                    </a:ext>
                  </a:extLst>
                </a:gridCol>
                <a:gridCol w="493776">
                  <a:extLst>
                    <a:ext uri="{9D8B030D-6E8A-4147-A177-3AD203B41FA5}">
                      <a16:colId xmlns:a16="http://schemas.microsoft.com/office/drawing/2014/main" val="4051791676"/>
                    </a:ext>
                  </a:extLst>
                </a:gridCol>
                <a:gridCol w="493776">
                  <a:extLst>
                    <a:ext uri="{9D8B030D-6E8A-4147-A177-3AD203B41FA5}">
                      <a16:colId xmlns:a16="http://schemas.microsoft.com/office/drawing/2014/main" val="641414466"/>
                    </a:ext>
                  </a:extLst>
                </a:gridCol>
                <a:gridCol w="493776">
                  <a:extLst>
                    <a:ext uri="{9D8B030D-6E8A-4147-A177-3AD203B41FA5}">
                      <a16:colId xmlns:a16="http://schemas.microsoft.com/office/drawing/2014/main" val="36116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988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- 2021-02-19 16:00:01</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0790662"/>
                  </a:ext>
                </a:extLst>
              </a:tr>
            </a:tbl>
          </a:graphicData>
        </a:graphic>
      </p:graphicFrame>
      <p:sp>
        <p:nvSpPr>
          <p:cNvPr id="4" name="Text Placeholder 3">
            <a:extLst>
              <a:ext uri="{FF2B5EF4-FFF2-40B4-BE49-F238E27FC236}">
                <a16:creationId xmlns:a16="http://schemas.microsoft.com/office/drawing/2014/main" id="{23768C1A-10AE-41D3-AC0A-AA8E5A60D4B9}"/>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274995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2C67-7B84-4906-9F43-81142212144D}"/>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FAA23FFE-E799-4B34-80D9-A45063A8A6DB}"/>
              </a:ext>
            </a:extLst>
          </p:cNvPr>
          <p:cNvGraphicFramePr>
            <a:graphicFrameLocks noGrp="1"/>
          </p:cNvGraphicFramePr>
          <p:nvPr>
            <p:ph type="tbl" sz="quarter" idx="13"/>
            <p:extLst>
              <p:ext uri="{D42A27DB-BD31-4B8C-83A1-F6EECF244321}">
                <p14:modId xmlns:p14="http://schemas.microsoft.com/office/powerpoint/2010/main" val="417340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9112800"/>
                    </a:ext>
                  </a:extLst>
                </a:gridCol>
                <a:gridCol w="493776">
                  <a:extLst>
                    <a:ext uri="{9D8B030D-6E8A-4147-A177-3AD203B41FA5}">
                      <a16:colId xmlns:a16="http://schemas.microsoft.com/office/drawing/2014/main" val="875230377"/>
                    </a:ext>
                  </a:extLst>
                </a:gridCol>
                <a:gridCol w="493776">
                  <a:extLst>
                    <a:ext uri="{9D8B030D-6E8A-4147-A177-3AD203B41FA5}">
                      <a16:colId xmlns:a16="http://schemas.microsoft.com/office/drawing/2014/main" val="2052140379"/>
                    </a:ext>
                  </a:extLst>
                </a:gridCol>
                <a:gridCol w="493776">
                  <a:extLst>
                    <a:ext uri="{9D8B030D-6E8A-4147-A177-3AD203B41FA5}">
                      <a16:colId xmlns:a16="http://schemas.microsoft.com/office/drawing/2014/main" val="3545156927"/>
                    </a:ext>
                  </a:extLst>
                </a:gridCol>
                <a:gridCol w="493776">
                  <a:extLst>
                    <a:ext uri="{9D8B030D-6E8A-4147-A177-3AD203B41FA5}">
                      <a16:colId xmlns:a16="http://schemas.microsoft.com/office/drawing/2014/main" val="3134140335"/>
                    </a:ext>
                  </a:extLst>
                </a:gridCol>
                <a:gridCol w="493776">
                  <a:extLst>
                    <a:ext uri="{9D8B030D-6E8A-4147-A177-3AD203B41FA5}">
                      <a16:colId xmlns:a16="http://schemas.microsoft.com/office/drawing/2014/main" val="667105092"/>
                    </a:ext>
                  </a:extLst>
                </a:gridCol>
                <a:gridCol w="493776">
                  <a:extLst>
                    <a:ext uri="{9D8B030D-6E8A-4147-A177-3AD203B41FA5}">
                      <a16:colId xmlns:a16="http://schemas.microsoft.com/office/drawing/2014/main" val="3774111535"/>
                    </a:ext>
                  </a:extLst>
                </a:gridCol>
                <a:gridCol w="493776">
                  <a:extLst>
                    <a:ext uri="{9D8B030D-6E8A-4147-A177-3AD203B41FA5}">
                      <a16:colId xmlns:a16="http://schemas.microsoft.com/office/drawing/2014/main" val="233932028"/>
                    </a:ext>
                  </a:extLst>
                </a:gridCol>
                <a:gridCol w="493776">
                  <a:extLst>
                    <a:ext uri="{9D8B030D-6E8A-4147-A177-3AD203B41FA5}">
                      <a16:colId xmlns:a16="http://schemas.microsoft.com/office/drawing/2014/main" val="2844258094"/>
                    </a:ext>
                  </a:extLst>
                </a:gridCol>
                <a:gridCol w="493776">
                  <a:extLst>
                    <a:ext uri="{9D8B030D-6E8A-4147-A177-3AD203B41FA5}">
                      <a16:colId xmlns:a16="http://schemas.microsoft.com/office/drawing/2014/main" val="1804851392"/>
                    </a:ext>
                  </a:extLst>
                </a:gridCol>
                <a:gridCol w="493776">
                  <a:extLst>
                    <a:ext uri="{9D8B030D-6E8A-4147-A177-3AD203B41FA5}">
                      <a16:colId xmlns:a16="http://schemas.microsoft.com/office/drawing/2014/main" val="1893144321"/>
                    </a:ext>
                  </a:extLst>
                </a:gridCol>
                <a:gridCol w="493776">
                  <a:extLst>
                    <a:ext uri="{9D8B030D-6E8A-4147-A177-3AD203B41FA5}">
                      <a16:colId xmlns:a16="http://schemas.microsoft.com/office/drawing/2014/main" val="593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867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12:00:27</a:t>
                      </a:r>
                      <a:r>
                        <a:rPr kumimoji="0" lang="es-ES" sz="1000" b="0" i="0" u="none" strike="noStrike" kern="1200" cap="none" spc="0" normalizeH="0" baseline="0" noProof="0">
                          <a:ln>
                            <a:noFill/>
                          </a:ln>
                          <a:solidFill>
                            <a:prstClr val="black"/>
                          </a:solidFill>
                          <a:effectLst/>
                          <a:uLnTx/>
                          <a:uFillTx/>
                          <a:latin typeface="+mn-lt"/>
                          <a:ea typeface="+mn-ea"/>
                          <a:cs typeface="+mn-cs"/>
                        </a:rPr>
                        <a:t>
 ¡En Febrero seguimos con las cuotas sin interés!
Aprovechá 12 ó 18 cuotas sin interés en FZ FI, FZ-S Disco, FZ25 y XTZ125 y no pierdas la oportunidad de tener tu Yamaha.
Pedí ahora mismo tu cotización en bit.ly/YamahaAhora12
.
#TransporteIdeal #ViajaSeguro #MoveteConYamaha #Ahora12 #Ahora18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7196"/>
                  </a:ext>
                </a:extLst>
              </a:tr>
            </a:tbl>
          </a:graphicData>
        </a:graphic>
      </p:graphicFrame>
      <p:sp>
        <p:nvSpPr>
          <p:cNvPr id="4" name="Text Placeholder 3">
            <a:extLst>
              <a:ext uri="{FF2B5EF4-FFF2-40B4-BE49-F238E27FC236}">
                <a16:creationId xmlns:a16="http://schemas.microsoft.com/office/drawing/2014/main" id="{3BAA4494-F13E-4C32-A2D5-EDBF037AD04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980144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79478-6F97-482C-8DAF-FAE9D7D46E6D}"/>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2A6F0E86-55C9-4D27-80B0-B73023E5E11F}"/>
              </a:ext>
            </a:extLst>
          </p:cNvPr>
          <p:cNvGraphicFramePr>
            <a:graphicFrameLocks noGrp="1"/>
          </p:cNvGraphicFramePr>
          <p:nvPr>
            <p:ph type="chart" sz="quarter" idx="13"/>
            <p:extLst>
              <p:ext uri="{D42A27DB-BD31-4B8C-83A1-F6EECF244321}">
                <p14:modId xmlns:p14="http://schemas.microsoft.com/office/powerpoint/2010/main" val="3502304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DBDA7A-BB51-409C-99FF-14BD9AECB8E7}"/>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743A805-D6F0-4DBD-B395-800EC8E93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565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0A90F-4DD1-4386-98E4-D5C4B9FC0B4E}"/>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D96DFC1C-D551-47BC-A846-AF545FE54CF2}"/>
              </a:ext>
            </a:extLst>
          </p:cNvPr>
          <p:cNvGraphicFramePr>
            <a:graphicFrameLocks noGrp="1"/>
          </p:cNvGraphicFramePr>
          <p:nvPr>
            <p:ph type="tbl" sz="quarter" idx="13"/>
            <p:extLst>
              <p:ext uri="{D42A27DB-BD31-4B8C-83A1-F6EECF244321}">
                <p14:modId xmlns:p14="http://schemas.microsoft.com/office/powerpoint/2010/main" val="2095382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53517243"/>
                    </a:ext>
                  </a:extLst>
                </a:gridCol>
                <a:gridCol w="1152144">
                  <a:extLst>
                    <a:ext uri="{9D8B030D-6E8A-4147-A177-3AD203B41FA5}">
                      <a16:colId xmlns:a16="http://schemas.microsoft.com/office/drawing/2014/main" val="1905912093"/>
                    </a:ext>
                  </a:extLst>
                </a:gridCol>
                <a:gridCol w="1152144">
                  <a:extLst>
                    <a:ext uri="{9D8B030D-6E8A-4147-A177-3AD203B41FA5}">
                      <a16:colId xmlns:a16="http://schemas.microsoft.com/office/drawing/2014/main" val="370883802"/>
                    </a:ext>
                  </a:extLst>
                </a:gridCol>
                <a:gridCol w="1152144">
                  <a:extLst>
                    <a:ext uri="{9D8B030D-6E8A-4147-A177-3AD203B41FA5}">
                      <a16:colId xmlns:a16="http://schemas.microsoft.com/office/drawing/2014/main" val="44190898"/>
                    </a:ext>
                  </a:extLst>
                </a:gridCol>
                <a:gridCol w="1152144">
                  <a:extLst>
                    <a:ext uri="{9D8B030D-6E8A-4147-A177-3AD203B41FA5}">
                      <a16:colId xmlns:a16="http://schemas.microsoft.com/office/drawing/2014/main" val="408437691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284761066"/>
                  </a:ext>
                </a:extLst>
              </a:tr>
              <a:tr h="370840">
                <a:tc>
                  <a:txBody>
                    <a:bodyPr/>
                    <a:lstStyle/>
                    <a:p>
                      <a:r>
                        <a:rPr lang="es-ES" sz="1000" b="1"/>
                        <a:t>Bajaj Argentina - 2021-02-17 10:39:05</a:t>
                      </a:r>
                      <a:r>
                        <a:rPr lang="es-ES" sz="1000"/>
                        <a:t>
 Buenas. Consulta, que aceite recomiendan para la ns?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86054410"/>
                  </a:ext>
                </a:extLst>
              </a:tr>
              <a:tr h="370840">
                <a:tc>
                  <a:txBody>
                    <a:bodyPr/>
                    <a:lstStyle/>
                    <a:p>
                      <a:r>
                        <a:rPr lang="es-ES" sz="1000" b="1"/>
                        <a:t>Bajaj Argentina - 2021-02-27 12:39:38</a:t>
                      </a:r>
                      <a:r>
                        <a:rPr lang="es-ES" sz="1000"/>
                        <a:t>
 Caraduras como pueden vender un producto para el cual no tienen repuestos en toda Argentina,hace dos meses tengo parada la dominar 400,sin poder conseguir hasta el dia fecha repuesto llanta delantera...</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487083690"/>
                  </a:ext>
                </a:extLst>
              </a:tr>
            </a:tbl>
          </a:graphicData>
        </a:graphic>
      </p:graphicFrame>
      <p:sp>
        <p:nvSpPr>
          <p:cNvPr id="4" name="Text Placeholder 3">
            <a:extLst>
              <a:ext uri="{FF2B5EF4-FFF2-40B4-BE49-F238E27FC236}">
                <a16:creationId xmlns:a16="http://schemas.microsoft.com/office/drawing/2014/main" id="{0C74CD56-2588-4DF0-A442-5495B6C2CAD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5865727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1585</Words>
  <Application>Microsoft Office PowerPoint</Application>
  <PresentationFormat>On-screen Show (4:3)</PresentationFormat>
  <Paragraphs>835</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2021-03-15T20:03:46Z</dcterms:created>
  <dcterms:modified xsi:type="dcterms:W3CDTF">2021-03-15T20:05:34Z</dcterms:modified>
</cp:coreProperties>
</file>