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64.492599999999996</c:v>
                </c:pt>
                <c:pt idx="1">
                  <c:v>7.9364999999999997</c:v>
                </c:pt>
                <c:pt idx="2">
                  <c:v>56.57</c:v>
                </c:pt>
                <c:pt idx="3">
                  <c:v>0</c:v>
                </c:pt>
                <c:pt idx="4">
                  <c:v>84.8643</c:v>
                </c:pt>
                <c:pt idx="5">
                  <c:v>-4.8785999999999996</c:v>
                </c:pt>
              </c:numCache>
            </c:numRef>
          </c:val>
          <c:extLst>
            <c:ext xmlns:c16="http://schemas.microsoft.com/office/drawing/2014/chart" uri="{C3380CC4-5D6E-409C-BE32-E72D297353CC}">
              <c16:uniqueId val="{00000000-E8DC-4EAE-8314-6F7DA9A0939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62.970799999999997</c:v>
                </c:pt>
                <c:pt idx="1">
                  <c:v>100</c:v>
                </c:pt>
                <c:pt idx="2">
                  <c:v>100</c:v>
                </c:pt>
                <c:pt idx="3">
                  <c:v>0</c:v>
                </c:pt>
                <c:pt idx="4">
                  <c:v>12.199199999999999</c:v>
                </c:pt>
                <c:pt idx="5">
                  <c:v>0.38469999999999999</c:v>
                </c:pt>
              </c:numCache>
            </c:numRef>
          </c:val>
          <c:extLst>
            <c:ext xmlns:c16="http://schemas.microsoft.com/office/drawing/2014/chart" uri="{C3380CC4-5D6E-409C-BE32-E72D297353CC}">
              <c16:uniqueId val="{00000001-E8DC-4EAE-8314-6F7DA9A0939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9.6763999999999992</c:v>
                </c:pt>
                <c:pt idx="1">
                  <c:v>14.2857</c:v>
                </c:pt>
                <c:pt idx="2">
                  <c:v>17.992999999999999</c:v>
                </c:pt>
                <c:pt idx="3">
                  <c:v>100</c:v>
                </c:pt>
                <c:pt idx="4">
                  <c:v>100</c:v>
                </c:pt>
                <c:pt idx="5">
                  <c:v>1.5023</c:v>
                </c:pt>
              </c:numCache>
            </c:numRef>
          </c:val>
          <c:extLst>
            <c:ext xmlns:c16="http://schemas.microsoft.com/office/drawing/2014/chart" uri="{C3380CC4-5D6E-409C-BE32-E72D297353CC}">
              <c16:uniqueId val="{00000002-E8DC-4EAE-8314-6F7DA9A09395}"/>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36.507899999999999</c:v>
                </c:pt>
                <c:pt idx="2">
                  <c:v>37.7545</c:v>
                </c:pt>
                <c:pt idx="3">
                  <c:v>0</c:v>
                </c:pt>
                <c:pt idx="4">
                  <c:v>8.0105000000000004</c:v>
                </c:pt>
                <c:pt idx="5">
                  <c:v>100</c:v>
                </c:pt>
              </c:numCache>
            </c:numRef>
          </c:val>
          <c:extLst>
            <c:ext xmlns:c16="http://schemas.microsoft.com/office/drawing/2014/chart" uri="{C3380CC4-5D6E-409C-BE32-E72D297353CC}">
              <c16:uniqueId val="{00000003-E8DC-4EAE-8314-6F7DA9A09395}"/>
            </c:ext>
          </c:extLst>
        </c:ser>
        <c:dLbls>
          <c:showLegendKey val="0"/>
          <c:showVal val="0"/>
          <c:showCatName val="0"/>
          <c:showSerName val="0"/>
          <c:showPercent val="0"/>
          <c:showBubbleSize val="0"/>
        </c:dLbls>
        <c:axId val="59694688"/>
        <c:axId val="322526272"/>
      </c:radarChart>
      <c:catAx>
        <c:axId val="5969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26272"/>
        <c:crosses val="autoZero"/>
        <c:auto val="1"/>
        <c:lblAlgn val="ctr"/>
        <c:lblOffset val="100"/>
        <c:noMultiLvlLbl val="0"/>
      </c:catAx>
      <c:valAx>
        <c:axId val="32252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9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1589275</c:v>
                </c:pt>
                <c:pt idx="1">
                  <c:v>1024964</c:v>
                </c:pt>
                <c:pt idx="2">
                  <c:v>1000779</c:v>
                </c:pt>
                <c:pt idx="3">
                  <c:v>153785</c:v>
                </c:pt>
              </c:numCache>
            </c:numRef>
          </c:val>
          <c:extLst>
            <c:ext xmlns:c16="http://schemas.microsoft.com/office/drawing/2014/chart" uri="{C3380CC4-5D6E-409C-BE32-E72D297353CC}">
              <c16:uniqueId val="{00000000-60FA-46E6-9F57-C3B3BE42EDF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26389</c:v>
                </c:pt>
                <c:pt idx="1">
                  <c:v>-845</c:v>
                </c:pt>
                <c:pt idx="2">
                  <c:v>65</c:v>
                </c:pt>
                <c:pt idx="3">
                  <c:v>39</c:v>
                </c:pt>
              </c:numCache>
            </c:numRef>
          </c:val>
          <c:extLst>
            <c:ext xmlns:c16="http://schemas.microsoft.com/office/drawing/2014/chart" uri="{C3380CC4-5D6E-409C-BE32-E72D297353CC}">
              <c16:uniqueId val="{00000000-98D2-417E-8F15-143AC931D90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23</c:v>
                </c:pt>
                <c:pt idx="1">
                  <c:v>5</c:v>
                </c:pt>
                <c:pt idx="2">
                  <c:v>63</c:v>
                </c:pt>
                <c:pt idx="3">
                  <c:v>9</c:v>
                </c:pt>
              </c:numCache>
            </c:numRef>
          </c:val>
          <c:extLst>
            <c:ext xmlns:c16="http://schemas.microsoft.com/office/drawing/2014/chart" uri="{C3380CC4-5D6E-409C-BE32-E72D297353CC}">
              <c16:uniqueId val="{00000000-B687-42A3-B1AC-FA086014790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1836</c:v>
                </c:pt>
                <c:pt idx="1">
                  <c:v>2751</c:v>
                </c:pt>
                <c:pt idx="2">
                  <c:v>4863</c:v>
                </c:pt>
                <c:pt idx="3">
                  <c:v>875</c:v>
                </c:pt>
              </c:numCache>
            </c:numRef>
          </c:val>
          <c:extLst>
            <c:ext xmlns:c16="http://schemas.microsoft.com/office/drawing/2014/chart" uri="{C3380CC4-5D6E-409C-BE32-E72D297353CC}">
              <c16:uniqueId val="{00000000-1DA6-4A7D-84A8-E1AAA2F1666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1025780</c:v>
                </c:pt>
                <c:pt idx="1">
                  <c:v>1025719</c:v>
                </c:pt>
                <c:pt idx="2">
                  <c:v>1025675</c:v>
                </c:pt>
                <c:pt idx="3">
                  <c:v>1025651</c:v>
                </c:pt>
                <c:pt idx="4">
                  <c:v>1025627</c:v>
                </c:pt>
                <c:pt idx="5">
                  <c:v>1025583</c:v>
                </c:pt>
                <c:pt idx="6">
                  <c:v>1025555</c:v>
                </c:pt>
                <c:pt idx="7">
                  <c:v>1025532</c:v>
                </c:pt>
                <c:pt idx="8">
                  <c:v>1025478</c:v>
                </c:pt>
                <c:pt idx="9">
                  <c:v>1025422</c:v>
                </c:pt>
                <c:pt idx="10">
                  <c:v>1025396</c:v>
                </c:pt>
                <c:pt idx="11">
                  <c:v>1025360</c:v>
                </c:pt>
                <c:pt idx="12">
                  <c:v>1025323</c:v>
                </c:pt>
                <c:pt idx="13">
                  <c:v>1025291</c:v>
                </c:pt>
                <c:pt idx="14">
                  <c:v>1025260</c:v>
                </c:pt>
                <c:pt idx="15">
                  <c:v>1025218</c:v>
                </c:pt>
                <c:pt idx="16">
                  <c:v>1025179</c:v>
                </c:pt>
                <c:pt idx="17">
                  <c:v>1025138</c:v>
                </c:pt>
                <c:pt idx="18">
                  <c:v>1025102</c:v>
                </c:pt>
                <c:pt idx="19">
                  <c:v>1025087</c:v>
                </c:pt>
                <c:pt idx="20">
                  <c:v>1025065</c:v>
                </c:pt>
                <c:pt idx="21">
                  <c:v>1025068</c:v>
                </c:pt>
                <c:pt idx="22">
                  <c:v>1025051</c:v>
                </c:pt>
                <c:pt idx="23">
                  <c:v>1025027</c:v>
                </c:pt>
                <c:pt idx="24">
                  <c:v>1025005</c:v>
                </c:pt>
                <c:pt idx="25">
                  <c:v>1024986</c:v>
                </c:pt>
                <c:pt idx="26">
                  <c:v>1024964</c:v>
                </c:pt>
              </c:numCache>
            </c:numRef>
          </c:val>
          <c:smooth val="0"/>
          <c:extLst>
            <c:ext xmlns:c16="http://schemas.microsoft.com/office/drawing/2014/chart" uri="{C3380CC4-5D6E-409C-BE32-E72D297353CC}">
              <c16:uniqueId val="{00000000-0871-4C0A-906C-92D2F344320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1000720</c:v>
                </c:pt>
                <c:pt idx="1">
                  <c:v>1000698</c:v>
                </c:pt>
                <c:pt idx="2">
                  <c:v>1000693</c:v>
                </c:pt>
                <c:pt idx="3">
                  <c:v>1000713</c:v>
                </c:pt>
                <c:pt idx="4">
                  <c:v>1000724</c:v>
                </c:pt>
                <c:pt idx="5">
                  <c:v>1000733</c:v>
                </c:pt>
                <c:pt idx="6">
                  <c:v>1000752</c:v>
                </c:pt>
                <c:pt idx="7">
                  <c:v>1000760</c:v>
                </c:pt>
                <c:pt idx="8">
                  <c:v>1000751</c:v>
                </c:pt>
                <c:pt idx="9">
                  <c:v>1000739</c:v>
                </c:pt>
                <c:pt idx="10">
                  <c:v>1000737</c:v>
                </c:pt>
                <c:pt idx="11">
                  <c:v>1000752</c:v>
                </c:pt>
                <c:pt idx="12">
                  <c:v>1000722</c:v>
                </c:pt>
                <c:pt idx="13">
                  <c:v>1000679</c:v>
                </c:pt>
                <c:pt idx="14">
                  <c:v>1000658</c:v>
                </c:pt>
                <c:pt idx="15">
                  <c:v>1000657</c:v>
                </c:pt>
                <c:pt idx="16">
                  <c:v>1000655</c:v>
                </c:pt>
                <c:pt idx="17">
                  <c:v>1000651</c:v>
                </c:pt>
                <c:pt idx="18">
                  <c:v>1000669</c:v>
                </c:pt>
                <c:pt idx="19">
                  <c:v>1000696</c:v>
                </c:pt>
                <c:pt idx="20">
                  <c:v>1000710</c:v>
                </c:pt>
                <c:pt idx="21">
                  <c:v>1000737</c:v>
                </c:pt>
                <c:pt idx="22">
                  <c:v>1000742</c:v>
                </c:pt>
                <c:pt idx="23">
                  <c:v>1000747</c:v>
                </c:pt>
                <c:pt idx="24">
                  <c:v>1000751</c:v>
                </c:pt>
                <c:pt idx="25">
                  <c:v>1000758</c:v>
                </c:pt>
                <c:pt idx="26">
                  <c:v>1000779</c:v>
                </c:pt>
              </c:numCache>
            </c:numRef>
          </c:val>
          <c:smooth val="0"/>
          <c:extLst>
            <c:ext xmlns:c16="http://schemas.microsoft.com/office/drawing/2014/chart" uri="{C3380CC4-5D6E-409C-BE32-E72D297353CC}">
              <c16:uniqueId val="{00000001-0871-4C0A-906C-92D2F344320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153743</c:v>
                </c:pt>
                <c:pt idx="1">
                  <c:v>153740</c:v>
                </c:pt>
                <c:pt idx="2">
                  <c:v>153740</c:v>
                </c:pt>
                <c:pt idx="3">
                  <c:v>153735</c:v>
                </c:pt>
                <c:pt idx="4">
                  <c:v>153729</c:v>
                </c:pt>
                <c:pt idx="5">
                  <c:v>153733</c:v>
                </c:pt>
                <c:pt idx="6">
                  <c:v>153748</c:v>
                </c:pt>
                <c:pt idx="7">
                  <c:v>153751</c:v>
                </c:pt>
                <c:pt idx="8">
                  <c:v>153754</c:v>
                </c:pt>
                <c:pt idx="9">
                  <c:v>153754</c:v>
                </c:pt>
                <c:pt idx="10">
                  <c:v>153760</c:v>
                </c:pt>
                <c:pt idx="11">
                  <c:v>153765</c:v>
                </c:pt>
                <c:pt idx="12">
                  <c:v>153762</c:v>
                </c:pt>
                <c:pt idx="13">
                  <c:v>153771</c:v>
                </c:pt>
                <c:pt idx="14">
                  <c:v>153777</c:v>
                </c:pt>
                <c:pt idx="15">
                  <c:v>153778</c:v>
                </c:pt>
                <c:pt idx="16">
                  <c:v>153785</c:v>
                </c:pt>
                <c:pt idx="17">
                  <c:v>153784</c:v>
                </c:pt>
                <c:pt idx="18">
                  <c:v>153787</c:v>
                </c:pt>
                <c:pt idx="19">
                  <c:v>153792</c:v>
                </c:pt>
                <c:pt idx="20">
                  <c:v>153802</c:v>
                </c:pt>
                <c:pt idx="21">
                  <c:v>153804</c:v>
                </c:pt>
                <c:pt idx="22">
                  <c:v>153795</c:v>
                </c:pt>
                <c:pt idx="23">
                  <c:v>153793</c:v>
                </c:pt>
                <c:pt idx="24">
                  <c:v>153788</c:v>
                </c:pt>
                <c:pt idx="25">
                  <c:v>153788</c:v>
                </c:pt>
                <c:pt idx="26">
                  <c:v>153785</c:v>
                </c:pt>
              </c:numCache>
            </c:numRef>
          </c:val>
          <c:smooth val="0"/>
          <c:extLst>
            <c:ext xmlns:c16="http://schemas.microsoft.com/office/drawing/2014/chart" uri="{C3380CC4-5D6E-409C-BE32-E72D297353CC}">
              <c16:uniqueId val="{00000002-0871-4C0A-906C-92D2F344320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1563251</c:v>
                </c:pt>
                <c:pt idx="1">
                  <c:v>1571242</c:v>
                </c:pt>
                <c:pt idx="2">
                  <c:v>1571580</c:v>
                </c:pt>
                <c:pt idx="3">
                  <c:v>1575968</c:v>
                </c:pt>
                <c:pt idx="4">
                  <c:v>1577717</c:v>
                </c:pt>
                <c:pt idx="5">
                  <c:v>1578470</c:v>
                </c:pt>
                <c:pt idx="6">
                  <c:v>1579076</c:v>
                </c:pt>
                <c:pt idx="7">
                  <c:v>1578975</c:v>
                </c:pt>
                <c:pt idx="8">
                  <c:v>1578885</c:v>
                </c:pt>
                <c:pt idx="9">
                  <c:v>1583216</c:v>
                </c:pt>
                <c:pt idx="10">
                  <c:v>1582720</c:v>
                </c:pt>
                <c:pt idx="11">
                  <c:v>1583105</c:v>
                </c:pt>
                <c:pt idx="12">
                  <c:v>1582187</c:v>
                </c:pt>
                <c:pt idx="13">
                  <c:v>1581907</c:v>
                </c:pt>
                <c:pt idx="14">
                  <c:v>1581951</c:v>
                </c:pt>
                <c:pt idx="15">
                  <c:v>1582701</c:v>
                </c:pt>
                <c:pt idx="16">
                  <c:v>1582901</c:v>
                </c:pt>
                <c:pt idx="17">
                  <c:v>1583120</c:v>
                </c:pt>
                <c:pt idx="18">
                  <c:v>1583105</c:v>
                </c:pt>
                <c:pt idx="19">
                  <c:v>1582981</c:v>
                </c:pt>
                <c:pt idx="20">
                  <c:v>1582880</c:v>
                </c:pt>
                <c:pt idx="21">
                  <c:v>1589078</c:v>
                </c:pt>
                <c:pt idx="22">
                  <c:v>1588059</c:v>
                </c:pt>
                <c:pt idx="23">
                  <c:v>1589712</c:v>
                </c:pt>
                <c:pt idx="24">
                  <c:v>1589379</c:v>
                </c:pt>
                <c:pt idx="25">
                  <c:v>1589332</c:v>
                </c:pt>
                <c:pt idx="26">
                  <c:v>1589275</c:v>
                </c:pt>
              </c:numCache>
            </c:numRef>
          </c:val>
          <c:smooth val="0"/>
          <c:extLst>
            <c:ext xmlns:c16="http://schemas.microsoft.com/office/drawing/2014/chart" uri="{C3380CC4-5D6E-409C-BE32-E72D297353CC}">
              <c16:uniqueId val="{00000003-0871-4C0A-906C-92D2F3443204}"/>
            </c:ext>
          </c:extLst>
        </c:ser>
        <c:dLbls>
          <c:showLegendKey val="0"/>
          <c:showVal val="0"/>
          <c:showCatName val="0"/>
          <c:showSerName val="0"/>
          <c:showPercent val="0"/>
          <c:showBubbleSize val="0"/>
        </c:dLbls>
        <c:smooth val="0"/>
        <c:axId val="324290920"/>
        <c:axId val="324283048"/>
      </c:lineChart>
      <c:dateAx>
        <c:axId val="32429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83048"/>
        <c:crosses val="autoZero"/>
        <c:auto val="1"/>
        <c:lblOffset val="100"/>
        <c:baseTimeUnit val="days"/>
      </c:dateAx>
      <c:valAx>
        <c:axId val="32428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-29</c:v>
                </c:pt>
                <c:pt idx="1">
                  <c:v>-61</c:v>
                </c:pt>
                <c:pt idx="2">
                  <c:v>-44</c:v>
                </c:pt>
                <c:pt idx="3">
                  <c:v>-24</c:v>
                </c:pt>
                <c:pt idx="4">
                  <c:v>-24</c:v>
                </c:pt>
                <c:pt idx="5">
                  <c:v>-44</c:v>
                </c:pt>
                <c:pt idx="6">
                  <c:v>-28</c:v>
                </c:pt>
                <c:pt idx="7">
                  <c:v>-23</c:v>
                </c:pt>
                <c:pt idx="8">
                  <c:v>-54</c:v>
                </c:pt>
                <c:pt idx="9">
                  <c:v>-56</c:v>
                </c:pt>
                <c:pt idx="10">
                  <c:v>-26</c:v>
                </c:pt>
                <c:pt idx="11">
                  <c:v>-36</c:v>
                </c:pt>
                <c:pt idx="12">
                  <c:v>-37</c:v>
                </c:pt>
                <c:pt idx="13">
                  <c:v>-32</c:v>
                </c:pt>
                <c:pt idx="14">
                  <c:v>-31</c:v>
                </c:pt>
                <c:pt idx="15">
                  <c:v>-42</c:v>
                </c:pt>
                <c:pt idx="16">
                  <c:v>-39</c:v>
                </c:pt>
                <c:pt idx="17">
                  <c:v>-41</c:v>
                </c:pt>
                <c:pt idx="18">
                  <c:v>-36</c:v>
                </c:pt>
                <c:pt idx="19">
                  <c:v>-15</c:v>
                </c:pt>
                <c:pt idx="20">
                  <c:v>-22</c:v>
                </c:pt>
                <c:pt idx="21">
                  <c:v>3</c:v>
                </c:pt>
                <c:pt idx="22">
                  <c:v>-17</c:v>
                </c:pt>
                <c:pt idx="23">
                  <c:v>-24</c:v>
                </c:pt>
                <c:pt idx="24">
                  <c:v>-22</c:v>
                </c:pt>
                <c:pt idx="25">
                  <c:v>-19</c:v>
                </c:pt>
                <c:pt idx="26">
                  <c:v>-22</c:v>
                </c:pt>
              </c:numCache>
            </c:numRef>
          </c:val>
          <c:smooth val="0"/>
          <c:extLst>
            <c:ext xmlns:c16="http://schemas.microsoft.com/office/drawing/2014/chart" uri="{C3380CC4-5D6E-409C-BE32-E72D297353CC}">
              <c16:uniqueId val="{00000000-F506-4B92-835D-F21926A2F61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6</c:v>
                </c:pt>
                <c:pt idx="1">
                  <c:v>-22</c:v>
                </c:pt>
                <c:pt idx="2">
                  <c:v>-5</c:v>
                </c:pt>
                <c:pt idx="3">
                  <c:v>20</c:v>
                </c:pt>
                <c:pt idx="4">
                  <c:v>11</c:v>
                </c:pt>
                <c:pt idx="5">
                  <c:v>9</c:v>
                </c:pt>
                <c:pt idx="6">
                  <c:v>19</c:v>
                </c:pt>
                <c:pt idx="7">
                  <c:v>8</c:v>
                </c:pt>
                <c:pt idx="8">
                  <c:v>-9</c:v>
                </c:pt>
                <c:pt idx="9">
                  <c:v>-12</c:v>
                </c:pt>
                <c:pt idx="10">
                  <c:v>-2</c:v>
                </c:pt>
                <c:pt idx="11">
                  <c:v>15</c:v>
                </c:pt>
                <c:pt idx="12">
                  <c:v>-30</c:v>
                </c:pt>
                <c:pt idx="13">
                  <c:v>-43</c:v>
                </c:pt>
                <c:pt idx="14">
                  <c:v>-21</c:v>
                </c:pt>
                <c:pt idx="15">
                  <c:v>-1</c:v>
                </c:pt>
                <c:pt idx="16">
                  <c:v>-2</c:v>
                </c:pt>
                <c:pt idx="17">
                  <c:v>-4</c:v>
                </c:pt>
                <c:pt idx="18">
                  <c:v>18</c:v>
                </c:pt>
                <c:pt idx="19">
                  <c:v>27</c:v>
                </c:pt>
                <c:pt idx="20">
                  <c:v>14</c:v>
                </c:pt>
                <c:pt idx="21">
                  <c:v>27</c:v>
                </c:pt>
                <c:pt idx="22">
                  <c:v>5</c:v>
                </c:pt>
                <c:pt idx="23">
                  <c:v>5</c:v>
                </c:pt>
                <c:pt idx="24">
                  <c:v>4</c:v>
                </c:pt>
                <c:pt idx="25">
                  <c:v>7</c:v>
                </c:pt>
                <c:pt idx="26">
                  <c:v>21</c:v>
                </c:pt>
              </c:numCache>
            </c:numRef>
          </c:val>
          <c:smooth val="0"/>
          <c:extLst>
            <c:ext xmlns:c16="http://schemas.microsoft.com/office/drawing/2014/chart" uri="{C3380CC4-5D6E-409C-BE32-E72D297353CC}">
              <c16:uniqueId val="{00000001-F506-4B92-835D-F21926A2F61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-3</c:v>
                </c:pt>
                <c:pt idx="1">
                  <c:v>-3</c:v>
                </c:pt>
                <c:pt idx="2">
                  <c:v>0</c:v>
                </c:pt>
                <c:pt idx="3">
                  <c:v>-5</c:v>
                </c:pt>
                <c:pt idx="4">
                  <c:v>-6</c:v>
                </c:pt>
                <c:pt idx="5">
                  <c:v>4</c:v>
                </c:pt>
                <c:pt idx="6">
                  <c:v>15</c:v>
                </c:pt>
                <c:pt idx="7">
                  <c:v>3</c:v>
                </c:pt>
                <c:pt idx="8">
                  <c:v>3</c:v>
                </c:pt>
                <c:pt idx="9">
                  <c:v>0</c:v>
                </c:pt>
                <c:pt idx="10">
                  <c:v>6</c:v>
                </c:pt>
                <c:pt idx="11">
                  <c:v>5</c:v>
                </c:pt>
                <c:pt idx="12">
                  <c:v>-3</c:v>
                </c:pt>
                <c:pt idx="13">
                  <c:v>9</c:v>
                </c:pt>
                <c:pt idx="14">
                  <c:v>6</c:v>
                </c:pt>
                <c:pt idx="15">
                  <c:v>1</c:v>
                </c:pt>
                <c:pt idx="16">
                  <c:v>7</c:v>
                </c:pt>
                <c:pt idx="17">
                  <c:v>-1</c:v>
                </c:pt>
                <c:pt idx="18">
                  <c:v>3</c:v>
                </c:pt>
                <c:pt idx="19">
                  <c:v>5</c:v>
                </c:pt>
                <c:pt idx="20">
                  <c:v>10</c:v>
                </c:pt>
                <c:pt idx="21">
                  <c:v>2</c:v>
                </c:pt>
                <c:pt idx="22">
                  <c:v>-9</c:v>
                </c:pt>
                <c:pt idx="23">
                  <c:v>-2</c:v>
                </c:pt>
                <c:pt idx="24">
                  <c:v>-5</c:v>
                </c:pt>
                <c:pt idx="25">
                  <c:v>0</c:v>
                </c:pt>
                <c:pt idx="26">
                  <c:v>-3</c:v>
                </c:pt>
              </c:numCache>
            </c:numRef>
          </c:val>
          <c:smooth val="0"/>
          <c:extLst>
            <c:ext xmlns:c16="http://schemas.microsoft.com/office/drawing/2014/chart" uri="{C3380CC4-5D6E-409C-BE32-E72D297353CC}">
              <c16:uniqueId val="{00000002-F506-4B92-835D-F21926A2F61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365</c:v>
                </c:pt>
                <c:pt idx="1">
                  <c:v>7991</c:v>
                </c:pt>
                <c:pt idx="2">
                  <c:v>338</c:v>
                </c:pt>
                <c:pt idx="3">
                  <c:v>4388</c:v>
                </c:pt>
                <c:pt idx="4">
                  <c:v>1749</c:v>
                </c:pt>
                <c:pt idx="5">
                  <c:v>753</c:v>
                </c:pt>
                <c:pt idx="6">
                  <c:v>606</c:v>
                </c:pt>
                <c:pt idx="7">
                  <c:v>-101</c:v>
                </c:pt>
                <c:pt idx="8">
                  <c:v>-90</c:v>
                </c:pt>
                <c:pt idx="9">
                  <c:v>4331</c:v>
                </c:pt>
                <c:pt idx="10">
                  <c:v>-496</c:v>
                </c:pt>
                <c:pt idx="11">
                  <c:v>385</c:v>
                </c:pt>
                <c:pt idx="12">
                  <c:v>-918</c:v>
                </c:pt>
                <c:pt idx="13">
                  <c:v>-280</c:v>
                </c:pt>
                <c:pt idx="14">
                  <c:v>44</c:v>
                </c:pt>
                <c:pt idx="15">
                  <c:v>750</c:v>
                </c:pt>
                <c:pt idx="16">
                  <c:v>200</c:v>
                </c:pt>
                <c:pt idx="17">
                  <c:v>219</c:v>
                </c:pt>
                <c:pt idx="18">
                  <c:v>-15</c:v>
                </c:pt>
                <c:pt idx="19">
                  <c:v>-124</c:v>
                </c:pt>
                <c:pt idx="20">
                  <c:v>-101</c:v>
                </c:pt>
                <c:pt idx="21">
                  <c:v>6198</c:v>
                </c:pt>
                <c:pt idx="22">
                  <c:v>-1019</c:v>
                </c:pt>
                <c:pt idx="23">
                  <c:v>1653</c:v>
                </c:pt>
                <c:pt idx="24">
                  <c:v>-333</c:v>
                </c:pt>
                <c:pt idx="25">
                  <c:v>-47</c:v>
                </c:pt>
                <c:pt idx="26">
                  <c:v>-57</c:v>
                </c:pt>
              </c:numCache>
            </c:numRef>
          </c:val>
          <c:smooth val="0"/>
          <c:extLst>
            <c:ext xmlns:c16="http://schemas.microsoft.com/office/drawing/2014/chart" uri="{C3380CC4-5D6E-409C-BE32-E72D297353CC}">
              <c16:uniqueId val="{00000003-F506-4B92-835D-F21926A2F615}"/>
            </c:ext>
          </c:extLst>
        </c:ser>
        <c:dLbls>
          <c:showLegendKey val="0"/>
          <c:showVal val="0"/>
          <c:showCatName val="0"/>
          <c:showSerName val="0"/>
          <c:showPercent val="0"/>
          <c:showBubbleSize val="0"/>
        </c:dLbls>
        <c:smooth val="0"/>
        <c:axId val="324294200"/>
        <c:axId val="324293544"/>
      </c:lineChart>
      <c:dateAx>
        <c:axId val="32429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3544"/>
        <c:crosses val="autoZero"/>
        <c:auto val="1"/>
        <c:lblOffset val="100"/>
        <c:baseTimeUnit val="days"/>
      </c:dateAx>
      <c:valAx>
        <c:axId val="32429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9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-27</c:v>
                </c:pt>
                <c:pt idx="2">
                  <c:v>-20</c:v>
                </c:pt>
                <c:pt idx="3">
                  <c:v>-44</c:v>
                </c:pt>
                <c:pt idx="4">
                  <c:v>-41</c:v>
                </c:pt>
                <c:pt idx="5">
                  <c:v>-28</c:v>
                </c:pt>
                <c:pt idx="6">
                  <c:v>-29</c:v>
                </c:pt>
              </c:numCache>
            </c:numRef>
          </c:val>
          <c:extLst>
            <c:ext xmlns:c16="http://schemas.microsoft.com/office/drawing/2014/chart" uri="{C3380CC4-5D6E-409C-BE32-E72D297353CC}">
              <c16:uniqueId val="{00000000-9626-43E3-930F-4AA27BE78EA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-3</c:v>
                </c:pt>
                <c:pt idx="2">
                  <c:v>5</c:v>
                </c:pt>
                <c:pt idx="3">
                  <c:v>-7</c:v>
                </c:pt>
                <c:pt idx="4">
                  <c:v>-4</c:v>
                </c:pt>
                <c:pt idx="5">
                  <c:v>5</c:v>
                </c:pt>
                <c:pt idx="6">
                  <c:v>13</c:v>
                </c:pt>
              </c:numCache>
            </c:numRef>
          </c:val>
          <c:extLst>
            <c:ext xmlns:c16="http://schemas.microsoft.com/office/drawing/2014/chart" uri="{C3380CC4-5D6E-409C-BE32-E72D297353CC}">
              <c16:uniqueId val="{00000001-9626-43E3-930F-4AA27BE78EA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11</c:v>
                </c:pt>
                <c:pt idx="2">
                  <c:v>2</c:v>
                </c:pt>
                <c:pt idx="3">
                  <c:v>-2</c:v>
                </c:pt>
                <c:pt idx="4">
                  <c:v>1</c:v>
                </c:pt>
                <c:pt idx="5">
                  <c:v>-1</c:v>
                </c:pt>
                <c:pt idx="6">
                  <c:v>1</c:v>
                </c:pt>
              </c:numCache>
            </c:numRef>
          </c:val>
          <c:extLst>
            <c:ext xmlns:c16="http://schemas.microsoft.com/office/drawing/2014/chart" uri="{C3380CC4-5D6E-409C-BE32-E72D297353CC}">
              <c16:uniqueId val="{00000002-9626-43E3-930F-4AA27BE78EA2}"/>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-87</c:v>
                </c:pt>
                <c:pt idx="1">
                  <c:v>75</c:v>
                </c:pt>
                <c:pt idx="2">
                  <c:v>1627</c:v>
                </c:pt>
                <c:pt idx="3">
                  <c:v>1908</c:v>
                </c:pt>
                <c:pt idx="4">
                  <c:v>1631</c:v>
                </c:pt>
                <c:pt idx="5">
                  <c:v>945</c:v>
                </c:pt>
                <c:pt idx="6">
                  <c:v>518</c:v>
                </c:pt>
              </c:numCache>
            </c:numRef>
          </c:val>
          <c:extLst>
            <c:ext xmlns:c16="http://schemas.microsoft.com/office/drawing/2014/chart" uri="{C3380CC4-5D6E-409C-BE32-E72D297353CC}">
              <c16:uniqueId val="{00000003-9626-43E3-930F-4AA27BE78EA2}"/>
            </c:ext>
          </c:extLst>
        </c:ser>
        <c:dLbls>
          <c:showLegendKey val="0"/>
          <c:showVal val="0"/>
          <c:showCatName val="0"/>
          <c:showSerName val="0"/>
          <c:showPercent val="0"/>
          <c:showBubbleSize val="0"/>
        </c:dLbls>
        <c:gapWidth val="219"/>
        <c:overlap val="-27"/>
        <c:axId val="313458408"/>
        <c:axId val="313462672"/>
      </c:barChart>
      <c:catAx>
        <c:axId val="31345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62672"/>
        <c:crosses val="autoZero"/>
        <c:auto val="1"/>
        <c:lblAlgn val="ctr"/>
        <c:lblOffset val="100"/>
        <c:noMultiLvlLbl val="0"/>
      </c:catAx>
      <c:valAx>
        <c:axId val="31346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5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-2.8270370020149998E-3</c:v>
                </c:pt>
                <c:pt idx="1">
                  <c:v>-5.94669422293279E-3</c:v>
                </c:pt>
                <c:pt idx="2">
                  <c:v>-4.2896738775434597E-3</c:v>
                </c:pt>
                <c:pt idx="3">
                  <c:v>-2.3399224900675199E-3</c:v>
                </c:pt>
                <c:pt idx="4">
                  <c:v>-2.3399772437213001E-3</c:v>
                </c:pt>
                <c:pt idx="5">
                  <c:v>-4.2900586665522702E-3</c:v>
                </c:pt>
                <c:pt idx="6">
                  <c:v>-2.7301544584884901E-3</c:v>
                </c:pt>
                <c:pt idx="7">
                  <c:v>-2.24268810546485E-3</c:v>
                </c:pt>
                <c:pt idx="8">
                  <c:v>-5.2655597289991904E-3</c:v>
                </c:pt>
                <c:pt idx="9">
                  <c:v>-5.4608680049693901E-3</c:v>
                </c:pt>
                <c:pt idx="10">
                  <c:v>-2.53554146487983E-3</c:v>
                </c:pt>
                <c:pt idx="11">
                  <c:v>-3.5108387393748401E-3</c:v>
                </c:pt>
                <c:pt idx="12">
                  <c:v>-3.6084887259108999E-3</c:v>
                </c:pt>
                <c:pt idx="13">
                  <c:v>-3.1209677340701398E-3</c:v>
                </c:pt>
                <c:pt idx="14">
                  <c:v>-3.0235318558341001E-3</c:v>
                </c:pt>
                <c:pt idx="15">
                  <c:v>-4.0965218578701999E-3</c:v>
                </c:pt>
                <c:pt idx="16">
                  <c:v>-3.8040689882542101E-3</c:v>
                </c:pt>
                <c:pt idx="17">
                  <c:v>-3.9993015853816696E-3</c:v>
                </c:pt>
                <c:pt idx="18">
                  <c:v>-3.5117223242139102E-3</c:v>
                </c:pt>
                <c:pt idx="19">
                  <c:v>-1.463269021034E-3</c:v>
                </c:pt>
                <c:pt idx="20">
                  <c:v>-2.14615930160074E-3</c:v>
                </c:pt>
                <c:pt idx="21">
                  <c:v>2.9266436762546798E-4</c:v>
                </c:pt>
                <c:pt idx="22">
                  <c:v>-1.6584265629207E-3</c:v>
                </c:pt>
                <c:pt idx="23">
                  <c:v>-2.34134691834845E-3</c:v>
                </c:pt>
                <c:pt idx="24">
                  <c:v>-2.1462849271287501E-3</c:v>
                </c:pt>
                <c:pt idx="25">
                  <c:v>-1.8536494943927099E-3</c:v>
                </c:pt>
                <c:pt idx="26">
                  <c:v>-2.1463707796984502E-3</c:v>
                </c:pt>
              </c:numCache>
            </c:numRef>
          </c:val>
          <c:smooth val="0"/>
          <c:extLst>
            <c:ext xmlns:c16="http://schemas.microsoft.com/office/drawing/2014/chart" uri="{C3380CC4-5D6E-409C-BE32-E72D297353CC}">
              <c16:uniqueId val="{00000000-C233-4CFE-B19B-950444BDC43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5.9957190565935905E-4</c:v>
                </c:pt>
                <c:pt idx="1">
                  <c:v>-2.1984171396594501E-3</c:v>
                </c:pt>
                <c:pt idx="2">
                  <c:v>-4.99651243432084E-4</c:v>
                </c:pt>
                <c:pt idx="3">
                  <c:v>1.9986149598328401E-3</c:v>
                </c:pt>
                <c:pt idx="4">
                  <c:v>1.0992162588074699E-3</c:v>
                </c:pt>
                <c:pt idx="5">
                  <c:v>8.9934887141709398E-4</c:v>
                </c:pt>
                <c:pt idx="6">
                  <c:v>1.8986083201013701E-3</c:v>
                </c:pt>
                <c:pt idx="7">
                  <c:v>7.9939885206324797E-4</c:v>
                </c:pt>
                <c:pt idx="8">
                  <c:v>-8.9931651944522202E-4</c:v>
                </c:pt>
                <c:pt idx="9">
                  <c:v>-1.1990994762933001E-3</c:v>
                </c:pt>
                <c:pt idx="10">
                  <c:v>-1.99852309143543E-4</c:v>
                </c:pt>
                <c:pt idx="11">
                  <c:v>1.49889531415347E-3</c:v>
                </c:pt>
                <c:pt idx="12">
                  <c:v>-2.9977456952371799E-3</c:v>
                </c:pt>
                <c:pt idx="13">
                  <c:v>-4.2968976399039901E-3</c:v>
                </c:pt>
                <c:pt idx="14">
                  <c:v>-2.0985750675291499E-3</c:v>
                </c:pt>
                <c:pt idx="15" formatCode="0.00E+00">
                  <c:v>-9.9934243267929695E-5</c:v>
                </c:pt>
                <c:pt idx="16">
                  <c:v>-1.99868686273119E-4</c:v>
                </c:pt>
                <c:pt idx="17">
                  <c:v>-3.99738171497669E-4</c:v>
                </c:pt>
                <c:pt idx="18">
                  <c:v>1.7988289623455101E-3</c:v>
                </c:pt>
                <c:pt idx="19">
                  <c:v>2.6981949076068101E-3</c:v>
                </c:pt>
                <c:pt idx="20">
                  <c:v>1.3990262777107099E-3</c:v>
                </c:pt>
                <c:pt idx="21">
                  <c:v>2.6980843601043299E-3</c:v>
                </c:pt>
                <c:pt idx="22">
                  <c:v>4.9963177138448998E-4</c:v>
                </c:pt>
                <c:pt idx="23">
                  <c:v>4.9962927507789202E-4</c:v>
                </c:pt>
                <c:pt idx="24">
                  <c:v>3.9970142303699099E-4</c:v>
                </c:pt>
                <c:pt idx="25">
                  <c:v>6.9947469450442701E-4</c:v>
                </c:pt>
                <c:pt idx="26">
                  <c:v>2.0984094056705001E-3</c:v>
                </c:pt>
              </c:numCache>
            </c:numRef>
          </c:val>
          <c:smooth val="0"/>
          <c:extLst>
            <c:ext xmlns:c16="http://schemas.microsoft.com/office/drawing/2014/chart" uri="{C3380CC4-5D6E-409C-BE32-E72D297353CC}">
              <c16:uniqueId val="{00000001-C233-4CFE-B19B-950444BDC43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-1.9512702769502899E-3</c:v>
                </c:pt>
                <c:pt idx="1">
                  <c:v>-1.9513083522501801E-3</c:v>
                </c:pt>
                <c:pt idx="2">
                  <c:v>0</c:v>
                </c:pt>
                <c:pt idx="3">
                  <c:v>-3.25224404839339E-3</c:v>
                </c:pt>
                <c:pt idx="4">
                  <c:v>-3.9028197872963198E-3</c:v>
                </c:pt>
                <c:pt idx="5">
                  <c:v>2.60198140884283E-3</c:v>
                </c:pt>
                <c:pt idx="6">
                  <c:v>9.7571764032445898E-3</c:v>
                </c:pt>
                <c:pt idx="7">
                  <c:v>1.9512448942425301E-3</c:v>
                </c:pt>
                <c:pt idx="8">
                  <c:v>1.95120682141905E-3</c:v>
                </c:pt>
                <c:pt idx="9">
                  <c:v>0</c:v>
                </c:pt>
                <c:pt idx="10">
                  <c:v>3.9023375001625998E-3</c:v>
                </c:pt>
                <c:pt idx="11">
                  <c:v>3.25182101977107E-3</c:v>
                </c:pt>
                <c:pt idx="12">
                  <c:v>-1.95102916788606E-3</c:v>
                </c:pt>
                <c:pt idx="13">
                  <c:v>5.8532017013306296E-3</c:v>
                </c:pt>
                <c:pt idx="14">
                  <c:v>3.9019060811206299E-3</c:v>
                </c:pt>
                <c:pt idx="15">
                  <c:v>6.5029230639172299E-4</c:v>
                </c:pt>
                <c:pt idx="16">
                  <c:v>4.5520165433286901E-3</c:v>
                </c:pt>
                <c:pt idx="17">
                  <c:v>-6.5025847774490399E-4</c:v>
                </c:pt>
                <c:pt idx="18">
                  <c:v>1.95078811839983E-3</c:v>
                </c:pt>
                <c:pt idx="19">
                  <c:v>3.2512501056656301E-3</c:v>
                </c:pt>
                <c:pt idx="20">
                  <c:v>6.5022888056595904E-3</c:v>
                </c:pt>
                <c:pt idx="21">
                  <c:v>1.30037320711044E-3</c:v>
                </c:pt>
                <c:pt idx="22">
                  <c:v>-5.8516033393149697E-3</c:v>
                </c:pt>
                <c:pt idx="23">
                  <c:v>-1.3004323937709299E-3</c:v>
                </c:pt>
                <c:pt idx="24">
                  <c:v>-3.2511232630873998E-3</c:v>
                </c:pt>
                <c:pt idx="25">
                  <c:v>0</c:v>
                </c:pt>
                <c:pt idx="26">
                  <c:v>-1.9507373787291599E-3</c:v>
                </c:pt>
              </c:numCache>
            </c:numRef>
          </c:val>
          <c:smooth val="0"/>
          <c:extLst>
            <c:ext xmlns:c16="http://schemas.microsoft.com/office/drawing/2014/chart" uri="{C3380CC4-5D6E-409C-BE32-E72D297353CC}">
              <c16:uniqueId val="{00000002-C233-4CFE-B19B-950444BDC43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2.3354230570879798E-2</c:v>
                </c:pt>
                <c:pt idx="1">
                  <c:v>0.51117830725839897</c:v>
                </c:pt>
                <c:pt idx="2">
                  <c:v>2.1511644928025101E-2</c:v>
                </c:pt>
                <c:pt idx="3">
                  <c:v>0.27920945799768399</c:v>
                </c:pt>
                <c:pt idx="4">
                  <c:v>0.110979410749457</c:v>
                </c:pt>
                <c:pt idx="5">
                  <c:v>4.7727190617835799E-2</c:v>
                </c:pt>
                <c:pt idx="6">
                  <c:v>3.83916070625352E-2</c:v>
                </c:pt>
                <c:pt idx="7">
                  <c:v>-6.3961455940056101E-3</c:v>
                </c:pt>
                <c:pt idx="8">
                  <c:v>-5.6999002517455896E-3</c:v>
                </c:pt>
                <c:pt idx="9">
                  <c:v>0.27430750181298802</c:v>
                </c:pt>
                <c:pt idx="10">
                  <c:v>-3.1328637406393099E-2</c:v>
                </c:pt>
                <c:pt idx="11">
                  <c:v>2.43252122927618E-2</c:v>
                </c:pt>
                <c:pt idx="12">
                  <c:v>-5.7987309748879598E-2</c:v>
                </c:pt>
                <c:pt idx="13">
                  <c:v>-1.7697023171091699E-2</c:v>
                </c:pt>
                <c:pt idx="14">
                  <c:v>2.78145301841385E-3</c:v>
                </c:pt>
                <c:pt idx="15">
                  <c:v>4.7409812314035002E-2</c:v>
                </c:pt>
                <c:pt idx="16">
                  <c:v>1.26366256165884E-2</c:v>
                </c:pt>
                <c:pt idx="17">
                  <c:v>1.38353567279318E-2</c:v>
                </c:pt>
                <c:pt idx="18">
                  <c:v>-9.4749608368285398E-4</c:v>
                </c:pt>
                <c:pt idx="19">
                  <c:v>-7.8327085063846103E-3</c:v>
                </c:pt>
                <c:pt idx="20">
                  <c:v>-6.3803671680203403E-3</c:v>
                </c:pt>
                <c:pt idx="21">
                  <c:v>0.391564742747397</c:v>
                </c:pt>
                <c:pt idx="22">
                  <c:v>-6.4125234884631205E-2</c:v>
                </c:pt>
                <c:pt idx="23">
                  <c:v>0.10408933169359599</c:v>
                </c:pt>
                <c:pt idx="24">
                  <c:v>-2.09471904344938E-2</c:v>
                </c:pt>
                <c:pt idx="25">
                  <c:v>-2.9571297972352702E-3</c:v>
                </c:pt>
                <c:pt idx="26">
                  <c:v>-3.5864124047083898E-3</c:v>
                </c:pt>
              </c:numCache>
            </c:numRef>
          </c:val>
          <c:smooth val="0"/>
          <c:extLst>
            <c:ext xmlns:c16="http://schemas.microsoft.com/office/drawing/2014/chart" uri="{C3380CC4-5D6E-409C-BE32-E72D297353CC}">
              <c16:uniqueId val="{00000003-C233-4CFE-B19B-950444BDC43F}"/>
            </c:ext>
          </c:extLst>
        </c:ser>
        <c:dLbls>
          <c:showLegendKey val="0"/>
          <c:showVal val="0"/>
          <c:showCatName val="0"/>
          <c:showSerName val="0"/>
          <c:showPercent val="0"/>
          <c:showBubbleSize val="0"/>
        </c:dLbls>
        <c:smooth val="0"/>
        <c:axId val="313462016"/>
        <c:axId val="313462344"/>
      </c:lineChart>
      <c:dateAx>
        <c:axId val="31346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62344"/>
        <c:crosses val="autoZero"/>
        <c:auto val="1"/>
        <c:lblOffset val="100"/>
        <c:baseTimeUnit val="days"/>
      </c:dateAx>
      <c:valAx>
        <c:axId val="31346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6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2</c:v>
                </c:pt>
                <c:pt idx="9">
                  <c:v>1</c:v>
                </c:pt>
                <c:pt idx="10">
                  <c:v>0</c:v>
                </c:pt>
                <c:pt idx="11">
                  <c:v>1</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FA20-4A22-895B-BEBC0159560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4</c:v>
                </c:pt>
                <c:pt idx="1">
                  <c:v>4</c:v>
                </c:pt>
                <c:pt idx="2">
                  <c:v>4</c:v>
                </c:pt>
                <c:pt idx="3">
                  <c:v>0</c:v>
                </c:pt>
                <c:pt idx="4">
                  <c:v>0</c:v>
                </c:pt>
                <c:pt idx="5">
                  <c:v>3</c:v>
                </c:pt>
                <c:pt idx="6">
                  <c:v>3</c:v>
                </c:pt>
                <c:pt idx="7">
                  <c:v>4</c:v>
                </c:pt>
                <c:pt idx="8">
                  <c:v>4</c:v>
                </c:pt>
                <c:pt idx="9">
                  <c:v>4</c:v>
                </c:pt>
                <c:pt idx="10">
                  <c:v>0</c:v>
                </c:pt>
                <c:pt idx="11">
                  <c:v>0</c:v>
                </c:pt>
                <c:pt idx="12">
                  <c:v>2</c:v>
                </c:pt>
                <c:pt idx="13">
                  <c:v>3</c:v>
                </c:pt>
                <c:pt idx="14">
                  <c:v>3</c:v>
                </c:pt>
                <c:pt idx="15">
                  <c:v>3</c:v>
                </c:pt>
                <c:pt idx="16">
                  <c:v>3</c:v>
                </c:pt>
                <c:pt idx="17">
                  <c:v>0</c:v>
                </c:pt>
                <c:pt idx="18">
                  <c:v>0</c:v>
                </c:pt>
                <c:pt idx="19">
                  <c:v>4</c:v>
                </c:pt>
                <c:pt idx="20">
                  <c:v>2</c:v>
                </c:pt>
                <c:pt idx="21">
                  <c:v>4</c:v>
                </c:pt>
                <c:pt idx="22">
                  <c:v>4</c:v>
                </c:pt>
                <c:pt idx="23">
                  <c:v>4</c:v>
                </c:pt>
                <c:pt idx="24">
                  <c:v>0</c:v>
                </c:pt>
                <c:pt idx="25">
                  <c:v>0</c:v>
                </c:pt>
                <c:pt idx="26">
                  <c:v>1</c:v>
                </c:pt>
              </c:numCache>
            </c:numRef>
          </c:val>
          <c:smooth val="0"/>
          <c:extLst>
            <c:ext xmlns:c16="http://schemas.microsoft.com/office/drawing/2014/chart" uri="{C3380CC4-5D6E-409C-BE32-E72D297353CC}">
              <c16:uniqueId val="{00000001-FA20-4A22-895B-BEBC0159560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1</c:v>
                </c:pt>
                <c:pt idx="2">
                  <c:v>0</c:v>
                </c:pt>
                <c:pt idx="3">
                  <c:v>0</c:v>
                </c:pt>
                <c:pt idx="4">
                  <c:v>0</c:v>
                </c:pt>
                <c:pt idx="5">
                  <c:v>0</c:v>
                </c:pt>
                <c:pt idx="6">
                  <c:v>0</c:v>
                </c:pt>
                <c:pt idx="7">
                  <c:v>0</c:v>
                </c:pt>
                <c:pt idx="8">
                  <c:v>1</c:v>
                </c:pt>
                <c:pt idx="9">
                  <c:v>0</c:v>
                </c:pt>
                <c:pt idx="10">
                  <c:v>1</c:v>
                </c:pt>
                <c:pt idx="11">
                  <c:v>0</c:v>
                </c:pt>
                <c:pt idx="12">
                  <c:v>0</c:v>
                </c:pt>
                <c:pt idx="13">
                  <c:v>0</c:v>
                </c:pt>
                <c:pt idx="14">
                  <c:v>1</c:v>
                </c:pt>
                <c:pt idx="15">
                  <c:v>1</c:v>
                </c:pt>
                <c:pt idx="16">
                  <c:v>1</c:v>
                </c:pt>
                <c:pt idx="17">
                  <c:v>0</c:v>
                </c:pt>
                <c:pt idx="18">
                  <c:v>1</c:v>
                </c:pt>
                <c:pt idx="19">
                  <c:v>0</c:v>
                </c:pt>
                <c:pt idx="20">
                  <c:v>1</c:v>
                </c:pt>
                <c:pt idx="21">
                  <c:v>0</c:v>
                </c:pt>
                <c:pt idx="22">
                  <c:v>1</c:v>
                </c:pt>
                <c:pt idx="23">
                  <c:v>0</c:v>
                </c:pt>
                <c:pt idx="24">
                  <c:v>0</c:v>
                </c:pt>
                <c:pt idx="25">
                  <c:v>0</c:v>
                </c:pt>
                <c:pt idx="26">
                  <c:v>0</c:v>
                </c:pt>
              </c:numCache>
            </c:numRef>
          </c:val>
          <c:smooth val="0"/>
          <c:extLst>
            <c:ext xmlns:c16="http://schemas.microsoft.com/office/drawing/2014/chart" uri="{C3380CC4-5D6E-409C-BE32-E72D297353CC}">
              <c16:uniqueId val="{00000002-FA20-4A22-895B-BEBC0159560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2</c:v>
                </c:pt>
                <c:pt idx="1">
                  <c:v>0</c:v>
                </c:pt>
                <c:pt idx="2">
                  <c:v>1</c:v>
                </c:pt>
                <c:pt idx="3">
                  <c:v>0</c:v>
                </c:pt>
                <c:pt idx="4">
                  <c:v>0</c:v>
                </c:pt>
                <c:pt idx="5">
                  <c:v>1</c:v>
                </c:pt>
                <c:pt idx="6">
                  <c:v>0</c:v>
                </c:pt>
                <c:pt idx="7">
                  <c:v>1</c:v>
                </c:pt>
                <c:pt idx="8">
                  <c:v>1</c:v>
                </c:pt>
                <c:pt idx="9">
                  <c:v>2</c:v>
                </c:pt>
                <c:pt idx="10">
                  <c:v>0</c:v>
                </c:pt>
                <c:pt idx="11">
                  <c:v>0</c:v>
                </c:pt>
                <c:pt idx="12">
                  <c:v>0</c:v>
                </c:pt>
                <c:pt idx="13">
                  <c:v>3</c:v>
                </c:pt>
                <c:pt idx="14">
                  <c:v>1</c:v>
                </c:pt>
                <c:pt idx="15">
                  <c:v>2</c:v>
                </c:pt>
                <c:pt idx="16">
                  <c:v>2</c:v>
                </c:pt>
                <c:pt idx="17">
                  <c:v>1</c:v>
                </c:pt>
                <c:pt idx="18">
                  <c:v>1</c:v>
                </c:pt>
                <c:pt idx="19">
                  <c:v>2</c:v>
                </c:pt>
                <c:pt idx="20">
                  <c:v>0</c:v>
                </c:pt>
                <c:pt idx="21">
                  <c:v>1</c:v>
                </c:pt>
                <c:pt idx="22">
                  <c:v>0</c:v>
                </c:pt>
                <c:pt idx="23">
                  <c:v>0</c:v>
                </c:pt>
                <c:pt idx="24">
                  <c:v>2</c:v>
                </c:pt>
                <c:pt idx="25">
                  <c:v>0</c:v>
                </c:pt>
                <c:pt idx="26">
                  <c:v>0</c:v>
                </c:pt>
              </c:numCache>
            </c:numRef>
          </c:val>
          <c:smooth val="0"/>
          <c:extLst>
            <c:ext xmlns:c16="http://schemas.microsoft.com/office/drawing/2014/chart" uri="{C3380CC4-5D6E-409C-BE32-E72D297353CC}">
              <c16:uniqueId val="{00000003-FA20-4A22-895B-BEBC0159560F}"/>
            </c:ext>
          </c:extLst>
        </c:ser>
        <c:dLbls>
          <c:showLegendKey val="0"/>
          <c:showVal val="0"/>
          <c:showCatName val="0"/>
          <c:showSerName val="0"/>
          <c:showPercent val="0"/>
          <c:showBubbleSize val="0"/>
        </c:dLbls>
        <c:smooth val="0"/>
        <c:axId val="265124176"/>
        <c:axId val="322520368"/>
      </c:lineChart>
      <c:dateAx>
        <c:axId val="26512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20368"/>
        <c:crosses val="autoZero"/>
        <c:auto val="1"/>
        <c:lblOffset val="100"/>
        <c:baseTimeUnit val="days"/>
      </c:dateAx>
      <c:valAx>
        <c:axId val="32252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12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1</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B265-41F6-A72E-1DABEAE2EE5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13</c:v>
                </c:pt>
                <c:pt idx="11">
                  <c:v>2</c:v>
                </c:pt>
                <c:pt idx="12">
                  <c:v>11</c:v>
                </c:pt>
                <c:pt idx="13">
                  <c:v>1</c:v>
                </c:pt>
                <c:pt idx="14">
                  <c:v>7</c:v>
                </c:pt>
                <c:pt idx="15">
                  <c:v>3</c:v>
                </c:pt>
                <c:pt idx="16">
                  <c:v>12</c:v>
                </c:pt>
                <c:pt idx="17">
                  <c:v>1</c:v>
                </c:pt>
                <c:pt idx="18">
                  <c:v>5</c:v>
                </c:pt>
                <c:pt idx="19">
                  <c:v>2</c:v>
                </c:pt>
                <c:pt idx="20">
                  <c:v>0</c:v>
                </c:pt>
                <c:pt idx="21">
                  <c:v>0</c:v>
                </c:pt>
                <c:pt idx="22">
                  <c:v>0</c:v>
                </c:pt>
                <c:pt idx="23">
                  <c:v>0</c:v>
                </c:pt>
              </c:numCache>
            </c:numRef>
          </c:val>
          <c:smooth val="0"/>
          <c:extLst>
            <c:ext xmlns:c16="http://schemas.microsoft.com/office/drawing/2014/chart" uri="{C3380CC4-5D6E-409C-BE32-E72D297353CC}">
              <c16:uniqueId val="{00000001-B265-41F6-A72E-1DABEAE2EE5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3</c:v>
                </c:pt>
                <c:pt idx="16">
                  <c:v>0</c:v>
                </c:pt>
                <c:pt idx="17">
                  <c:v>0</c:v>
                </c:pt>
                <c:pt idx="18">
                  <c:v>1</c:v>
                </c:pt>
                <c:pt idx="19">
                  <c:v>1</c:v>
                </c:pt>
                <c:pt idx="20">
                  <c:v>1</c:v>
                </c:pt>
                <c:pt idx="21">
                  <c:v>1</c:v>
                </c:pt>
                <c:pt idx="22">
                  <c:v>0</c:v>
                </c:pt>
                <c:pt idx="23">
                  <c:v>0</c:v>
                </c:pt>
              </c:numCache>
            </c:numRef>
          </c:val>
          <c:smooth val="0"/>
          <c:extLst>
            <c:ext xmlns:c16="http://schemas.microsoft.com/office/drawing/2014/chart" uri="{C3380CC4-5D6E-409C-BE32-E72D297353CC}">
              <c16:uniqueId val="{00000002-B265-41F6-A72E-1DABEAE2EE5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1</c:v>
                </c:pt>
                <c:pt idx="2">
                  <c:v>0</c:v>
                </c:pt>
                <c:pt idx="3">
                  <c:v>0</c:v>
                </c:pt>
                <c:pt idx="4">
                  <c:v>0</c:v>
                </c:pt>
                <c:pt idx="5">
                  <c:v>0</c:v>
                </c:pt>
                <c:pt idx="6">
                  <c:v>0</c:v>
                </c:pt>
                <c:pt idx="7">
                  <c:v>0</c:v>
                </c:pt>
                <c:pt idx="8">
                  <c:v>0</c:v>
                </c:pt>
                <c:pt idx="9">
                  <c:v>0</c:v>
                </c:pt>
                <c:pt idx="10">
                  <c:v>1</c:v>
                </c:pt>
                <c:pt idx="11">
                  <c:v>0</c:v>
                </c:pt>
                <c:pt idx="12">
                  <c:v>3</c:v>
                </c:pt>
                <c:pt idx="13">
                  <c:v>3</c:v>
                </c:pt>
                <c:pt idx="14">
                  <c:v>1</c:v>
                </c:pt>
                <c:pt idx="15">
                  <c:v>3</c:v>
                </c:pt>
                <c:pt idx="16">
                  <c:v>5</c:v>
                </c:pt>
                <c:pt idx="17">
                  <c:v>0</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3-B265-41F6-A72E-1DABEAE2EE55}"/>
            </c:ext>
          </c:extLst>
        </c:ser>
        <c:dLbls>
          <c:showLegendKey val="0"/>
          <c:showVal val="0"/>
          <c:showCatName val="0"/>
          <c:showSerName val="0"/>
          <c:showPercent val="0"/>
          <c:showBubbleSize val="0"/>
        </c:dLbls>
        <c:smooth val="0"/>
        <c:axId val="323347296"/>
        <c:axId val="323337784"/>
      </c:lineChart>
      <c:catAx>
        <c:axId val="32334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37784"/>
        <c:crosses val="autoZero"/>
        <c:auto val="1"/>
        <c:lblAlgn val="ctr"/>
        <c:lblOffset val="100"/>
        <c:noMultiLvlLbl val="0"/>
      </c:catAx>
      <c:valAx>
        <c:axId val="32333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4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2</c:v>
                </c:pt>
                <c:pt idx="4">
                  <c:v>2</c:v>
                </c:pt>
                <c:pt idx="5">
                  <c:v>0</c:v>
                </c:pt>
                <c:pt idx="6">
                  <c:v>1</c:v>
                </c:pt>
              </c:numCache>
            </c:numRef>
          </c:val>
          <c:extLst>
            <c:ext xmlns:c16="http://schemas.microsoft.com/office/drawing/2014/chart" uri="{C3380CC4-5D6E-409C-BE32-E72D297353CC}">
              <c16:uniqueId val="{00000000-FF25-49DF-866E-88B7FC431BA3}"/>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8</c:v>
                </c:pt>
                <c:pt idx="2">
                  <c:v>15</c:v>
                </c:pt>
                <c:pt idx="3">
                  <c:v>15</c:v>
                </c:pt>
                <c:pt idx="4">
                  <c:v>15</c:v>
                </c:pt>
                <c:pt idx="5">
                  <c:v>0</c:v>
                </c:pt>
                <c:pt idx="6">
                  <c:v>0</c:v>
                </c:pt>
              </c:numCache>
            </c:numRef>
          </c:val>
          <c:extLst>
            <c:ext xmlns:c16="http://schemas.microsoft.com/office/drawing/2014/chart" uri="{C3380CC4-5D6E-409C-BE32-E72D297353CC}">
              <c16:uniqueId val="{00000001-FF25-49DF-866E-88B7FC431BA3}"/>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4</c:v>
                </c:pt>
                <c:pt idx="4">
                  <c:v>1</c:v>
                </c:pt>
                <c:pt idx="5">
                  <c:v>1</c:v>
                </c:pt>
                <c:pt idx="6">
                  <c:v>1</c:v>
                </c:pt>
              </c:numCache>
            </c:numRef>
          </c:val>
          <c:extLst>
            <c:ext xmlns:c16="http://schemas.microsoft.com/office/drawing/2014/chart" uri="{C3380CC4-5D6E-409C-BE32-E72D297353CC}">
              <c16:uniqueId val="{00000002-FF25-49DF-866E-88B7FC431BA3}"/>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5</c:v>
                </c:pt>
                <c:pt idx="3">
                  <c:v>3</c:v>
                </c:pt>
                <c:pt idx="4">
                  <c:v>5</c:v>
                </c:pt>
                <c:pt idx="5">
                  <c:v>3</c:v>
                </c:pt>
                <c:pt idx="6">
                  <c:v>1</c:v>
                </c:pt>
              </c:numCache>
            </c:numRef>
          </c:val>
          <c:extLst>
            <c:ext xmlns:c16="http://schemas.microsoft.com/office/drawing/2014/chart" uri="{C3380CC4-5D6E-409C-BE32-E72D297353CC}">
              <c16:uniqueId val="{00000003-FF25-49DF-866E-88B7FC431BA3}"/>
            </c:ext>
          </c:extLst>
        </c:ser>
        <c:dLbls>
          <c:showLegendKey val="0"/>
          <c:showVal val="0"/>
          <c:showCatName val="0"/>
          <c:showSerName val="0"/>
          <c:showPercent val="0"/>
          <c:showBubbleSize val="0"/>
        </c:dLbls>
        <c:gapWidth val="219"/>
        <c:overlap val="-27"/>
        <c:axId val="323344016"/>
        <c:axId val="323340080"/>
      </c:barChart>
      <c:catAx>
        <c:axId val="32334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40080"/>
        <c:crosses val="autoZero"/>
        <c:auto val="1"/>
        <c:lblAlgn val="ctr"/>
        <c:lblOffset val="100"/>
        <c:noMultiLvlLbl val="0"/>
      </c:catAx>
      <c:valAx>
        <c:axId val="32334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4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1045</c:v>
                </c:pt>
                <c:pt idx="1">
                  <c:v>3696</c:v>
                </c:pt>
                <c:pt idx="2">
                  <c:v>503</c:v>
                </c:pt>
                <c:pt idx="3">
                  <c:v>1199</c:v>
                </c:pt>
              </c:numCache>
            </c:numRef>
          </c:val>
          <c:extLst>
            <c:ext xmlns:c16="http://schemas.microsoft.com/office/drawing/2014/chart" uri="{C3380CC4-5D6E-409C-BE32-E72D297353CC}">
              <c16:uniqueId val="{00000000-4367-49FC-8D45-B7BC0F427DE6}"/>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67</c:v>
                </c:pt>
                <c:pt idx="1">
                  <c:v>378</c:v>
                </c:pt>
                <c:pt idx="2">
                  <c:v>102</c:v>
                </c:pt>
                <c:pt idx="3">
                  <c:v>213</c:v>
                </c:pt>
              </c:numCache>
            </c:numRef>
          </c:val>
          <c:extLst>
            <c:ext xmlns:c16="http://schemas.microsoft.com/office/drawing/2014/chart" uri="{C3380CC4-5D6E-409C-BE32-E72D297353CC}">
              <c16:uniqueId val="{00000001-4367-49FC-8D45-B7BC0F427DE6}"/>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376</c:v>
                </c:pt>
                <c:pt idx="1">
                  <c:v>21</c:v>
                </c:pt>
                <c:pt idx="2">
                  <c:v>8</c:v>
                </c:pt>
                <c:pt idx="3">
                  <c:v>2</c:v>
                </c:pt>
              </c:numCache>
            </c:numRef>
          </c:val>
          <c:extLst>
            <c:ext xmlns:c16="http://schemas.microsoft.com/office/drawing/2014/chart" uri="{C3380CC4-5D6E-409C-BE32-E72D297353CC}">
              <c16:uniqueId val="{00000002-4367-49FC-8D45-B7BC0F427DE6}"/>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7</c:v>
                </c:pt>
                <c:pt idx="1">
                  <c:v>9</c:v>
                </c:pt>
                <c:pt idx="2">
                  <c:v>3</c:v>
                </c:pt>
                <c:pt idx="3">
                  <c:v>9</c:v>
                </c:pt>
              </c:numCache>
            </c:numRef>
          </c:val>
          <c:extLst>
            <c:ext xmlns:c16="http://schemas.microsoft.com/office/drawing/2014/chart" uri="{C3380CC4-5D6E-409C-BE32-E72D297353CC}">
              <c16:uniqueId val="{00000003-4367-49FC-8D45-B7BC0F427DE6}"/>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33</c:v>
                </c:pt>
                <c:pt idx="1">
                  <c:v>7</c:v>
                </c:pt>
                <c:pt idx="2">
                  <c:v>4</c:v>
                </c:pt>
                <c:pt idx="3">
                  <c:v>1</c:v>
                </c:pt>
              </c:numCache>
            </c:numRef>
          </c:val>
          <c:extLst>
            <c:ext xmlns:c16="http://schemas.microsoft.com/office/drawing/2014/chart" uri="{C3380CC4-5D6E-409C-BE32-E72D297353CC}">
              <c16:uniqueId val="{00000004-4367-49FC-8D45-B7BC0F427DE6}"/>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25</c:v>
                </c:pt>
                <c:pt idx="1">
                  <c:v>4</c:v>
                </c:pt>
                <c:pt idx="2">
                  <c:v>1</c:v>
                </c:pt>
                <c:pt idx="3">
                  <c:v>0</c:v>
                </c:pt>
              </c:numCache>
            </c:numRef>
          </c:val>
          <c:extLst>
            <c:ext xmlns:c16="http://schemas.microsoft.com/office/drawing/2014/chart" uri="{C3380CC4-5D6E-409C-BE32-E72D297353CC}">
              <c16:uniqueId val="{00000005-4367-49FC-8D45-B7BC0F427DE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1063</c:v>
                </c:pt>
                <c:pt idx="1">
                  <c:v>490</c:v>
                </c:pt>
                <c:pt idx="2">
                  <c:v>210</c:v>
                </c:pt>
                <c:pt idx="3">
                  <c:v>218</c:v>
                </c:pt>
              </c:numCache>
            </c:numRef>
          </c:val>
          <c:extLst>
            <c:ext xmlns:c16="http://schemas.microsoft.com/office/drawing/2014/chart" uri="{C3380CC4-5D6E-409C-BE32-E72D297353CC}">
              <c16:uniqueId val="{00000006-4367-49FC-8D45-B7BC0F427DE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135</c:v>
                </c:pt>
                <c:pt idx="1">
                  <c:v>258</c:v>
                </c:pt>
                <c:pt idx="2">
                  <c:v>44</c:v>
                </c:pt>
                <c:pt idx="3">
                  <c:v>194</c:v>
                </c:pt>
              </c:numCache>
            </c:numRef>
          </c:val>
          <c:extLst>
            <c:ext xmlns:c16="http://schemas.microsoft.com/office/drawing/2014/chart" uri="{C3380CC4-5D6E-409C-BE32-E72D297353CC}">
              <c16:uniqueId val="{00000007-4367-49FC-8D45-B7BC0F427DE6}"/>
            </c:ext>
          </c:extLst>
        </c:ser>
        <c:dLbls>
          <c:showLegendKey val="0"/>
          <c:showVal val="0"/>
          <c:showCatName val="0"/>
          <c:showSerName val="0"/>
          <c:showPercent val="0"/>
          <c:showBubbleSize val="0"/>
        </c:dLbls>
        <c:gapWidth val="150"/>
        <c:overlap val="100"/>
        <c:axId val="323350904"/>
        <c:axId val="323351888"/>
      </c:barChart>
      <c:catAx>
        <c:axId val="32335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51888"/>
        <c:crosses val="autoZero"/>
        <c:auto val="1"/>
        <c:lblAlgn val="ctr"/>
        <c:lblOffset val="100"/>
        <c:noMultiLvlLbl val="0"/>
      </c:catAx>
      <c:valAx>
        <c:axId val="323351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5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c:v>
                </c:pt>
                <c:pt idx="1">
                  <c:v>18</c:v>
                </c:pt>
                <c:pt idx="2">
                  <c:v>4</c:v>
                </c:pt>
                <c:pt idx="3">
                  <c:v>8</c:v>
                </c:pt>
              </c:numCache>
            </c:numRef>
          </c:val>
          <c:extLst>
            <c:ext xmlns:c16="http://schemas.microsoft.com/office/drawing/2014/chart" uri="{C3380CC4-5D6E-409C-BE32-E72D297353CC}">
              <c16:uniqueId val="{00000000-6265-4030-8163-796A57118C8A}"/>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c:v>
                </c:pt>
                <c:pt idx="1">
                  <c:v>32</c:v>
                </c:pt>
                <c:pt idx="2">
                  <c:v>3</c:v>
                </c:pt>
                <c:pt idx="3">
                  <c:v>10</c:v>
                </c:pt>
              </c:numCache>
            </c:numRef>
          </c:val>
          <c:extLst>
            <c:ext xmlns:c16="http://schemas.microsoft.com/office/drawing/2014/chart" uri="{C3380CC4-5D6E-409C-BE32-E72D297353CC}">
              <c16:uniqueId val="{00000001-6265-4030-8163-796A57118C8A}"/>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c:v>
                </c:pt>
                <c:pt idx="1">
                  <c:v>12</c:v>
                </c:pt>
                <c:pt idx="2">
                  <c:v>1</c:v>
                </c:pt>
                <c:pt idx="3">
                  <c:v>5</c:v>
                </c:pt>
              </c:numCache>
            </c:numRef>
          </c:val>
          <c:extLst>
            <c:ext xmlns:c16="http://schemas.microsoft.com/office/drawing/2014/chart" uri="{C3380CC4-5D6E-409C-BE32-E72D297353CC}">
              <c16:uniqueId val="{00000002-6265-4030-8163-796A57118C8A}"/>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c:v>
                </c:pt>
                <c:pt idx="2">
                  <c:v>1</c:v>
                </c:pt>
                <c:pt idx="3">
                  <c:v>0</c:v>
                </c:pt>
              </c:numCache>
            </c:numRef>
          </c:val>
          <c:extLst>
            <c:ext xmlns:c16="http://schemas.microsoft.com/office/drawing/2014/chart" uri="{C3380CC4-5D6E-409C-BE32-E72D297353CC}">
              <c16:uniqueId val="{00000003-6265-4030-8163-796A57118C8A}"/>
            </c:ext>
          </c:extLst>
        </c:ser>
        <c:dLbls>
          <c:showLegendKey val="0"/>
          <c:showVal val="0"/>
          <c:showCatName val="0"/>
          <c:showSerName val="0"/>
          <c:showPercent val="0"/>
          <c:showBubbleSize val="0"/>
        </c:dLbls>
        <c:gapWidth val="150"/>
        <c:overlap val="100"/>
        <c:axId val="323351560"/>
        <c:axId val="323352544"/>
      </c:barChart>
      <c:catAx>
        <c:axId val="32335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52544"/>
        <c:crosses val="autoZero"/>
        <c:auto val="1"/>
        <c:lblAlgn val="ctr"/>
        <c:lblOffset val="100"/>
        <c:noMultiLvlLbl val="0"/>
      </c:catAx>
      <c:valAx>
        <c:axId val="323352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5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3.1793339392922802E-2</c:v>
                </c:pt>
                <c:pt idx="4">
                  <c:v>3.5694362631318199E-2</c:v>
                </c:pt>
                <c:pt idx="6">
                  <c:v>0.133317469172164</c:v>
                </c:pt>
              </c:numCache>
            </c:numRef>
          </c:val>
          <c:extLst>
            <c:ext xmlns:c16="http://schemas.microsoft.com/office/drawing/2014/chart" uri="{C3380CC4-5D6E-409C-BE32-E72D297353CC}">
              <c16:uniqueId val="{00000000-EEDB-445F-9FF9-8384DB202EB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7.1246636269434198E-3</c:v>
                </c:pt>
                <c:pt idx="1">
                  <c:v>1.00799501173621E-2</c:v>
                </c:pt>
                <c:pt idx="2">
                  <c:v>6.3285932170137902E-3</c:v>
                </c:pt>
                <c:pt idx="3">
                  <c:v>1.231744090343E-2</c:v>
                </c:pt>
                <c:pt idx="4">
                  <c:v>3.6239523263742099E-3</c:v>
                </c:pt>
              </c:numCache>
            </c:numRef>
          </c:val>
          <c:extLst>
            <c:ext xmlns:c16="http://schemas.microsoft.com/office/drawing/2014/chart" uri="{C3380CC4-5D6E-409C-BE32-E72D297353CC}">
              <c16:uniqueId val="{00000001-EEDB-445F-9FF9-8384DB202EB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1.56083348508103E-2</c:v>
                </c:pt>
                <c:pt idx="2">
                  <c:v>1.2356598423558201E-2</c:v>
                </c:pt>
                <c:pt idx="3">
                  <c:v>6.5034728545043094E-2</c:v>
                </c:pt>
                <c:pt idx="4">
                  <c:v>0.122915636950131</c:v>
                </c:pt>
                <c:pt idx="5">
                  <c:v>0.129419109804636</c:v>
                </c:pt>
                <c:pt idx="6">
                  <c:v>2.8615280559818899E-2</c:v>
                </c:pt>
              </c:numCache>
            </c:numRef>
          </c:val>
          <c:extLst>
            <c:ext xmlns:c16="http://schemas.microsoft.com/office/drawing/2014/chart" uri="{C3380CC4-5D6E-409C-BE32-E72D297353CC}">
              <c16:uniqueId val="{00000002-EEDB-445F-9FF9-8384DB202EB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7.2957368154933496E-3</c:v>
                </c:pt>
                <c:pt idx="1">
                  <c:v>2.0724121968647802E-3</c:v>
                </c:pt>
                <c:pt idx="2">
                  <c:v>3.46388895761684E-3</c:v>
                </c:pt>
                <c:pt idx="3">
                  <c:v>1.0700413996056901E-2</c:v>
                </c:pt>
                <c:pt idx="4">
                  <c:v>5.9000306420946298E-3</c:v>
                </c:pt>
                <c:pt idx="5">
                  <c:v>2.4742063982977499E-3</c:v>
                </c:pt>
                <c:pt idx="6">
                  <c:v>2.03011807039815E-3</c:v>
                </c:pt>
              </c:numCache>
            </c:numRef>
          </c:val>
          <c:extLst>
            <c:ext xmlns:c16="http://schemas.microsoft.com/office/drawing/2014/chart" uri="{C3380CC4-5D6E-409C-BE32-E72D297353CC}">
              <c16:uniqueId val="{00000003-EEDB-445F-9FF9-8384DB202EBD}"/>
            </c:ext>
          </c:extLst>
        </c:ser>
        <c:dLbls>
          <c:showLegendKey val="0"/>
          <c:showVal val="0"/>
          <c:showCatName val="0"/>
          <c:showSerName val="0"/>
          <c:showPercent val="0"/>
          <c:showBubbleSize val="0"/>
        </c:dLbls>
        <c:gapWidth val="219"/>
        <c:overlap val="-27"/>
        <c:axId val="326272440"/>
        <c:axId val="326275392"/>
      </c:barChart>
      <c:catAx>
        <c:axId val="32627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75392"/>
        <c:crosses val="autoZero"/>
        <c:auto val="1"/>
        <c:lblAlgn val="ctr"/>
        <c:lblOffset val="100"/>
        <c:noMultiLvlLbl val="0"/>
      </c:catAx>
      <c:valAx>
        <c:axId val="32627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7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3.1789216044777899E-2</c:v>
                </c:pt>
                <c:pt idx="9">
                  <c:v>5.2952362377492797E-2</c:v>
                </c:pt>
                <c:pt idx="10">
                  <c:v>0</c:v>
                </c:pt>
                <c:pt idx="11">
                  <c:v>0.13331668906491101</c:v>
                </c:pt>
                <c:pt idx="12">
                  <c:v>0</c:v>
                </c:pt>
                <c:pt idx="13">
                  <c:v>0</c:v>
                </c:pt>
                <c:pt idx="14">
                  <c:v>0</c:v>
                </c:pt>
                <c:pt idx="15">
                  <c:v>0</c:v>
                </c:pt>
                <c:pt idx="16">
                  <c:v>1.8435463198328499E-2</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DCB2-4D9B-AA3F-AF3EF862F59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7.3697159136898796E-3</c:v>
                </c:pt>
                <c:pt idx="1">
                  <c:v>5.0214397991823799E-3</c:v>
                </c:pt>
                <c:pt idx="2">
                  <c:v>4.8466315910442202E-3</c:v>
                </c:pt>
                <c:pt idx="3">
                  <c:v>0</c:v>
                </c:pt>
                <c:pt idx="4">
                  <c:v>0</c:v>
                </c:pt>
                <c:pt idx="5">
                  <c:v>3.6973083595142702E-3</c:v>
                </c:pt>
                <c:pt idx="6">
                  <c:v>4.7631324224092402E-3</c:v>
                </c:pt>
                <c:pt idx="7">
                  <c:v>1.00673890538753E-2</c:v>
                </c:pt>
                <c:pt idx="8">
                  <c:v>1.9660156581780799E-2</c:v>
                </c:pt>
                <c:pt idx="9">
                  <c:v>4.4966499957531597E-3</c:v>
                </c:pt>
                <c:pt idx="10">
                  <c:v>0</c:v>
                </c:pt>
                <c:pt idx="11">
                  <c:v>0</c:v>
                </c:pt>
                <c:pt idx="12">
                  <c:v>1.34900578273812E-2</c:v>
                </c:pt>
                <c:pt idx="13">
                  <c:v>2.1285100429699201E-2</c:v>
                </c:pt>
                <c:pt idx="14">
                  <c:v>4.2971295174823202E-3</c:v>
                </c:pt>
                <c:pt idx="15">
                  <c:v>2.3517882084803599E-2</c:v>
                </c:pt>
                <c:pt idx="16">
                  <c:v>3.3644595811814101E-3</c:v>
                </c:pt>
                <c:pt idx="17">
                  <c:v>0</c:v>
                </c:pt>
                <c:pt idx="18">
                  <c:v>0</c:v>
                </c:pt>
                <c:pt idx="19">
                  <c:v>8.1444454881770597E-3</c:v>
                </c:pt>
                <c:pt idx="20">
                  <c:v>1.2491218673272701E-3</c:v>
                </c:pt>
                <c:pt idx="21">
                  <c:v>3.0727783812303702E-3</c:v>
                </c:pt>
                <c:pt idx="22">
                  <c:v>3.8721384896561401E-3</c:v>
                </c:pt>
                <c:pt idx="23">
                  <c:v>1.72371755413972E-3</c:v>
                </c:pt>
                <c:pt idx="24">
                  <c:v>0</c:v>
                </c:pt>
                <c:pt idx="25">
                  <c:v>0</c:v>
                </c:pt>
                <c:pt idx="26">
                  <c:v>5.9953955362281801E-4</c:v>
                </c:pt>
              </c:numCache>
            </c:numRef>
          </c:val>
          <c:smooth val="0"/>
          <c:extLst>
            <c:ext xmlns:c16="http://schemas.microsoft.com/office/drawing/2014/chart" uri="{C3380CC4-5D6E-409C-BE32-E72D297353CC}">
              <c16:uniqueId val="{00000001-DCB2-4D9B-AA3F-AF3EF862F59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0.15480580977097799</c:v>
                </c:pt>
                <c:pt idx="2">
                  <c:v>0</c:v>
                </c:pt>
                <c:pt idx="3">
                  <c:v>0</c:v>
                </c:pt>
                <c:pt idx="4">
                  <c:v>0</c:v>
                </c:pt>
                <c:pt idx="5">
                  <c:v>0</c:v>
                </c:pt>
                <c:pt idx="6">
                  <c:v>0</c:v>
                </c:pt>
                <c:pt idx="7">
                  <c:v>0</c:v>
                </c:pt>
                <c:pt idx="8">
                  <c:v>3.3820698267339598E-2</c:v>
                </c:pt>
                <c:pt idx="9">
                  <c:v>0</c:v>
                </c:pt>
                <c:pt idx="10">
                  <c:v>0.129425001788536</c:v>
                </c:pt>
                <c:pt idx="11">
                  <c:v>0</c:v>
                </c:pt>
                <c:pt idx="12">
                  <c:v>0</c:v>
                </c:pt>
                <c:pt idx="13">
                  <c:v>0</c:v>
                </c:pt>
                <c:pt idx="14">
                  <c:v>1.2355794867793E-2</c:v>
                </c:pt>
                <c:pt idx="15">
                  <c:v>5.2023384511337804E-3</c:v>
                </c:pt>
                <c:pt idx="16">
                  <c:v>0.122902049017759</c:v>
                </c:pt>
                <c:pt idx="17">
                  <c:v>0</c:v>
                </c:pt>
                <c:pt idx="18">
                  <c:v>2.86113730207758E-2</c:v>
                </c:pt>
                <c:pt idx="19">
                  <c:v>0</c:v>
                </c:pt>
                <c:pt idx="20">
                  <c:v>1.56049857929609E-2</c:v>
                </c:pt>
                <c:pt idx="21">
                  <c:v>0</c:v>
                </c:pt>
                <c:pt idx="22">
                  <c:v>6.6320327180280803E-2</c:v>
                </c:pt>
                <c:pt idx="23">
                  <c:v>0</c:v>
                </c:pt>
                <c:pt idx="24">
                  <c:v>0</c:v>
                </c:pt>
                <c:pt idx="25">
                  <c:v>0</c:v>
                </c:pt>
                <c:pt idx="26">
                  <c:v>0</c:v>
                </c:pt>
              </c:numCache>
            </c:numRef>
          </c:val>
          <c:smooth val="0"/>
          <c:extLst>
            <c:ext xmlns:c16="http://schemas.microsoft.com/office/drawing/2014/chart" uri="{C3380CC4-5D6E-409C-BE32-E72D297353CC}">
              <c16:uniqueId val="{00000002-DCB2-4D9B-AA3F-AF3EF862F59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4.2864417926795203E-3</c:v>
                </c:pt>
                <c:pt idx="1">
                  <c:v>0</c:v>
                </c:pt>
                <c:pt idx="2">
                  <c:v>2.6091200837973002E-3</c:v>
                </c:pt>
                <c:pt idx="3">
                  <c:v>0</c:v>
                </c:pt>
                <c:pt idx="4">
                  <c:v>0</c:v>
                </c:pt>
                <c:pt idx="5">
                  <c:v>3.4852191854345699E-3</c:v>
                </c:pt>
                <c:pt idx="6">
                  <c:v>0</c:v>
                </c:pt>
                <c:pt idx="7">
                  <c:v>2.5965390034989899E-3</c:v>
                </c:pt>
                <c:pt idx="8">
                  <c:v>1.5453503321869899E-2</c:v>
                </c:pt>
                <c:pt idx="9">
                  <c:v>1.4547294519464901E-3</c:v>
                </c:pt>
                <c:pt idx="10">
                  <c:v>0</c:v>
                </c:pt>
                <c:pt idx="11">
                  <c:v>0</c:v>
                </c:pt>
                <c:pt idx="12">
                  <c:v>0</c:v>
                </c:pt>
                <c:pt idx="13">
                  <c:v>2.0648354104945499E-3</c:v>
                </c:pt>
                <c:pt idx="14">
                  <c:v>2.7182003743530798E-3</c:v>
                </c:pt>
                <c:pt idx="15">
                  <c:v>8.2789513665325592E-3</c:v>
                </c:pt>
                <c:pt idx="16">
                  <c:v>1.19408567469947E-2</c:v>
                </c:pt>
                <c:pt idx="17">
                  <c:v>2.0214654360995801E-3</c:v>
                </c:pt>
                <c:pt idx="18">
                  <c:v>2.02133519296171E-3</c:v>
                </c:pt>
                <c:pt idx="19">
                  <c:v>9.1595743135214902E-3</c:v>
                </c:pt>
                <c:pt idx="20">
                  <c:v>0</c:v>
                </c:pt>
                <c:pt idx="21">
                  <c:v>3.4678895496094201E-3</c:v>
                </c:pt>
                <c:pt idx="22">
                  <c:v>0</c:v>
                </c:pt>
                <c:pt idx="23">
                  <c:v>0</c:v>
                </c:pt>
                <c:pt idx="24">
                  <c:v>2.67372109628856E-3</c:v>
                </c:pt>
                <c:pt idx="25">
                  <c:v>0</c:v>
                </c:pt>
                <c:pt idx="26">
                  <c:v>0</c:v>
                </c:pt>
              </c:numCache>
            </c:numRef>
          </c:val>
          <c:smooth val="0"/>
          <c:extLst>
            <c:ext xmlns:c16="http://schemas.microsoft.com/office/drawing/2014/chart" uri="{C3380CC4-5D6E-409C-BE32-E72D297353CC}">
              <c16:uniqueId val="{00000003-DCB2-4D9B-AA3F-AF3EF862F591}"/>
            </c:ext>
          </c:extLst>
        </c:ser>
        <c:dLbls>
          <c:showLegendKey val="0"/>
          <c:showVal val="0"/>
          <c:showCatName val="0"/>
          <c:showSerName val="0"/>
          <c:showPercent val="0"/>
          <c:showBubbleSize val="0"/>
        </c:dLbls>
        <c:smooth val="0"/>
        <c:axId val="326273424"/>
        <c:axId val="326274080"/>
      </c:lineChart>
      <c:dateAx>
        <c:axId val="32627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74080"/>
        <c:crosses val="autoZero"/>
        <c:auto val="1"/>
        <c:lblOffset val="100"/>
        <c:baseTimeUnit val="days"/>
      </c:dateAx>
      <c:valAx>
        <c:axId val="32627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7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0.13331902941405899</c:v>
                </c:pt>
                <c:pt idx="1">
                  <c:v>3.3060510226749502E-2</c:v>
                </c:pt>
                <c:pt idx="2">
                  <c:v>3.5788188532567301E-2</c:v>
                </c:pt>
                <c:pt idx="3">
                  <c:v>0</c:v>
                </c:pt>
              </c:numCache>
            </c:numRef>
          </c:val>
          <c:extLst>
            <c:ext xmlns:c16="http://schemas.microsoft.com/office/drawing/2014/chart" uri="{C3380CC4-5D6E-409C-BE32-E72D297353CC}">
              <c16:uniqueId val="{00000000-5021-469D-A925-749F7DA37A19}"/>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1.11642843816518E-2</c:v>
                </c:pt>
                <c:pt idx="1">
                  <c:v>7.7101605428300003E-3</c:v>
                </c:pt>
                <c:pt idx="2">
                  <c:v>3.0561234259683899E-3</c:v>
                </c:pt>
                <c:pt idx="3">
                  <c:v>1.5988488288432301E-3</c:v>
                </c:pt>
              </c:numCache>
            </c:numRef>
          </c:val>
          <c:extLst>
            <c:ext xmlns:c16="http://schemas.microsoft.com/office/drawing/2014/chart" uri="{C3380CC4-5D6E-409C-BE32-E72D297353CC}">
              <c16:uniqueId val="{00000001-5021-469D-A925-749F7DA37A19}"/>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8.2601276361649795E-2</c:v>
                </c:pt>
                <c:pt idx="1">
                  <c:v>7.2610635101987203E-2</c:v>
                </c:pt>
                <c:pt idx="2">
                  <c:v>1.5604478485325301E-2</c:v>
                </c:pt>
                <c:pt idx="3">
                  <c:v>5.2023046209470798E-3</c:v>
                </c:pt>
              </c:numCache>
            </c:numRef>
          </c:val>
          <c:extLst>
            <c:ext xmlns:c16="http://schemas.microsoft.com/office/drawing/2014/chart" uri="{C3380CC4-5D6E-409C-BE32-E72D297353CC}">
              <c16:uniqueId val="{00000002-5021-469D-A925-749F7DA37A19}"/>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4.45322172262109E-3</c:v>
                </c:pt>
                <c:pt idx="1">
                  <c:v>3.9197023401136002E-3</c:v>
                </c:pt>
                <c:pt idx="2">
                  <c:v>8.2634832741908595E-3</c:v>
                </c:pt>
                <c:pt idx="3">
                  <c:v>0</c:v>
                </c:pt>
              </c:numCache>
            </c:numRef>
          </c:val>
          <c:extLst>
            <c:ext xmlns:c16="http://schemas.microsoft.com/office/drawing/2014/chart" uri="{C3380CC4-5D6E-409C-BE32-E72D297353CC}">
              <c16:uniqueId val="{00000003-5021-469D-A925-749F7DA37A19}"/>
            </c:ext>
          </c:extLst>
        </c:ser>
        <c:dLbls>
          <c:showLegendKey val="0"/>
          <c:showVal val="0"/>
          <c:showCatName val="0"/>
          <c:showSerName val="0"/>
          <c:showPercent val="0"/>
          <c:showBubbleSize val="0"/>
        </c:dLbls>
        <c:gapWidth val="219"/>
        <c:overlap val="-27"/>
        <c:axId val="326270472"/>
        <c:axId val="326264240"/>
      </c:barChart>
      <c:catAx>
        <c:axId val="32627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64240"/>
        <c:crosses val="autoZero"/>
        <c:auto val="1"/>
        <c:lblAlgn val="ctr"/>
        <c:lblOffset val="100"/>
        <c:noMultiLvlLbl val="0"/>
      </c:catAx>
      <c:valAx>
        <c:axId val="32626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7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3.5693770851842603E-2</c:v>
                </c:pt>
                <c:pt idx="11">
                  <c:v>3.5791294815918598E-2</c:v>
                </c:pt>
                <c:pt idx="12">
                  <c:v>2.7794329761680701E-2</c:v>
                </c:pt>
                <c:pt idx="13">
                  <c:v>0</c:v>
                </c:pt>
                <c:pt idx="14">
                  <c:v>0</c:v>
                </c:pt>
                <c:pt idx="15">
                  <c:v>0</c:v>
                </c:pt>
                <c:pt idx="16">
                  <c:v>0</c:v>
                </c:pt>
                <c:pt idx="17">
                  <c:v>0</c:v>
                </c:pt>
                <c:pt idx="18">
                  <c:v>0</c:v>
                </c:pt>
                <c:pt idx="19">
                  <c:v>0</c:v>
                </c:pt>
                <c:pt idx="20">
                  <c:v>0</c:v>
                </c:pt>
                <c:pt idx="21">
                  <c:v>0.133315258891991</c:v>
                </c:pt>
                <c:pt idx="22">
                  <c:v>0</c:v>
                </c:pt>
                <c:pt idx="23">
                  <c:v>0</c:v>
                </c:pt>
              </c:numCache>
            </c:numRef>
          </c:val>
          <c:smooth val="0"/>
          <c:extLst>
            <c:ext xmlns:c16="http://schemas.microsoft.com/office/drawing/2014/chart" uri="{C3380CC4-5D6E-409C-BE32-E72D297353CC}">
              <c16:uniqueId val="{00000000-CA22-4AB3-BD07-8372624877A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7.5942890946008599E-3</c:v>
                </c:pt>
                <c:pt idx="10">
                  <c:v>2.3520773916476398E-3</c:v>
                </c:pt>
                <c:pt idx="11">
                  <c:v>6.4951156730138904E-3</c:v>
                </c:pt>
                <c:pt idx="12">
                  <c:v>3.4246973548618699E-3</c:v>
                </c:pt>
                <c:pt idx="13">
                  <c:v>6.0954162469822699E-3</c:v>
                </c:pt>
                <c:pt idx="14">
                  <c:v>2.7522160478177599E-2</c:v>
                </c:pt>
                <c:pt idx="15">
                  <c:v>2.1650385576713E-3</c:v>
                </c:pt>
                <c:pt idx="16">
                  <c:v>7.6442515228548101E-3</c:v>
                </c:pt>
                <c:pt idx="17">
                  <c:v>1.61878267542808E-2</c:v>
                </c:pt>
                <c:pt idx="18">
                  <c:v>6.9148000703471001E-3</c:v>
                </c:pt>
                <c:pt idx="19">
                  <c:v>5.6957168209506503E-3</c:v>
                </c:pt>
                <c:pt idx="20">
                  <c:v>0</c:v>
                </c:pt>
                <c:pt idx="21">
                  <c:v>0</c:v>
                </c:pt>
                <c:pt idx="22">
                  <c:v>0</c:v>
                </c:pt>
                <c:pt idx="23">
                  <c:v>0</c:v>
                </c:pt>
              </c:numCache>
            </c:numRef>
          </c:val>
          <c:smooth val="0"/>
          <c:extLst>
            <c:ext xmlns:c16="http://schemas.microsoft.com/office/drawing/2014/chart" uri="{C3380CC4-5D6E-409C-BE32-E72D297353CC}">
              <c16:uniqueId val="{00000001-CA22-4AB3-BD07-8372624877A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0.129419109804636</c:v>
                </c:pt>
                <c:pt idx="12">
                  <c:v>0</c:v>
                </c:pt>
                <c:pt idx="13">
                  <c:v>0</c:v>
                </c:pt>
                <c:pt idx="14">
                  <c:v>3.3818058843422399E-2</c:v>
                </c:pt>
                <c:pt idx="15">
                  <c:v>2.9048845416785901E-2</c:v>
                </c:pt>
                <c:pt idx="16">
                  <c:v>0</c:v>
                </c:pt>
                <c:pt idx="17">
                  <c:v>0</c:v>
                </c:pt>
                <c:pt idx="18">
                  <c:v>2.8615280559818899E-2</c:v>
                </c:pt>
                <c:pt idx="19">
                  <c:v>0.154782653937202</c:v>
                </c:pt>
                <c:pt idx="20">
                  <c:v>0.122915636950131</c:v>
                </c:pt>
                <c:pt idx="21">
                  <c:v>1.2356598423558201E-2</c:v>
                </c:pt>
                <c:pt idx="22">
                  <c:v>0</c:v>
                </c:pt>
                <c:pt idx="23">
                  <c:v>0</c:v>
                </c:pt>
              </c:numCache>
            </c:numRef>
          </c:val>
          <c:smooth val="0"/>
          <c:extLst>
            <c:ext xmlns:c16="http://schemas.microsoft.com/office/drawing/2014/chart" uri="{C3380CC4-5D6E-409C-BE32-E72D297353CC}">
              <c16:uniqueId val="{00000002-CA22-4AB3-BD07-8372624877A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2.03033704229382E-3</c:v>
                </c:pt>
                <c:pt idx="2">
                  <c:v>0</c:v>
                </c:pt>
                <c:pt idx="3">
                  <c:v>0</c:v>
                </c:pt>
                <c:pt idx="4">
                  <c:v>0</c:v>
                </c:pt>
                <c:pt idx="5">
                  <c:v>0</c:v>
                </c:pt>
                <c:pt idx="6">
                  <c:v>0</c:v>
                </c:pt>
                <c:pt idx="7">
                  <c:v>0</c:v>
                </c:pt>
                <c:pt idx="8">
                  <c:v>0</c:v>
                </c:pt>
                <c:pt idx="9">
                  <c:v>0</c:v>
                </c:pt>
                <c:pt idx="10">
                  <c:v>3.48964179144251E-3</c:v>
                </c:pt>
                <c:pt idx="11">
                  <c:v>0</c:v>
                </c:pt>
                <c:pt idx="12">
                  <c:v>2.5802199912484001E-3</c:v>
                </c:pt>
                <c:pt idx="13">
                  <c:v>2.4533239261050402E-3</c:v>
                </c:pt>
                <c:pt idx="14">
                  <c:v>2.6013693354389601E-3</c:v>
                </c:pt>
                <c:pt idx="15">
                  <c:v>7.7829586621263299E-3</c:v>
                </c:pt>
                <c:pt idx="16">
                  <c:v>4.4413622800177398E-3</c:v>
                </c:pt>
                <c:pt idx="17">
                  <c:v>0</c:v>
                </c:pt>
                <c:pt idx="18">
                  <c:v>1.2150298237477101E-2</c:v>
                </c:pt>
                <c:pt idx="19">
                  <c:v>6.89468620612278E-3</c:v>
                </c:pt>
                <c:pt idx="20">
                  <c:v>0</c:v>
                </c:pt>
                <c:pt idx="21">
                  <c:v>2.72826540058233E-3</c:v>
                </c:pt>
                <c:pt idx="22">
                  <c:v>0</c:v>
                </c:pt>
                <c:pt idx="23">
                  <c:v>0</c:v>
                </c:pt>
              </c:numCache>
            </c:numRef>
          </c:val>
          <c:smooth val="0"/>
          <c:extLst>
            <c:ext xmlns:c16="http://schemas.microsoft.com/office/drawing/2014/chart" uri="{C3380CC4-5D6E-409C-BE32-E72D297353CC}">
              <c16:uniqueId val="{00000003-CA22-4AB3-BD07-8372624877A1}"/>
            </c:ext>
          </c:extLst>
        </c:ser>
        <c:dLbls>
          <c:showLegendKey val="0"/>
          <c:showVal val="0"/>
          <c:showCatName val="0"/>
          <c:showSerName val="0"/>
          <c:showPercent val="0"/>
          <c:showBubbleSize val="0"/>
        </c:dLbls>
        <c:smooth val="0"/>
        <c:axId val="326262928"/>
        <c:axId val="326265552"/>
      </c:lineChart>
      <c:catAx>
        <c:axId val="32626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65552"/>
        <c:crosses val="autoZero"/>
        <c:auto val="1"/>
        <c:lblAlgn val="ctr"/>
        <c:lblOffset val="100"/>
        <c:noMultiLvlLbl val="0"/>
      </c:catAx>
      <c:valAx>
        <c:axId val="32626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6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79DD-46FD-8DFB-EAE890BA47F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79DD-46FD-8DFB-EAE890BA47F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1</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79DD-46FD-8DFB-EAE890BA47F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79DD-46FD-8DFB-EAE890BA47FD}"/>
            </c:ext>
          </c:extLst>
        </c:ser>
        <c:dLbls>
          <c:showLegendKey val="0"/>
          <c:showVal val="0"/>
          <c:showCatName val="0"/>
          <c:showSerName val="0"/>
          <c:showPercent val="0"/>
          <c:showBubbleSize val="0"/>
        </c:dLbls>
        <c:smooth val="0"/>
        <c:axId val="510082872"/>
        <c:axId val="510083200"/>
      </c:lineChart>
      <c:dateAx>
        <c:axId val="51008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083200"/>
        <c:crosses val="autoZero"/>
        <c:auto val="1"/>
        <c:lblOffset val="100"/>
        <c:baseTimeUnit val="days"/>
      </c:dateAx>
      <c:valAx>
        <c:axId val="51008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08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EFA4D-15AE-43C0-BC5B-C8EDBF1BDA0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01A30C8D-1A44-4480-9C7D-2FA84334E0D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30854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E7964-A066-4C76-A674-10FD530DBBE0}"/>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8A00EA78-640B-472C-8DB7-EEE4A639C66C}"/>
              </a:ext>
            </a:extLst>
          </p:cNvPr>
          <p:cNvGraphicFramePr>
            <a:graphicFrameLocks noGrp="1"/>
          </p:cNvGraphicFramePr>
          <p:nvPr>
            <p:ph type="tbl" sz="quarter" idx="13"/>
            <p:extLst>
              <p:ext uri="{D42A27DB-BD31-4B8C-83A1-F6EECF244321}">
                <p14:modId xmlns:p14="http://schemas.microsoft.com/office/powerpoint/2010/main" val="2960170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39522116"/>
                    </a:ext>
                  </a:extLst>
                </a:gridCol>
                <a:gridCol w="740664">
                  <a:extLst>
                    <a:ext uri="{9D8B030D-6E8A-4147-A177-3AD203B41FA5}">
                      <a16:colId xmlns:a16="http://schemas.microsoft.com/office/drawing/2014/main" val="3922053639"/>
                    </a:ext>
                  </a:extLst>
                </a:gridCol>
                <a:gridCol w="740664">
                  <a:extLst>
                    <a:ext uri="{9D8B030D-6E8A-4147-A177-3AD203B41FA5}">
                      <a16:colId xmlns:a16="http://schemas.microsoft.com/office/drawing/2014/main" val="2599954836"/>
                    </a:ext>
                  </a:extLst>
                </a:gridCol>
                <a:gridCol w="740664">
                  <a:extLst>
                    <a:ext uri="{9D8B030D-6E8A-4147-A177-3AD203B41FA5}">
                      <a16:colId xmlns:a16="http://schemas.microsoft.com/office/drawing/2014/main" val="3604594497"/>
                    </a:ext>
                  </a:extLst>
                </a:gridCol>
                <a:gridCol w="740664">
                  <a:extLst>
                    <a:ext uri="{9D8B030D-6E8A-4147-A177-3AD203B41FA5}">
                      <a16:colId xmlns:a16="http://schemas.microsoft.com/office/drawing/2014/main" val="3634364183"/>
                    </a:ext>
                  </a:extLst>
                </a:gridCol>
                <a:gridCol w="740664">
                  <a:extLst>
                    <a:ext uri="{9D8B030D-6E8A-4147-A177-3AD203B41FA5}">
                      <a16:colId xmlns:a16="http://schemas.microsoft.com/office/drawing/2014/main" val="2503774122"/>
                    </a:ext>
                  </a:extLst>
                </a:gridCol>
                <a:gridCol w="740664">
                  <a:extLst>
                    <a:ext uri="{9D8B030D-6E8A-4147-A177-3AD203B41FA5}">
                      <a16:colId xmlns:a16="http://schemas.microsoft.com/office/drawing/2014/main" val="2707545636"/>
                    </a:ext>
                  </a:extLst>
                </a:gridCol>
                <a:gridCol w="740664">
                  <a:extLst>
                    <a:ext uri="{9D8B030D-6E8A-4147-A177-3AD203B41FA5}">
                      <a16:colId xmlns:a16="http://schemas.microsoft.com/office/drawing/2014/main" val="418761054"/>
                    </a:ext>
                  </a:extLst>
                </a:gridCol>
                <a:gridCol w="740664">
                  <a:extLst>
                    <a:ext uri="{9D8B030D-6E8A-4147-A177-3AD203B41FA5}">
                      <a16:colId xmlns:a16="http://schemas.microsoft.com/office/drawing/2014/main" val="12181508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451885759"/>
                  </a:ext>
                </a:extLst>
              </a:tr>
              <a:tr h="370840">
                <a:tc>
                  <a:txBody>
                    <a:bodyPr/>
                    <a:lstStyle/>
                    <a:p>
                      <a:r>
                        <a:rPr lang="en-US" sz="1000"/>
                        <a:t>Benelli</a:t>
                      </a:r>
                    </a:p>
                  </a:txBody>
                  <a:tcPr/>
                </a:tc>
                <a:tc>
                  <a:txBody>
                    <a:bodyPr/>
                    <a:lstStyle/>
                    <a:p>
                      <a:r>
                        <a:rPr lang="en-US" sz="1000"/>
                        <a:t>1589275</a:t>
                      </a:r>
                    </a:p>
                  </a:txBody>
                  <a:tcPr/>
                </a:tc>
                <a:tc>
                  <a:txBody>
                    <a:bodyPr/>
                    <a:lstStyle/>
                    <a:p>
                      <a:r>
                        <a:rPr lang="en-US" sz="1000"/>
                        <a:t>26389</a:t>
                      </a:r>
                    </a:p>
                  </a:txBody>
                  <a:tcPr/>
                </a:tc>
                <a:tc>
                  <a:txBody>
                    <a:bodyPr/>
                    <a:lstStyle/>
                    <a:p>
                      <a:r>
                        <a:rPr lang="en-US" sz="1000"/>
                        <a:t>23</a:t>
                      </a:r>
                    </a:p>
                  </a:txBody>
                  <a:tcPr/>
                </a:tc>
                <a:tc>
                  <a:txBody>
                    <a:bodyPr/>
                    <a:lstStyle/>
                    <a:p>
                      <a:r>
                        <a:rPr lang="en-US" sz="1000"/>
                        <a:t>1424</a:t>
                      </a:r>
                    </a:p>
                  </a:txBody>
                  <a:tcPr/>
                </a:tc>
                <a:tc>
                  <a:txBody>
                    <a:bodyPr/>
                    <a:lstStyle/>
                    <a:p>
                      <a:r>
                        <a:rPr lang="en-US" sz="1000"/>
                        <a:t>218</a:t>
                      </a:r>
                    </a:p>
                  </a:txBody>
                  <a:tcPr/>
                </a:tc>
                <a:tc>
                  <a:txBody>
                    <a:bodyPr/>
                    <a:lstStyle/>
                    <a:p>
                      <a:r>
                        <a:rPr lang="en-US" sz="1000"/>
                        <a:t>194</a:t>
                      </a:r>
                    </a:p>
                  </a:txBody>
                  <a:tcPr/>
                </a:tc>
                <a:tc>
                  <a:txBody>
                    <a:bodyPr/>
                    <a:lstStyle/>
                    <a:p>
                      <a:r>
                        <a:rPr lang="en-US" sz="1000"/>
                        <a:t>0</a:t>
                      </a:r>
                    </a:p>
                  </a:txBody>
                  <a:tcPr/>
                </a:tc>
                <a:tc>
                  <a:txBody>
                    <a:bodyPr/>
                    <a:lstStyle/>
                    <a:p>
                      <a:r>
                        <a:rPr lang="en-US" sz="1000"/>
                        <a:t>0.0051 %</a:t>
                      </a:r>
                    </a:p>
                  </a:txBody>
                  <a:tcPr/>
                </a:tc>
                <a:extLst>
                  <a:ext uri="{0D108BD9-81ED-4DB2-BD59-A6C34878D82A}">
                    <a16:rowId xmlns:a16="http://schemas.microsoft.com/office/drawing/2014/main" val="1102702362"/>
                  </a:ext>
                </a:extLst>
              </a:tr>
              <a:tr h="370840">
                <a:tc>
                  <a:txBody>
                    <a:bodyPr/>
                    <a:lstStyle/>
                    <a:p>
                      <a:r>
                        <a:rPr lang="en-US" sz="1000"/>
                        <a:t>Honda Argentina</a:t>
                      </a:r>
                    </a:p>
                  </a:txBody>
                  <a:tcPr/>
                </a:tc>
                <a:tc>
                  <a:txBody>
                    <a:bodyPr/>
                    <a:lstStyle/>
                    <a:p>
                      <a:r>
                        <a:rPr lang="en-US" sz="1000"/>
                        <a:t>1024964</a:t>
                      </a:r>
                    </a:p>
                  </a:txBody>
                  <a:tcPr/>
                </a:tc>
                <a:tc>
                  <a:txBody>
                    <a:bodyPr/>
                    <a:lstStyle/>
                    <a:p>
                      <a:r>
                        <a:rPr lang="en-US" sz="1000"/>
                        <a:t>-845</a:t>
                      </a:r>
                    </a:p>
                  </a:txBody>
                  <a:tcPr/>
                </a:tc>
                <a:tc>
                  <a:txBody>
                    <a:bodyPr/>
                    <a:lstStyle/>
                    <a:p>
                      <a:r>
                        <a:rPr lang="en-US" sz="1000"/>
                        <a:t>5</a:t>
                      </a:r>
                    </a:p>
                  </a:txBody>
                  <a:tcPr/>
                </a:tc>
                <a:tc>
                  <a:txBody>
                    <a:bodyPr/>
                    <a:lstStyle/>
                    <a:p>
                      <a:r>
                        <a:rPr lang="en-US" sz="1000"/>
                        <a:t>1553</a:t>
                      </a:r>
                    </a:p>
                  </a:txBody>
                  <a:tcPr/>
                </a:tc>
                <a:tc>
                  <a:txBody>
                    <a:bodyPr/>
                    <a:lstStyle/>
                    <a:p>
                      <a:r>
                        <a:rPr lang="en-US" sz="1000"/>
                        <a:t>1063</a:t>
                      </a:r>
                    </a:p>
                  </a:txBody>
                  <a:tcPr/>
                </a:tc>
                <a:tc>
                  <a:txBody>
                    <a:bodyPr/>
                    <a:lstStyle/>
                    <a:p>
                      <a:r>
                        <a:rPr lang="en-US" sz="1000"/>
                        <a:t>135</a:t>
                      </a:r>
                    </a:p>
                  </a:txBody>
                  <a:tcPr/>
                </a:tc>
                <a:tc>
                  <a:txBody>
                    <a:bodyPr/>
                    <a:lstStyle/>
                    <a:p>
                      <a:r>
                        <a:rPr lang="en-US" sz="1000"/>
                        <a:t>0</a:t>
                      </a:r>
                    </a:p>
                  </a:txBody>
                  <a:tcPr/>
                </a:tc>
                <a:tc>
                  <a:txBody>
                    <a:bodyPr/>
                    <a:lstStyle/>
                    <a:p>
                      <a:r>
                        <a:rPr lang="en-US" sz="1000"/>
                        <a:t>0.0537 %</a:t>
                      </a:r>
                    </a:p>
                  </a:txBody>
                  <a:tcPr/>
                </a:tc>
                <a:extLst>
                  <a:ext uri="{0D108BD9-81ED-4DB2-BD59-A6C34878D82A}">
                    <a16:rowId xmlns:a16="http://schemas.microsoft.com/office/drawing/2014/main" val="937578738"/>
                  </a:ext>
                </a:extLst>
              </a:tr>
              <a:tr h="370840">
                <a:tc>
                  <a:txBody>
                    <a:bodyPr/>
                    <a:lstStyle/>
                    <a:p>
                      <a:r>
                        <a:rPr lang="en-US" sz="1000"/>
                        <a:t>Yamaha Motor Argentina S.A</a:t>
                      </a:r>
                    </a:p>
                  </a:txBody>
                  <a:tcPr/>
                </a:tc>
                <a:tc>
                  <a:txBody>
                    <a:bodyPr/>
                    <a:lstStyle/>
                    <a:p>
                      <a:r>
                        <a:rPr lang="en-US" sz="1000"/>
                        <a:t>1000779</a:t>
                      </a:r>
                    </a:p>
                  </a:txBody>
                  <a:tcPr/>
                </a:tc>
                <a:tc>
                  <a:txBody>
                    <a:bodyPr/>
                    <a:lstStyle/>
                    <a:p>
                      <a:r>
                        <a:rPr lang="en-US" sz="1000"/>
                        <a:t>65</a:t>
                      </a:r>
                    </a:p>
                  </a:txBody>
                  <a:tcPr/>
                </a:tc>
                <a:tc>
                  <a:txBody>
                    <a:bodyPr/>
                    <a:lstStyle/>
                    <a:p>
                      <a:r>
                        <a:rPr lang="en-US" sz="1000"/>
                        <a:t>63</a:t>
                      </a:r>
                    </a:p>
                  </a:txBody>
                  <a:tcPr/>
                </a:tc>
                <a:tc>
                  <a:txBody>
                    <a:bodyPr/>
                    <a:lstStyle/>
                    <a:p>
                      <a:r>
                        <a:rPr lang="en-US" sz="1000"/>
                        <a:t>4115</a:t>
                      </a:r>
                    </a:p>
                  </a:txBody>
                  <a:tcPr/>
                </a:tc>
                <a:tc>
                  <a:txBody>
                    <a:bodyPr/>
                    <a:lstStyle/>
                    <a:p>
                      <a:r>
                        <a:rPr lang="en-US" sz="1000"/>
                        <a:t>490</a:t>
                      </a:r>
                    </a:p>
                  </a:txBody>
                  <a:tcPr/>
                </a:tc>
                <a:tc>
                  <a:txBody>
                    <a:bodyPr/>
                    <a:lstStyle/>
                    <a:p>
                      <a:r>
                        <a:rPr lang="en-US" sz="1000"/>
                        <a:t>258</a:t>
                      </a:r>
                    </a:p>
                  </a:txBody>
                  <a:tcPr/>
                </a:tc>
                <a:tc>
                  <a:txBody>
                    <a:bodyPr/>
                    <a:lstStyle/>
                    <a:p>
                      <a:r>
                        <a:rPr lang="en-US" sz="1000"/>
                        <a:t>0</a:t>
                      </a:r>
                    </a:p>
                  </a:txBody>
                  <a:tcPr/>
                </a:tc>
                <a:tc>
                  <a:txBody>
                    <a:bodyPr/>
                    <a:lstStyle/>
                    <a:p>
                      <a:r>
                        <a:rPr lang="en-US" sz="1000"/>
                        <a:t>0.0077 %</a:t>
                      </a:r>
                    </a:p>
                  </a:txBody>
                  <a:tcPr/>
                </a:tc>
                <a:extLst>
                  <a:ext uri="{0D108BD9-81ED-4DB2-BD59-A6C34878D82A}">
                    <a16:rowId xmlns:a16="http://schemas.microsoft.com/office/drawing/2014/main" val="605934872"/>
                  </a:ext>
                </a:extLst>
              </a:tr>
              <a:tr h="370840">
                <a:tc>
                  <a:txBody>
                    <a:bodyPr/>
                    <a:lstStyle/>
                    <a:p>
                      <a:r>
                        <a:rPr lang="en-US" sz="1000"/>
                        <a:t>Bajaj Argentina</a:t>
                      </a:r>
                    </a:p>
                  </a:txBody>
                  <a:tcPr/>
                </a:tc>
                <a:tc>
                  <a:txBody>
                    <a:bodyPr/>
                    <a:lstStyle/>
                    <a:p>
                      <a:r>
                        <a:rPr lang="en-US" sz="1000"/>
                        <a:t>153785</a:t>
                      </a:r>
                    </a:p>
                  </a:txBody>
                  <a:tcPr/>
                </a:tc>
                <a:tc>
                  <a:txBody>
                    <a:bodyPr/>
                    <a:lstStyle/>
                    <a:p>
                      <a:r>
                        <a:rPr lang="en-US" sz="1000"/>
                        <a:t>39</a:t>
                      </a:r>
                    </a:p>
                  </a:txBody>
                  <a:tcPr/>
                </a:tc>
                <a:tc>
                  <a:txBody>
                    <a:bodyPr/>
                    <a:lstStyle/>
                    <a:p>
                      <a:r>
                        <a:rPr lang="en-US" sz="1000"/>
                        <a:t>9</a:t>
                      </a:r>
                    </a:p>
                  </a:txBody>
                  <a:tcPr/>
                </a:tc>
                <a:tc>
                  <a:txBody>
                    <a:bodyPr/>
                    <a:lstStyle/>
                    <a:p>
                      <a:r>
                        <a:rPr lang="en-US" sz="1000"/>
                        <a:t>621</a:t>
                      </a:r>
                    </a:p>
                  </a:txBody>
                  <a:tcPr/>
                </a:tc>
                <a:tc>
                  <a:txBody>
                    <a:bodyPr/>
                    <a:lstStyle/>
                    <a:p>
                      <a:r>
                        <a:rPr lang="en-US" sz="1000"/>
                        <a:t>210</a:t>
                      </a:r>
                    </a:p>
                  </a:txBody>
                  <a:tcPr/>
                </a:tc>
                <a:tc>
                  <a:txBody>
                    <a:bodyPr/>
                    <a:lstStyle/>
                    <a:p>
                      <a:r>
                        <a:rPr lang="en-US" sz="1000"/>
                        <a:t>44</a:t>
                      </a:r>
                    </a:p>
                  </a:txBody>
                  <a:tcPr/>
                </a:tc>
                <a:tc>
                  <a:txBody>
                    <a:bodyPr/>
                    <a:lstStyle/>
                    <a:p>
                      <a:r>
                        <a:rPr lang="en-US" sz="1000"/>
                        <a:t>2</a:t>
                      </a:r>
                    </a:p>
                  </a:txBody>
                  <a:tcPr/>
                </a:tc>
                <a:tc>
                  <a:txBody>
                    <a:bodyPr/>
                    <a:lstStyle/>
                    <a:p>
                      <a:r>
                        <a:rPr lang="en-US" sz="1000"/>
                        <a:t>0.0632 %</a:t>
                      </a:r>
                    </a:p>
                  </a:txBody>
                  <a:tcPr/>
                </a:tc>
                <a:extLst>
                  <a:ext uri="{0D108BD9-81ED-4DB2-BD59-A6C34878D82A}">
                    <a16:rowId xmlns:a16="http://schemas.microsoft.com/office/drawing/2014/main" val="260403514"/>
                  </a:ext>
                </a:extLst>
              </a:tr>
            </a:tbl>
          </a:graphicData>
        </a:graphic>
      </p:graphicFrame>
      <p:sp>
        <p:nvSpPr>
          <p:cNvPr id="4" name="Text Placeholder 3">
            <a:extLst>
              <a:ext uri="{FF2B5EF4-FFF2-40B4-BE49-F238E27FC236}">
                <a16:creationId xmlns:a16="http://schemas.microsoft.com/office/drawing/2014/main" id="{27C2C664-7DFC-4472-B180-B42EDC296C8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287782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47E36-5B0A-4B31-8CE6-5418ECD3A3F9}"/>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FACA0160-51A2-48E9-AF10-72D4A370D279}"/>
              </a:ext>
            </a:extLst>
          </p:cNvPr>
          <p:cNvGraphicFramePr>
            <a:graphicFrameLocks noGrp="1"/>
          </p:cNvGraphicFramePr>
          <p:nvPr>
            <p:ph type="chart" sz="quarter" idx="13"/>
            <p:extLst>
              <p:ext uri="{D42A27DB-BD31-4B8C-83A1-F6EECF244321}">
                <p14:modId xmlns:p14="http://schemas.microsoft.com/office/powerpoint/2010/main" val="4229464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B595A1-3486-412B-B791-FEFE9E70D6AB}"/>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C76E121-95E3-4278-A1FB-BB528DB55A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9064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1EEA1-0CDC-4B3D-B7BD-F7D7A950B2AA}"/>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983152B8-E06B-46FF-8E10-5E04EA50AD06}"/>
              </a:ext>
            </a:extLst>
          </p:cNvPr>
          <p:cNvGraphicFramePr>
            <a:graphicFrameLocks noGrp="1"/>
          </p:cNvGraphicFramePr>
          <p:nvPr>
            <p:ph type="chart" sz="quarter" idx="13"/>
            <p:extLst>
              <p:ext uri="{D42A27DB-BD31-4B8C-83A1-F6EECF244321}">
                <p14:modId xmlns:p14="http://schemas.microsoft.com/office/powerpoint/2010/main" val="360515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443F6-077E-4E3B-A086-3381BB60B6D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7A48E9D-B4EC-413B-9E61-06A27672EE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784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771C1-8A5C-4B7D-A421-9CDBA689DAC4}"/>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4667EA7D-76B4-4CBC-B27B-5730C64793B0}"/>
              </a:ext>
            </a:extLst>
          </p:cNvPr>
          <p:cNvGraphicFramePr>
            <a:graphicFrameLocks noGrp="1"/>
          </p:cNvGraphicFramePr>
          <p:nvPr>
            <p:ph type="chart" sz="quarter" idx="13"/>
            <p:extLst>
              <p:ext uri="{D42A27DB-BD31-4B8C-83A1-F6EECF244321}">
                <p14:modId xmlns:p14="http://schemas.microsoft.com/office/powerpoint/2010/main" val="2424469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39408-3FD3-4208-A6DB-60323E47E9E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4A96CE3-C912-4733-ADCA-40EC0B38EA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08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CDDD4-C393-4E46-BC0B-EC2E884A2938}"/>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F5692240-D065-4DD9-8437-F892C7E71A69}"/>
              </a:ext>
            </a:extLst>
          </p:cNvPr>
          <p:cNvGraphicFramePr>
            <a:graphicFrameLocks noGrp="1"/>
          </p:cNvGraphicFramePr>
          <p:nvPr>
            <p:ph type="chart" sz="quarter" idx="13"/>
            <p:extLst>
              <p:ext uri="{D42A27DB-BD31-4B8C-83A1-F6EECF244321}">
                <p14:modId xmlns:p14="http://schemas.microsoft.com/office/powerpoint/2010/main" val="3071494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4DE2C-A69D-4717-9DD0-2E6DCCDFDD3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27FC0F0-FDCA-464F-BA65-E3773949F3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4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F9403-BCAD-471C-B51A-E05805C09180}"/>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6AE0AD0D-5323-478D-B825-AC131B05798C}"/>
              </a:ext>
            </a:extLst>
          </p:cNvPr>
          <p:cNvGraphicFramePr>
            <a:graphicFrameLocks noGrp="1"/>
          </p:cNvGraphicFramePr>
          <p:nvPr>
            <p:ph type="chart" sz="quarter" idx="13"/>
            <p:extLst>
              <p:ext uri="{D42A27DB-BD31-4B8C-83A1-F6EECF244321}">
                <p14:modId xmlns:p14="http://schemas.microsoft.com/office/powerpoint/2010/main" val="871384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FB5CE5-A67A-4751-8B13-572793BC42F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9090DA5-7735-4805-95AB-C294F1C47B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3503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A3F55-2361-4B83-95D4-EF0DEF0F4F95}"/>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7FE49AB9-B687-4A77-8B51-B7BF1F8BF9BF}"/>
              </a:ext>
            </a:extLst>
          </p:cNvPr>
          <p:cNvGraphicFramePr>
            <a:graphicFrameLocks noGrp="1"/>
          </p:cNvGraphicFramePr>
          <p:nvPr>
            <p:ph type="chart" sz="quarter" idx="13"/>
            <p:extLst>
              <p:ext uri="{D42A27DB-BD31-4B8C-83A1-F6EECF244321}">
                <p14:modId xmlns:p14="http://schemas.microsoft.com/office/powerpoint/2010/main" val="3790125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BE0BB7-B2C4-489B-A182-09DA5630A97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9934549-3ADD-4A6B-A782-7C0D5B7C03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662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199C1-DA97-404E-A3C0-B5B705E69290}"/>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70C3230B-7628-4F66-B21F-7668620F53FB}"/>
              </a:ext>
            </a:extLst>
          </p:cNvPr>
          <p:cNvGraphicFramePr>
            <a:graphicFrameLocks noGrp="1"/>
          </p:cNvGraphicFramePr>
          <p:nvPr>
            <p:ph type="chart" sz="quarter" idx="13"/>
            <p:extLst>
              <p:ext uri="{D42A27DB-BD31-4B8C-83A1-F6EECF244321}">
                <p14:modId xmlns:p14="http://schemas.microsoft.com/office/powerpoint/2010/main" val="2975225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76152F-8AE4-427A-8E6F-0497AC7FEA4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09B0639-21A4-4FF5-A155-F8FE4E2666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4778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226B5-612E-4EB9-BFCF-C459E10E5880}"/>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4255CF14-C0E2-4347-A372-32C262A87AAC}"/>
              </a:ext>
            </a:extLst>
          </p:cNvPr>
          <p:cNvGraphicFramePr>
            <a:graphicFrameLocks noGrp="1"/>
          </p:cNvGraphicFramePr>
          <p:nvPr>
            <p:ph type="chart" sz="quarter" idx="13"/>
            <p:extLst>
              <p:ext uri="{D42A27DB-BD31-4B8C-83A1-F6EECF244321}">
                <p14:modId xmlns:p14="http://schemas.microsoft.com/office/powerpoint/2010/main" val="1382299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313F9-9EDB-4011-B776-FE9A423E44B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7CCF863-BA15-4C30-BFAF-E360ABC91D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8034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6D9C2-ABDD-4341-A42C-79FF9ED6F2DF}"/>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542A8D0F-89C3-483D-B5A1-7ACAB121F657}"/>
              </a:ext>
            </a:extLst>
          </p:cNvPr>
          <p:cNvGraphicFramePr>
            <a:graphicFrameLocks noGrp="1"/>
          </p:cNvGraphicFramePr>
          <p:nvPr>
            <p:ph type="chart" sz="quarter" idx="13"/>
            <p:extLst>
              <p:ext uri="{D42A27DB-BD31-4B8C-83A1-F6EECF244321}">
                <p14:modId xmlns:p14="http://schemas.microsoft.com/office/powerpoint/2010/main" val="2902260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68392F-D6F3-487B-A214-CCB44204E8F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D4888DF-3E23-409B-A6D7-4AE53A071C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5127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9622C-E450-4344-8FB9-82091B92E118}"/>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E5CB8421-20D0-4E1D-9A59-1832760CEAAE}"/>
              </a:ext>
            </a:extLst>
          </p:cNvPr>
          <p:cNvGraphicFramePr>
            <a:graphicFrameLocks noGrp="1"/>
          </p:cNvGraphicFramePr>
          <p:nvPr>
            <p:ph type="chart" sz="quarter" idx="13"/>
            <p:extLst>
              <p:ext uri="{D42A27DB-BD31-4B8C-83A1-F6EECF244321}">
                <p14:modId xmlns:p14="http://schemas.microsoft.com/office/powerpoint/2010/main" val="3247780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CB4EA5-75E3-4F7D-845C-27E7043887B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DB1A5FA-3F9D-4BAE-9206-3E98A0A31B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780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F942-5A85-4492-A879-259A3122A233}"/>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B8F36B9B-085A-48E5-B323-E0CA6647A31B}"/>
              </a:ext>
            </a:extLst>
          </p:cNvPr>
          <p:cNvGraphicFramePr>
            <a:graphicFrameLocks noGrp="1"/>
          </p:cNvGraphicFramePr>
          <p:nvPr>
            <p:ph type="chart" sz="quarter" idx="13"/>
            <p:extLst>
              <p:ext uri="{D42A27DB-BD31-4B8C-83A1-F6EECF244321}">
                <p14:modId xmlns:p14="http://schemas.microsoft.com/office/powerpoint/2010/main" val="2685440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8E8697-0D26-46FF-8B99-8BE2D144AB3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BE91448-4AE6-46F5-8938-75F10F60BD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55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F0F3C-E350-49DE-B4E7-EAC925A53089}"/>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E5442E63-8CAF-46A0-A2A4-1DE874146DDF}"/>
              </a:ext>
            </a:extLst>
          </p:cNvPr>
          <p:cNvGraphicFramePr>
            <a:graphicFrameLocks noGrp="1"/>
          </p:cNvGraphicFramePr>
          <p:nvPr>
            <p:ph type="chart" sz="quarter" idx="13"/>
            <p:extLst>
              <p:ext uri="{D42A27DB-BD31-4B8C-83A1-F6EECF244321}">
                <p14:modId xmlns:p14="http://schemas.microsoft.com/office/powerpoint/2010/main" val="84796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483904-FCA8-4704-800E-AA12CA2AFC4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F5F9F79-CD18-47A2-928D-2A400FC79B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6595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C88E-79A7-46D6-B3CF-FE8C2E9785C4}"/>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AF8BEDFD-9A65-428D-B7AA-C499515B33D7}"/>
              </a:ext>
            </a:extLst>
          </p:cNvPr>
          <p:cNvGraphicFramePr>
            <a:graphicFrameLocks noGrp="1"/>
          </p:cNvGraphicFramePr>
          <p:nvPr>
            <p:ph type="chart" sz="quarter" idx="13"/>
            <p:extLst>
              <p:ext uri="{D42A27DB-BD31-4B8C-83A1-F6EECF244321}">
                <p14:modId xmlns:p14="http://schemas.microsoft.com/office/powerpoint/2010/main" val="1268073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9E228A-0871-4342-9589-8E24678E465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D639BC3-75EC-42DF-8F57-9DD67C8E98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9091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CCA40-1D52-4733-8844-FC9A031DB9A9}"/>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58C8101C-F37D-4183-B25F-5D5694A091AD}"/>
              </a:ext>
            </a:extLst>
          </p:cNvPr>
          <p:cNvGraphicFramePr>
            <a:graphicFrameLocks noGrp="1"/>
          </p:cNvGraphicFramePr>
          <p:nvPr>
            <p:ph type="chart" sz="quarter" idx="13"/>
            <p:extLst>
              <p:ext uri="{D42A27DB-BD31-4B8C-83A1-F6EECF244321}">
                <p14:modId xmlns:p14="http://schemas.microsoft.com/office/powerpoint/2010/main" val="3768592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0A1ECA-4502-415C-9C6F-BB6B0C367E4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373438F5-78A6-404A-BF23-4C9F659A91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6319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E72E-5A80-4780-A4F9-0F403DEF58B3}"/>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A7C070F0-C102-4B91-A901-1425333055D3}"/>
              </a:ext>
            </a:extLst>
          </p:cNvPr>
          <p:cNvGraphicFramePr>
            <a:graphicFrameLocks noGrp="1"/>
          </p:cNvGraphicFramePr>
          <p:nvPr>
            <p:ph type="chart" sz="quarter" idx="13"/>
            <p:extLst>
              <p:ext uri="{D42A27DB-BD31-4B8C-83A1-F6EECF244321}">
                <p14:modId xmlns:p14="http://schemas.microsoft.com/office/powerpoint/2010/main" val="1279930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EB12A0-C0D8-4BC2-B449-0E85CAC8A43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1B72740-26C4-44C3-AFBC-27D34698AB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9695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6BC0E-AEBD-4865-84CD-1D7217B2C96D}"/>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08E47E31-4C7D-40FE-AD1F-75B06A9F1427}"/>
              </a:ext>
            </a:extLst>
          </p:cNvPr>
          <p:cNvGraphicFramePr>
            <a:graphicFrameLocks noGrp="1"/>
          </p:cNvGraphicFramePr>
          <p:nvPr>
            <p:ph type="chart" sz="quarter" idx="13"/>
            <p:extLst>
              <p:ext uri="{D42A27DB-BD31-4B8C-83A1-F6EECF244321}">
                <p14:modId xmlns:p14="http://schemas.microsoft.com/office/powerpoint/2010/main" val="3823154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547F9D-1ABB-4DD4-B9C8-A80A92581087}"/>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3A713C6A-B52B-4BEE-91F9-7021779672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9578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589BE-7C7E-4B33-98E8-6FADECCF5BE9}"/>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D302C68B-2BE8-4723-85A0-90F755892028}"/>
              </a:ext>
            </a:extLst>
          </p:cNvPr>
          <p:cNvGraphicFramePr>
            <a:graphicFrameLocks noGrp="1"/>
          </p:cNvGraphicFramePr>
          <p:nvPr>
            <p:ph type="chart" sz="quarter" idx="13"/>
            <p:extLst>
              <p:ext uri="{D42A27DB-BD31-4B8C-83A1-F6EECF244321}">
                <p14:modId xmlns:p14="http://schemas.microsoft.com/office/powerpoint/2010/main" val="454829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5A9B76-BA78-49DD-81F1-DC35ECD726B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E33DD06-BDAB-4562-8FF9-A010BBC67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4585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1589-3F40-40FB-B379-96B571A79822}"/>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B430B0ED-27B3-4BA7-B2D0-80A2A0E9D7D1}"/>
              </a:ext>
            </a:extLst>
          </p:cNvPr>
          <p:cNvGraphicFramePr>
            <a:graphicFrameLocks noGrp="1"/>
          </p:cNvGraphicFramePr>
          <p:nvPr>
            <p:ph type="chart" sz="quarter" idx="13"/>
            <p:extLst>
              <p:ext uri="{D42A27DB-BD31-4B8C-83A1-F6EECF244321}">
                <p14:modId xmlns:p14="http://schemas.microsoft.com/office/powerpoint/2010/main" val="1367629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3B295D-8A97-4A18-8F2E-C675404735C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A9C9EE2A-4D64-4A18-BC5B-B045560469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237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49ED5-4AED-48DF-949A-38D956C7FD51}"/>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0995ACBC-EE30-4ED0-AB24-391E8E578A2B}"/>
              </a:ext>
            </a:extLst>
          </p:cNvPr>
          <p:cNvGraphicFramePr>
            <a:graphicFrameLocks noGrp="1"/>
          </p:cNvGraphicFramePr>
          <p:nvPr>
            <p:ph type="tbl" sz="quarter" idx="13"/>
            <p:extLst>
              <p:ext uri="{D42A27DB-BD31-4B8C-83A1-F6EECF244321}">
                <p14:modId xmlns:p14="http://schemas.microsoft.com/office/powerpoint/2010/main" val="130739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8089315"/>
                    </a:ext>
                  </a:extLst>
                </a:gridCol>
                <a:gridCol w="1152144">
                  <a:extLst>
                    <a:ext uri="{9D8B030D-6E8A-4147-A177-3AD203B41FA5}">
                      <a16:colId xmlns:a16="http://schemas.microsoft.com/office/drawing/2014/main" val="1450270088"/>
                    </a:ext>
                  </a:extLst>
                </a:gridCol>
                <a:gridCol w="1152144">
                  <a:extLst>
                    <a:ext uri="{9D8B030D-6E8A-4147-A177-3AD203B41FA5}">
                      <a16:colId xmlns:a16="http://schemas.microsoft.com/office/drawing/2014/main" val="2489638444"/>
                    </a:ext>
                  </a:extLst>
                </a:gridCol>
                <a:gridCol w="1152144">
                  <a:extLst>
                    <a:ext uri="{9D8B030D-6E8A-4147-A177-3AD203B41FA5}">
                      <a16:colId xmlns:a16="http://schemas.microsoft.com/office/drawing/2014/main" val="2361459227"/>
                    </a:ext>
                  </a:extLst>
                </a:gridCol>
                <a:gridCol w="1152144">
                  <a:extLst>
                    <a:ext uri="{9D8B030D-6E8A-4147-A177-3AD203B41FA5}">
                      <a16:colId xmlns:a16="http://schemas.microsoft.com/office/drawing/2014/main" val="3681714531"/>
                    </a:ext>
                  </a:extLst>
                </a:gridCol>
                <a:gridCol w="1152144">
                  <a:extLst>
                    <a:ext uri="{9D8B030D-6E8A-4147-A177-3AD203B41FA5}">
                      <a16:colId xmlns:a16="http://schemas.microsoft.com/office/drawing/2014/main" val="1299810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32457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77.516129032258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4.3548387096774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96.516129032258</a:t>
                      </a:r>
                    </a:p>
                  </a:txBody>
                  <a:tcPr/>
                </a:tc>
                <a:extLst>
                  <a:ext uri="{0D108BD9-81ED-4DB2-BD59-A6C34878D82A}">
                    <a16:rowId xmlns:a16="http://schemas.microsoft.com/office/drawing/2014/main" val="167371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77.516129032258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4.3548387096774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96.516129032258</a:t>
                      </a:r>
                    </a:p>
                  </a:txBody>
                  <a:tcPr/>
                </a:tc>
                <a:extLst>
                  <a:ext uri="{0D108BD9-81ED-4DB2-BD59-A6C34878D82A}">
                    <a16:rowId xmlns:a16="http://schemas.microsoft.com/office/drawing/2014/main" val="256348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77.516129032258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4.3548387096774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96.516129032258</a:t>
                      </a:r>
                    </a:p>
                  </a:txBody>
                  <a:tcPr/>
                </a:tc>
                <a:extLst>
                  <a:ext uri="{0D108BD9-81ED-4DB2-BD59-A6C34878D82A}">
                    <a16:rowId xmlns:a16="http://schemas.microsoft.com/office/drawing/2014/main" val="333415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extLst>
                  <a:ext uri="{0D108BD9-81ED-4DB2-BD59-A6C34878D82A}">
                    <a16:rowId xmlns:a16="http://schemas.microsoft.com/office/drawing/2014/main" val="243237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50.928571428571</a:t>
                      </a:r>
                    </a:p>
                  </a:txBody>
                  <a:tcPr/>
                </a:tc>
                <a:extLst>
                  <a:ext uri="{0D108BD9-81ED-4DB2-BD59-A6C34878D82A}">
                    <a16:rowId xmlns:a16="http://schemas.microsoft.com/office/drawing/2014/main" val="235735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50.928571428571</a:t>
                      </a:r>
                    </a:p>
                  </a:txBody>
                  <a:tcPr/>
                </a:tc>
                <a:extLst>
                  <a:ext uri="{0D108BD9-81ED-4DB2-BD59-A6C34878D82A}">
                    <a16:rowId xmlns:a16="http://schemas.microsoft.com/office/drawing/2014/main" val="335818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55.416666666667</a:t>
                      </a:r>
                    </a:p>
                  </a:txBody>
                  <a:tcPr/>
                </a:tc>
                <a:extLst>
                  <a:ext uri="{0D108BD9-81ED-4DB2-BD59-A6C34878D82A}">
                    <a16:rowId xmlns:a16="http://schemas.microsoft.com/office/drawing/2014/main" val="224111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extLst>
                  <a:ext uri="{0D108BD9-81ED-4DB2-BD59-A6C34878D82A}">
                    <a16:rowId xmlns:a16="http://schemas.microsoft.com/office/drawing/2014/main" val="145332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108.75</a:t>
                      </a:r>
                    </a:p>
                  </a:txBody>
                  <a:tcPr/>
                </a:tc>
                <a:extLst>
                  <a:ext uri="{0D108BD9-81ED-4DB2-BD59-A6C34878D82A}">
                    <a16:rowId xmlns:a16="http://schemas.microsoft.com/office/drawing/2014/main" val="180676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121.14285714286</a:t>
                      </a:r>
                    </a:p>
                  </a:txBody>
                  <a:tcPr/>
                </a:tc>
                <a:extLst>
                  <a:ext uri="{0D108BD9-81ED-4DB2-BD59-A6C34878D82A}">
                    <a16:rowId xmlns:a16="http://schemas.microsoft.com/office/drawing/2014/main" val="765925359"/>
                  </a:ext>
                </a:extLst>
              </a:tr>
            </a:tbl>
          </a:graphicData>
        </a:graphic>
      </p:graphicFrame>
      <p:sp>
        <p:nvSpPr>
          <p:cNvPr id="4" name="Text Placeholder 3">
            <a:extLst>
              <a:ext uri="{FF2B5EF4-FFF2-40B4-BE49-F238E27FC236}">
                <a16:creationId xmlns:a16="http://schemas.microsoft.com/office/drawing/2014/main" id="{20420F5C-2EC4-42C5-BA2C-16E98940F09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199345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AAC1D-D702-4361-B04A-D05A6A93776C}"/>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D72310E2-7ABB-4DAD-8E40-D0F9EF8DD790}"/>
              </a:ext>
            </a:extLst>
          </p:cNvPr>
          <p:cNvGraphicFramePr>
            <a:graphicFrameLocks noGrp="1"/>
          </p:cNvGraphicFramePr>
          <p:nvPr>
            <p:ph type="tbl" sz="quarter" idx="13"/>
            <p:extLst>
              <p:ext uri="{D42A27DB-BD31-4B8C-83A1-F6EECF244321}">
                <p14:modId xmlns:p14="http://schemas.microsoft.com/office/powerpoint/2010/main" val="29227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0943165"/>
                    </a:ext>
                  </a:extLst>
                </a:gridCol>
                <a:gridCol w="1152144">
                  <a:extLst>
                    <a:ext uri="{9D8B030D-6E8A-4147-A177-3AD203B41FA5}">
                      <a16:colId xmlns:a16="http://schemas.microsoft.com/office/drawing/2014/main" val="3039799051"/>
                    </a:ext>
                  </a:extLst>
                </a:gridCol>
                <a:gridCol w="1152144">
                  <a:extLst>
                    <a:ext uri="{9D8B030D-6E8A-4147-A177-3AD203B41FA5}">
                      <a16:colId xmlns:a16="http://schemas.microsoft.com/office/drawing/2014/main" val="2698678625"/>
                    </a:ext>
                  </a:extLst>
                </a:gridCol>
                <a:gridCol w="1152144">
                  <a:extLst>
                    <a:ext uri="{9D8B030D-6E8A-4147-A177-3AD203B41FA5}">
                      <a16:colId xmlns:a16="http://schemas.microsoft.com/office/drawing/2014/main" val="924249394"/>
                    </a:ext>
                  </a:extLst>
                </a:gridCol>
                <a:gridCol w="1152144">
                  <a:extLst>
                    <a:ext uri="{9D8B030D-6E8A-4147-A177-3AD203B41FA5}">
                      <a16:colId xmlns:a16="http://schemas.microsoft.com/office/drawing/2014/main" val="3987084683"/>
                    </a:ext>
                  </a:extLst>
                </a:gridCol>
                <a:gridCol w="1152144">
                  <a:extLst>
                    <a:ext uri="{9D8B030D-6E8A-4147-A177-3AD203B41FA5}">
                      <a16:colId xmlns:a16="http://schemas.microsoft.com/office/drawing/2014/main" val="1952190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5919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121.14285714286</a:t>
                      </a:r>
                    </a:p>
                  </a:txBody>
                  <a:tcPr/>
                </a:tc>
                <a:extLst>
                  <a:ext uri="{0D108BD9-81ED-4DB2-BD59-A6C34878D82A}">
                    <a16:rowId xmlns:a16="http://schemas.microsoft.com/office/drawing/2014/main" val="250099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89.75</a:t>
                      </a:r>
                    </a:p>
                  </a:txBody>
                  <a:tcPr/>
                </a:tc>
                <a:extLst>
                  <a:ext uri="{0D108BD9-81ED-4DB2-BD59-A6C34878D82A}">
                    <a16:rowId xmlns:a16="http://schemas.microsoft.com/office/drawing/2014/main" val="101235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#PromosEspeciales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347998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30576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78469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extLst>
                  <a:ext uri="{0D108BD9-81ED-4DB2-BD59-A6C34878D82A}">
                    <a16:rowId xmlns:a16="http://schemas.microsoft.com/office/drawing/2014/main" val="295752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extLst>
                  <a:ext uri="{0D108BD9-81ED-4DB2-BD59-A6C34878D82A}">
                    <a16:rowId xmlns:a16="http://schemas.microsoft.com/office/drawing/2014/main" val="91668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131.25</a:t>
                      </a:r>
                    </a:p>
                  </a:txBody>
                  <a:tcPr/>
                </a:tc>
                <a:extLst>
                  <a:ext uri="{0D108BD9-81ED-4DB2-BD59-A6C34878D82A}">
                    <a16:rowId xmlns:a16="http://schemas.microsoft.com/office/drawing/2014/main" val="67068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131.25</a:t>
                      </a:r>
                    </a:p>
                  </a:txBody>
                  <a:tcPr/>
                </a:tc>
                <a:extLst>
                  <a:ext uri="{0D108BD9-81ED-4DB2-BD59-A6C34878D82A}">
                    <a16:rowId xmlns:a16="http://schemas.microsoft.com/office/drawing/2014/main" val="113084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#cascosCaberg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131.25</a:t>
                      </a:r>
                    </a:p>
                  </a:txBody>
                  <a:tcPr/>
                </a:tc>
                <a:extLst>
                  <a:ext uri="{0D108BD9-81ED-4DB2-BD59-A6C34878D82A}">
                    <a16:rowId xmlns:a16="http://schemas.microsoft.com/office/drawing/2014/main" val="1342237153"/>
                  </a:ext>
                </a:extLst>
              </a:tr>
            </a:tbl>
          </a:graphicData>
        </a:graphic>
      </p:graphicFrame>
      <p:sp>
        <p:nvSpPr>
          <p:cNvPr id="4" name="Text Placeholder 3">
            <a:extLst>
              <a:ext uri="{FF2B5EF4-FFF2-40B4-BE49-F238E27FC236}">
                <a16:creationId xmlns:a16="http://schemas.microsoft.com/office/drawing/2014/main" id="{1A3E1BE5-E89A-497B-A0E0-9CFAE17B65A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00418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1D1EB-171C-4B37-AEA2-BA788A559559}"/>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820036C4-E679-4B01-A4CA-7EE3A3684A3E}"/>
              </a:ext>
            </a:extLst>
          </p:cNvPr>
          <p:cNvGraphicFramePr>
            <a:graphicFrameLocks noGrp="1"/>
          </p:cNvGraphicFramePr>
          <p:nvPr>
            <p:ph type="tbl" sz="quarter" idx="13"/>
            <p:extLst>
              <p:ext uri="{D42A27DB-BD31-4B8C-83A1-F6EECF244321}">
                <p14:modId xmlns:p14="http://schemas.microsoft.com/office/powerpoint/2010/main" val="236473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2231353"/>
                    </a:ext>
                  </a:extLst>
                </a:gridCol>
                <a:gridCol w="1152144">
                  <a:extLst>
                    <a:ext uri="{9D8B030D-6E8A-4147-A177-3AD203B41FA5}">
                      <a16:colId xmlns:a16="http://schemas.microsoft.com/office/drawing/2014/main" val="657513990"/>
                    </a:ext>
                  </a:extLst>
                </a:gridCol>
                <a:gridCol w="1152144">
                  <a:extLst>
                    <a:ext uri="{9D8B030D-6E8A-4147-A177-3AD203B41FA5}">
                      <a16:colId xmlns:a16="http://schemas.microsoft.com/office/drawing/2014/main" val="2832924921"/>
                    </a:ext>
                  </a:extLst>
                </a:gridCol>
                <a:gridCol w="1152144">
                  <a:extLst>
                    <a:ext uri="{9D8B030D-6E8A-4147-A177-3AD203B41FA5}">
                      <a16:colId xmlns:a16="http://schemas.microsoft.com/office/drawing/2014/main" val="3411695680"/>
                    </a:ext>
                  </a:extLst>
                </a:gridCol>
                <a:gridCol w="1152144">
                  <a:extLst>
                    <a:ext uri="{9D8B030D-6E8A-4147-A177-3AD203B41FA5}">
                      <a16:colId xmlns:a16="http://schemas.microsoft.com/office/drawing/2014/main" val="2703814061"/>
                    </a:ext>
                  </a:extLst>
                </a:gridCol>
                <a:gridCol w="1152144">
                  <a:extLst>
                    <a:ext uri="{9D8B030D-6E8A-4147-A177-3AD203B41FA5}">
                      <a16:colId xmlns:a16="http://schemas.microsoft.com/office/drawing/2014/main" val="2778643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9248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373950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416530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#RayZR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65811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196260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118.66666666667</a:t>
                      </a:r>
                    </a:p>
                  </a:txBody>
                  <a:tcPr/>
                </a:tc>
                <a:extLst>
                  <a:ext uri="{0D108BD9-81ED-4DB2-BD59-A6C34878D82A}">
                    <a16:rowId xmlns:a16="http://schemas.microsoft.com/office/drawing/2014/main" val="3966612834"/>
                  </a:ext>
                </a:extLst>
              </a:tr>
            </a:tbl>
          </a:graphicData>
        </a:graphic>
      </p:graphicFrame>
      <p:sp>
        <p:nvSpPr>
          <p:cNvPr id="4" name="Text Placeholder 3">
            <a:extLst>
              <a:ext uri="{FF2B5EF4-FFF2-40B4-BE49-F238E27FC236}">
                <a16:creationId xmlns:a16="http://schemas.microsoft.com/office/drawing/2014/main" id="{A7E015DF-03C5-4601-BB59-2408B213B31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621752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35451-79ED-4084-B01B-FFF484A80592}"/>
              </a:ext>
            </a:extLst>
          </p:cNvPr>
          <p:cNvSpPr>
            <a:spLocks noGrp="1"/>
          </p:cNvSpPr>
          <p:nvPr>
            <p:ph type="title"/>
          </p:nvPr>
        </p:nvSpPr>
        <p:spPr/>
        <p:txBody>
          <a:bodyPr/>
          <a:lstStyle/>
          <a:p>
            <a:r>
              <a:rPr lang="en-US"/>
              <a:t>Facebook Post Table + Reactions | La Emilia - 1 of 17</a:t>
            </a:r>
          </a:p>
        </p:txBody>
      </p:sp>
      <p:graphicFrame>
        <p:nvGraphicFramePr>
          <p:cNvPr id="5" name="Table Placeholder 4">
            <a:extLst>
              <a:ext uri="{FF2B5EF4-FFF2-40B4-BE49-F238E27FC236}">
                <a16:creationId xmlns:a16="http://schemas.microsoft.com/office/drawing/2014/main" id="{E70A49BD-2E1D-45C6-8AD5-0F49AE244190}"/>
              </a:ext>
            </a:extLst>
          </p:cNvPr>
          <p:cNvGraphicFramePr>
            <a:graphicFrameLocks noGrp="1"/>
          </p:cNvGraphicFramePr>
          <p:nvPr>
            <p:ph type="tbl" sz="quarter" idx="13"/>
            <p:extLst>
              <p:ext uri="{D42A27DB-BD31-4B8C-83A1-F6EECF244321}">
                <p14:modId xmlns:p14="http://schemas.microsoft.com/office/powerpoint/2010/main" val="261573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773439"/>
                    </a:ext>
                  </a:extLst>
                </a:gridCol>
                <a:gridCol w="493776">
                  <a:extLst>
                    <a:ext uri="{9D8B030D-6E8A-4147-A177-3AD203B41FA5}">
                      <a16:colId xmlns:a16="http://schemas.microsoft.com/office/drawing/2014/main" val="1827288416"/>
                    </a:ext>
                  </a:extLst>
                </a:gridCol>
                <a:gridCol w="493776">
                  <a:extLst>
                    <a:ext uri="{9D8B030D-6E8A-4147-A177-3AD203B41FA5}">
                      <a16:colId xmlns:a16="http://schemas.microsoft.com/office/drawing/2014/main" val="3440088728"/>
                    </a:ext>
                  </a:extLst>
                </a:gridCol>
                <a:gridCol w="493776">
                  <a:extLst>
                    <a:ext uri="{9D8B030D-6E8A-4147-A177-3AD203B41FA5}">
                      <a16:colId xmlns:a16="http://schemas.microsoft.com/office/drawing/2014/main" val="1308467527"/>
                    </a:ext>
                  </a:extLst>
                </a:gridCol>
                <a:gridCol w="493776">
                  <a:extLst>
                    <a:ext uri="{9D8B030D-6E8A-4147-A177-3AD203B41FA5}">
                      <a16:colId xmlns:a16="http://schemas.microsoft.com/office/drawing/2014/main" val="1339676631"/>
                    </a:ext>
                  </a:extLst>
                </a:gridCol>
                <a:gridCol w="493776">
                  <a:extLst>
                    <a:ext uri="{9D8B030D-6E8A-4147-A177-3AD203B41FA5}">
                      <a16:colId xmlns:a16="http://schemas.microsoft.com/office/drawing/2014/main" val="1135765569"/>
                    </a:ext>
                  </a:extLst>
                </a:gridCol>
                <a:gridCol w="493776">
                  <a:extLst>
                    <a:ext uri="{9D8B030D-6E8A-4147-A177-3AD203B41FA5}">
                      <a16:colId xmlns:a16="http://schemas.microsoft.com/office/drawing/2014/main" val="606527274"/>
                    </a:ext>
                  </a:extLst>
                </a:gridCol>
                <a:gridCol w="493776">
                  <a:extLst>
                    <a:ext uri="{9D8B030D-6E8A-4147-A177-3AD203B41FA5}">
                      <a16:colId xmlns:a16="http://schemas.microsoft.com/office/drawing/2014/main" val="3744930081"/>
                    </a:ext>
                  </a:extLst>
                </a:gridCol>
                <a:gridCol w="493776">
                  <a:extLst>
                    <a:ext uri="{9D8B030D-6E8A-4147-A177-3AD203B41FA5}">
                      <a16:colId xmlns:a16="http://schemas.microsoft.com/office/drawing/2014/main" val="728368656"/>
                    </a:ext>
                  </a:extLst>
                </a:gridCol>
                <a:gridCol w="493776">
                  <a:extLst>
                    <a:ext uri="{9D8B030D-6E8A-4147-A177-3AD203B41FA5}">
                      <a16:colId xmlns:a16="http://schemas.microsoft.com/office/drawing/2014/main" val="1928765382"/>
                    </a:ext>
                  </a:extLst>
                </a:gridCol>
                <a:gridCol w="493776">
                  <a:extLst>
                    <a:ext uri="{9D8B030D-6E8A-4147-A177-3AD203B41FA5}">
                      <a16:colId xmlns:a16="http://schemas.microsoft.com/office/drawing/2014/main" val="4071934877"/>
                    </a:ext>
                  </a:extLst>
                </a:gridCol>
                <a:gridCol w="493776">
                  <a:extLst>
                    <a:ext uri="{9D8B030D-6E8A-4147-A177-3AD203B41FA5}">
                      <a16:colId xmlns:a16="http://schemas.microsoft.com/office/drawing/2014/main" val="3127831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39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- 2021-02-28 21:35:00</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 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24652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- 2021-03-04 14:00:49</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14432845"/>
                  </a:ext>
                </a:extLst>
              </a:tr>
            </a:tbl>
          </a:graphicData>
        </a:graphic>
      </p:graphicFrame>
      <p:sp>
        <p:nvSpPr>
          <p:cNvPr id="4" name="Text Placeholder 3">
            <a:extLst>
              <a:ext uri="{FF2B5EF4-FFF2-40B4-BE49-F238E27FC236}">
                <a16:creationId xmlns:a16="http://schemas.microsoft.com/office/drawing/2014/main" id="{1658CAB0-871E-4950-83CE-C1616F1C2BE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951071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CE4A6-1272-4C0B-86E5-8F6B7651EED5}"/>
              </a:ext>
            </a:extLst>
          </p:cNvPr>
          <p:cNvSpPr>
            <a:spLocks noGrp="1"/>
          </p:cNvSpPr>
          <p:nvPr>
            <p:ph type="title"/>
          </p:nvPr>
        </p:nvSpPr>
        <p:spPr/>
        <p:txBody>
          <a:bodyPr/>
          <a:lstStyle/>
          <a:p>
            <a:r>
              <a:rPr lang="en-US"/>
              <a:t>Facebook Post Table + Reactions | La Emilia - 2 of 17</a:t>
            </a:r>
          </a:p>
        </p:txBody>
      </p:sp>
      <p:graphicFrame>
        <p:nvGraphicFramePr>
          <p:cNvPr id="5" name="Table Placeholder 4">
            <a:extLst>
              <a:ext uri="{FF2B5EF4-FFF2-40B4-BE49-F238E27FC236}">
                <a16:creationId xmlns:a16="http://schemas.microsoft.com/office/drawing/2014/main" id="{9EFF793B-960A-423F-8AD9-2ACB0C7218CC}"/>
              </a:ext>
            </a:extLst>
          </p:cNvPr>
          <p:cNvGraphicFramePr>
            <a:graphicFrameLocks noGrp="1"/>
          </p:cNvGraphicFramePr>
          <p:nvPr>
            <p:ph type="tbl" sz="quarter" idx="13"/>
            <p:extLst>
              <p:ext uri="{D42A27DB-BD31-4B8C-83A1-F6EECF244321}">
                <p14:modId xmlns:p14="http://schemas.microsoft.com/office/powerpoint/2010/main" val="731978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9193651"/>
                    </a:ext>
                  </a:extLst>
                </a:gridCol>
                <a:gridCol w="493776">
                  <a:extLst>
                    <a:ext uri="{9D8B030D-6E8A-4147-A177-3AD203B41FA5}">
                      <a16:colId xmlns:a16="http://schemas.microsoft.com/office/drawing/2014/main" val="1371864358"/>
                    </a:ext>
                  </a:extLst>
                </a:gridCol>
                <a:gridCol w="493776">
                  <a:extLst>
                    <a:ext uri="{9D8B030D-6E8A-4147-A177-3AD203B41FA5}">
                      <a16:colId xmlns:a16="http://schemas.microsoft.com/office/drawing/2014/main" val="1749003648"/>
                    </a:ext>
                  </a:extLst>
                </a:gridCol>
                <a:gridCol w="493776">
                  <a:extLst>
                    <a:ext uri="{9D8B030D-6E8A-4147-A177-3AD203B41FA5}">
                      <a16:colId xmlns:a16="http://schemas.microsoft.com/office/drawing/2014/main" val="4117747502"/>
                    </a:ext>
                  </a:extLst>
                </a:gridCol>
                <a:gridCol w="493776">
                  <a:extLst>
                    <a:ext uri="{9D8B030D-6E8A-4147-A177-3AD203B41FA5}">
                      <a16:colId xmlns:a16="http://schemas.microsoft.com/office/drawing/2014/main" val="2467520462"/>
                    </a:ext>
                  </a:extLst>
                </a:gridCol>
                <a:gridCol w="493776">
                  <a:extLst>
                    <a:ext uri="{9D8B030D-6E8A-4147-A177-3AD203B41FA5}">
                      <a16:colId xmlns:a16="http://schemas.microsoft.com/office/drawing/2014/main" val="504416960"/>
                    </a:ext>
                  </a:extLst>
                </a:gridCol>
                <a:gridCol w="493776">
                  <a:extLst>
                    <a:ext uri="{9D8B030D-6E8A-4147-A177-3AD203B41FA5}">
                      <a16:colId xmlns:a16="http://schemas.microsoft.com/office/drawing/2014/main" val="4272762099"/>
                    </a:ext>
                  </a:extLst>
                </a:gridCol>
                <a:gridCol w="493776">
                  <a:extLst>
                    <a:ext uri="{9D8B030D-6E8A-4147-A177-3AD203B41FA5}">
                      <a16:colId xmlns:a16="http://schemas.microsoft.com/office/drawing/2014/main" val="2573599043"/>
                    </a:ext>
                  </a:extLst>
                </a:gridCol>
                <a:gridCol w="493776">
                  <a:extLst>
                    <a:ext uri="{9D8B030D-6E8A-4147-A177-3AD203B41FA5}">
                      <a16:colId xmlns:a16="http://schemas.microsoft.com/office/drawing/2014/main" val="1218086574"/>
                    </a:ext>
                  </a:extLst>
                </a:gridCol>
                <a:gridCol w="493776">
                  <a:extLst>
                    <a:ext uri="{9D8B030D-6E8A-4147-A177-3AD203B41FA5}">
                      <a16:colId xmlns:a16="http://schemas.microsoft.com/office/drawing/2014/main" val="1000096140"/>
                    </a:ext>
                  </a:extLst>
                </a:gridCol>
                <a:gridCol w="493776">
                  <a:extLst>
                    <a:ext uri="{9D8B030D-6E8A-4147-A177-3AD203B41FA5}">
                      <a16:colId xmlns:a16="http://schemas.microsoft.com/office/drawing/2014/main" val="1791516057"/>
                    </a:ext>
                  </a:extLst>
                </a:gridCol>
                <a:gridCol w="493776">
                  <a:extLst>
                    <a:ext uri="{9D8B030D-6E8A-4147-A177-3AD203B41FA5}">
                      <a16:colId xmlns:a16="http://schemas.microsoft.com/office/drawing/2014/main" val="256225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169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- 2021-02-25 14:00:46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3106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- 2021-02-26 10:00:01</a:t>
                      </a:r>
                      <a:r>
                        <a:rPr kumimoji="0" lang="es-ES" sz="1000" b="0" i="0" u="none" strike="noStrike" kern="1200" cap="none" spc="0" normalizeH="0" baseline="0" noProof="0">
                          <a:ln>
                            <a:noFill/>
                          </a:ln>
                          <a:solidFill>
                            <a:prstClr val="black"/>
                          </a:solidFill>
                          <a:effectLst/>
                          <a:uLnTx/>
                          <a:uFillTx/>
                          <a:latin typeface="+mn-lt"/>
                          <a:ea typeface="+mn-ea"/>
                          <a:cs typeface="+mn-cs"/>
                        </a:rPr>
                        <a:t>
 Nueva Honda GLH150, una moto fiel, fuerte, con una gran maniobrabilidad y rendimiento. No esperes más, acercate a tu concesionario más cercano y hacete la gauchada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7449885"/>
                  </a:ext>
                </a:extLst>
              </a:tr>
            </a:tbl>
          </a:graphicData>
        </a:graphic>
      </p:graphicFrame>
      <p:sp>
        <p:nvSpPr>
          <p:cNvPr id="4" name="Text Placeholder 3">
            <a:extLst>
              <a:ext uri="{FF2B5EF4-FFF2-40B4-BE49-F238E27FC236}">
                <a16:creationId xmlns:a16="http://schemas.microsoft.com/office/drawing/2014/main" id="{DF914B2C-9D4D-46E8-9410-D6202121AF5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148834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ADAE-A6D6-4FB5-B3E2-F9256C8C6CCF}"/>
              </a:ext>
            </a:extLst>
          </p:cNvPr>
          <p:cNvSpPr>
            <a:spLocks noGrp="1"/>
          </p:cNvSpPr>
          <p:nvPr>
            <p:ph type="title"/>
          </p:nvPr>
        </p:nvSpPr>
        <p:spPr/>
        <p:txBody>
          <a:bodyPr/>
          <a:lstStyle/>
          <a:p>
            <a:r>
              <a:rPr lang="en-US"/>
              <a:t>Facebook Post Table + Reactions | La Emilia - 3 of 17</a:t>
            </a:r>
          </a:p>
        </p:txBody>
      </p:sp>
      <p:graphicFrame>
        <p:nvGraphicFramePr>
          <p:cNvPr id="5" name="Table Placeholder 4">
            <a:extLst>
              <a:ext uri="{FF2B5EF4-FFF2-40B4-BE49-F238E27FC236}">
                <a16:creationId xmlns:a16="http://schemas.microsoft.com/office/drawing/2014/main" id="{E7A560C3-CD80-4A43-8233-F578271BA3DF}"/>
              </a:ext>
            </a:extLst>
          </p:cNvPr>
          <p:cNvGraphicFramePr>
            <a:graphicFrameLocks noGrp="1"/>
          </p:cNvGraphicFramePr>
          <p:nvPr>
            <p:ph type="tbl" sz="quarter" idx="13"/>
            <p:extLst>
              <p:ext uri="{D42A27DB-BD31-4B8C-83A1-F6EECF244321}">
                <p14:modId xmlns:p14="http://schemas.microsoft.com/office/powerpoint/2010/main" val="3609400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7094007"/>
                    </a:ext>
                  </a:extLst>
                </a:gridCol>
                <a:gridCol w="493776">
                  <a:extLst>
                    <a:ext uri="{9D8B030D-6E8A-4147-A177-3AD203B41FA5}">
                      <a16:colId xmlns:a16="http://schemas.microsoft.com/office/drawing/2014/main" val="1586456531"/>
                    </a:ext>
                  </a:extLst>
                </a:gridCol>
                <a:gridCol w="493776">
                  <a:extLst>
                    <a:ext uri="{9D8B030D-6E8A-4147-A177-3AD203B41FA5}">
                      <a16:colId xmlns:a16="http://schemas.microsoft.com/office/drawing/2014/main" val="2090962029"/>
                    </a:ext>
                  </a:extLst>
                </a:gridCol>
                <a:gridCol w="493776">
                  <a:extLst>
                    <a:ext uri="{9D8B030D-6E8A-4147-A177-3AD203B41FA5}">
                      <a16:colId xmlns:a16="http://schemas.microsoft.com/office/drawing/2014/main" val="1383871828"/>
                    </a:ext>
                  </a:extLst>
                </a:gridCol>
                <a:gridCol w="493776">
                  <a:extLst>
                    <a:ext uri="{9D8B030D-6E8A-4147-A177-3AD203B41FA5}">
                      <a16:colId xmlns:a16="http://schemas.microsoft.com/office/drawing/2014/main" val="2058612970"/>
                    </a:ext>
                  </a:extLst>
                </a:gridCol>
                <a:gridCol w="493776">
                  <a:extLst>
                    <a:ext uri="{9D8B030D-6E8A-4147-A177-3AD203B41FA5}">
                      <a16:colId xmlns:a16="http://schemas.microsoft.com/office/drawing/2014/main" val="1336730626"/>
                    </a:ext>
                  </a:extLst>
                </a:gridCol>
                <a:gridCol w="493776">
                  <a:extLst>
                    <a:ext uri="{9D8B030D-6E8A-4147-A177-3AD203B41FA5}">
                      <a16:colId xmlns:a16="http://schemas.microsoft.com/office/drawing/2014/main" val="3216169626"/>
                    </a:ext>
                  </a:extLst>
                </a:gridCol>
                <a:gridCol w="493776">
                  <a:extLst>
                    <a:ext uri="{9D8B030D-6E8A-4147-A177-3AD203B41FA5}">
                      <a16:colId xmlns:a16="http://schemas.microsoft.com/office/drawing/2014/main" val="2372739352"/>
                    </a:ext>
                  </a:extLst>
                </a:gridCol>
                <a:gridCol w="493776">
                  <a:extLst>
                    <a:ext uri="{9D8B030D-6E8A-4147-A177-3AD203B41FA5}">
                      <a16:colId xmlns:a16="http://schemas.microsoft.com/office/drawing/2014/main" val="2632832313"/>
                    </a:ext>
                  </a:extLst>
                </a:gridCol>
                <a:gridCol w="493776">
                  <a:extLst>
                    <a:ext uri="{9D8B030D-6E8A-4147-A177-3AD203B41FA5}">
                      <a16:colId xmlns:a16="http://schemas.microsoft.com/office/drawing/2014/main" val="2889921034"/>
                    </a:ext>
                  </a:extLst>
                </a:gridCol>
                <a:gridCol w="493776">
                  <a:extLst>
                    <a:ext uri="{9D8B030D-6E8A-4147-A177-3AD203B41FA5}">
                      <a16:colId xmlns:a16="http://schemas.microsoft.com/office/drawing/2014/main" val="30826156"/>
                    </a:ext>
                  </a:extLst>
                </a:gridCol>
                <a:gridCol w="493776">
                  <a:extLst>
                    <a:ext uri="{9D8B030D-6E8A-4147-A177-3AD203B41FA5}">
                      <a16:colId xmlns:a16="http://schemas.microsoft.com/office/drawing/2014/main" val="3681191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371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- 2021-03-02 14:01:02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952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- 2021-02-25 11:21:43</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cabalgar las pampas de cemento en la nueva GLH150. Fiel, confiable, con gran capacidad de carga, maniobrabilidad y rendimiento. GAUCHA. Acercate a cualquier concesionario Honda y hacé tu prueba de manejo. 
Conoce más en http://bit.ly/2ZMgcKG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68750986"/>
                  </a:ext>
                </a:extLst>
              </a:tr>
            </a:tbl>
          </a:graphicData>
        </a:graphic>
      </p:graphicFrame>
      <p:sp>
        <p:nvSpPr>
          <p:cNvPr id="4" name="Text Placeholder 3">
            <a:extLst>
              <a:ext uri="{FF2B5EF4-FFF2-40B4-BE49-F238E27FC236}">
                <a16:creationId xmlns:a16="http://schemas.microsoft.com/office/drawing/2014/main" id="{F38E6678-39D0-43CD-BD96-E1DA0041E4F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556220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B1E61-C86D-40A8-9C7E-893F7ECC777B}"/>
              </a:ext>
            </a:extLst>
          </p:cNvPr>
          <p:cNvSpPr>
            <a:spLocks noGrp="1"/>
          </p:cNvSpPr>
          <p:nvPr>
            <p:ph type="title"/>
          </p:nvPr>
        </p:nvSpPr>
        <p:spPr/>
        <p:txBody>
          <a:bodyPr/>
          <a:lstStyle/>
          <a:p>
            <a:r>
              <a:rPr lang="en-US"/>
              <a:t>Facebook Post Table + Reactions | La Emilia - 4 of 17</a:t>
            </a:r>
          </a:p>
        </p:txBody>
      </p:sp>
      <p:graphicFrame>
        <p:nvGraphicFramePr>
          <p:cNvPr id="5" name="Table Placeholder 4">
            <a:extLst>
              <a:ext uri="{FF2B5EF4-FFF2-40B4-BE49-F238E27FC236}">
                <a16:creationId xmlns:a16="http://schemas.microsoft.com/office/drawing/2014/main" id="{5C238AB8-B19F-496C-9669-268F9839BB1D}"/>
              </a:ext>
            </a:extLst>
          </p:cNvPr>
          <p:cNvGraphicFramePr>
            <a:graphicFrameLocks noGrp="1"/>
          </p:cNvGraphicFramePr>
          <p:nvPr>
            <p:ph type="tbl" sz="quarter" idx="13"/>
            <p:extLst>
              <p:ext uri="{D42A27DB-BD31-4B8C-83A1-F6EECF244321}">
                <p14:modId xmlns:p14="http://schemas.microsoft.com/office/powerpoint/2010/main" val="4206190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8540382"/>
                    </a:ext>
                  </a:extLst>
                </a:gridCol>
                <a:gridCol w="493776">
                  <a:extLst>
                    <a:ext uri="{9D8B030D-6E8A-4147-A177-3AD203B41FA5}">
                      <a16:colId xmlns:a16="http://schemas.microsoft.com/office/drawing/2014/main" val="4060239019"/>
                    </a:ext>
                  </a:extLst>
                </a:gridCol>
                <a:gridCol w="493776">
                  <a:extLst>
                    <a:ext uri="{9D8B030D-6E8A-4147-A177-3AD203B41FA5}">
                      <a16:colId xmlns:a16="http://schemas.microsoft.com/office/drawing/2014/main" val="2626399266"/>
                    </a:ext>
                  </a:extLst>
                </a:gridCol>
                <a:gridCol w="493776">
                  <a:extLst>
                    <a:ext uri="{9D8B030D-6E8A-4147-A177-3AD203B41FA5}">
                      <a16:colId xmlns:a16="http://schemas.microsoft.com/office/drawing/2014/main" val="1341031097"/>
                    </a:ext>
                  </a:extLst>
                </a:gridCol>
                <a:gridCol w="493776">
                  <a:extLst>
                    <a:ext uri="{9D8B030D-6E8A-4147-A177-3AD203B41FA5}">
                      <a16:colId xmlns:a16="http://schemas.microsoft.com/office/drawing/2014/main" val="601456567"/>
                    </a:ext>
                  </a:extLst>
                </a:gridCol>
                <a:gridCol w="493776">
                  <a:extLst>
                    <a:ext uri="{9D8B030D-6E8A-4147-A177-3AD203B41FA5}">
                      <a16:colId xmlns:a16="http://schemas.microsoft.com/office/drawing/2014/main" val="1834785124"/>
                    </a:ext>
                  </a:extLst>
                </a:gridCol>
                <a:gridCol w="493776">
                  <a:extLst>
                    <a:ext uri="{9D8B030D-6E8A-4147-A177-3AD203B41FA5}">
                      <a16:colId xmlns:a16="http://schemas.microsoft.com/office/drawing/2014/main" val="2338685092"/>
                    </a:ext>
                  </a:extLst>
                </a:gridCol>
                <a:gridCol w="493776">
                  <a:extLst>
                    <a:ext uri="{9D8B030D-6E8A-4147-A177-3AD203B41FA5}">
                      <a16:colId xmlns:a16="http://schemas.microsoft.com/office/drawing/2014/main" val="2680543892"/>
                    </a:ext>
                  </a:extLst>
                </a:gridCol>
                <a:gridCol w="493776">
                  <a:extLst>
                    <a:ext uri="{9D8B030D-6E8A-4147-A177-3AD203B41FA5}">
                      <a16:colId xmlns:a16="http://schemas.microsoft.com/office/drawing/2014/main" val="1237724225"/>
                    </a:ext>
                  </a:extLst>
                </a:gridCol>
                <a:gridCol w="493776">
                  <a:extLst>
                    <a:ext uri="{9D8B030D-6E8A-4147-A177-3AD203B41FA5}">
                      <a16:colId xmlns:a16="http://schemas.microsoft.com/office/drawing/2014/main" val="2544547391"/>
                    </a:ext>
                  </a:extLst>
                </a:gridCol>
                <a:gridCol w="493776">
                  <a:extLst>
                    <a:ext uri="{9D8B030D-6E8A-4147-A177-3AD203B41FA5}">
                      <a16:colId xmlns:a16="http://schemas.microsoft.com/office/drawing/2014/main" val="2798106894"/>
                    </a:ext>
                  </a:extLst>
                </a:gridCol>
                <a:gridCol w="493776">
                  <a:extLst>
                    <a:ext uri="{9D8B030D-6E8A-4147-A177-3AD203B41FA5}">
                      <a16:colId xmlns:a16="http://schemas.microsoft.com/office/drawing/2014/main" val="355497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912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- 2021-03-05 18:30:00</a:t>
                      </a:r>
                      <a:r>
                        <a:rPr kumimoji="0" lang="es-ES" sz="1000" b="0" i="0" u="none" strike="noStrike" kern="1200" cap="none" spc="0" normalizeH="0" baseline="0" noProof="0">
                          <a:ln>
                            <a:noFill/>
                          </a:ln>
                          <a:solidFill>
                            <a:prstClr val="black"/>
                          </a:solidFill>
                          <a:effectLst/>
                          <a:uLnTx/>
                          <a:uFillTx/>
                          <a:latin typeface="+mn-lt"/>
                          <a:ea typeface="+mn-ea"/>
                          <a:cs typeface="+mn-cs"/>
                        </a:rPr>
                        <a:t>
 Esto fue #𝐁𝐞𝐧𝐞𝐥𝐥𝐢𝗪𝐞𝐞𝐤 𝟐𝟎𝟐𝟏⁣
⁣
Cuando no hay muchas palabras para agregar porque las imágenes hablan por si solas, sólo nos queda agradecer a ustedes quienes hicieron esto posible. A los #Benellistas que aman la marca, las dos ruedas, salir a la ruta, compartir momentos, vivir experiencias, sentir la libertar de rodar y el viento en la cara.⁣
⁣
Nos queda mucho por recorrer, más momentos y experiencias por vivir mientras recordamos lo que se vivió en esta segunda edición. ⁣
⁣
¿Quién se suma la próxima ?⁣
⁣
#BenelliArgentina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94430762"/>
                  </a:ext>
                </a:extLst>
              </a:tr>
            </a:tbl>
          </a:graphicData>
        </a:graphic>
      </p:graphicFrame>
      <p:sp>
        <p:nvSpPr>
          <p:cNvPr id="4" name="Text Placeholder 3">
            <a:extLst>
              <a:ext uri="{FF2B5EF4-FFF2-40B4-BE49-F238E27FC236}">
                <a16:creationId xmlns:a16="http://schemas.microsoft.com/office/drawing/2014/main" id="{074947D8-D2C6-41AB-8A82-7C9D7AD5643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862709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B4A5A-E31B-49E7-BCD2-F1DAF3E1D6A4}"/>
              </a:ext>
            </a:extLst>
          </p:cNvPr>
          <p:cNvSpPr>
            <a:spLocks noGrp="1"/>
          </p:cNvSpPr>
          <p:nvPr>
            <p:ph type="title"/>
          </p:nvPr>
        </p:nvSpPr>
        <p:spPr/>
        <p:txBody>
          <a:bodyPr/>
          <a:lstStyle/>
          <a:p>
            <a:r>
              <a:rPr lang="en-US"/>
              <a:t>Facebook Post Table + Reactions | La Emilia - 5 of 17</a:t>
            </a:r>
          </a:p>
        </p:txBody>
      </p:sp>
      <p:graphicFrame>
        <p:nvGraphicFramePr>
          <p:cNvPr id="5" name="Table Placeholder 4">
            <a:extLst>
              <a:ext uri="{FF2B5EF4-FFF2-40B4-BE49-F238E27FC236}">
                <a16:creationId xmlns:a16="http://schemas.microsoft.com/office/drawing/2014/main" id="{10EFF141-EF98-476F-BE0F-615D14AE9B5C}"/>
              </a:ext>
            </a:extLst>
          </p:cNvPr>
          <p:cNvGraphicFramePr>
            <a:graphicFrameLocks noGrp="1"/>
          </p:cNvGraphicFramePr>
          <p:nvPr>
            <p:ph type="tbl" sz="quarter" idx="13"/>
            <p:extLst>
              <p:ext uri="{D42A27DB-BD31-4B8C-83A1-F6EECF244321}">
                <p14:modId xmlns:p14="http://schemas.microsoft.com/office/powerpoint/2010/main" val="763708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0541103"/>
                    </a:ext>
                  </a:extLst>
                </a:gridCol>
                <a:gridCol w="493776">
                  <a:extLst>
                    <a:ext uri="{9D8B030D-6E8A-4147-A177-3AD203B41FA5}">
                      <a16:colId xmlns:a16="http://schemas.microsoft.com/office/drawing/2014/main" val="719410961"/>
                    </a:ext>
                  </a:extLst>
                </a:gridCol>
                <a:gridCol w="493776">
                  <a:extLst>
                    <a:ext uri="{9D8B030D-6E8A-4147-A177-3AD203B41FA5}">
                      <a16:colId xmlns:a16="http://schemas.microsoft.com/office/drawing/2014/main" val="3974872700"/>
                    </a:ext>
                  </a:extLst>
                </a:gridCol>
                <a:gridCol w="493776">
                  <a:extLst>
                    <a:ext uri="{9D8B030D-6E8A-4147-A177-3AD203B41FA5}">
                      <a16:colId xmlns:a16="http://schemas.microsoft.com/office/drawing/2014/main" val="1243961481"/>
                    </a:ext>
                  </a:extLst>
                </a:gridCol>
                <a:gridCol w="493776">
                  <a:extLst>
                    <a:ext uri="{9D8B030D-6E8A-4147-A177-3AD203B41FA5}">
                      <a16:colId xmlns:a16="http://schemas.microsoft.com/office/drawing/2014/main" val="311392348"/>
                    </a:ext>
                  </a:extLst>
                </a:gridCol>
                <a:gridCol w="493776">
                  <a:extLst>
                    <a:ext uri="{9D8B030D-6E8A-4147-A177-3AD203B41FA5}">
                      <a16:colId xmlns:a16="http://schemas.microsoft.com/office/drawing/2014/main" val="3209910352"/>
                    </a:ext>
                  </a:extLst>
                </a:gridCol>
                <a:gridCol w="493776">
                  <a:extLst>
                    <a:ext uri="{9D8B030D-6E8A-4147-A177-3AD203B41FA5}">
                      <a16:colId xmlns:a16="http://schemas.microsoft.com/office/drawing/2014/main" val="1864956869"/>
                    </a:ext>
                  </a:extLst>
                </a:gridCol>
                <a:gridCol w="493776">
                  <a:extLst>
                    <a:ext uri="{9D8B030D-6E8A-4147-A177-3AD203B41FA5}">
                      <a16:colId xmlns:a16="http://schemas.microsoft.com/office/drawing/2014/main" val="3916521013"/>
                    </a:ext>
                  </a:extLst>
                </a:gridCol>
                <a:gridCol w="493776">
                  <a:extLst>
                    <a:ext uri="{9D8B030D-6E8A-4147-A177-3AD203B41FA5}">
                      <a16:colId xmlns:a16="http://schemas.microsoft.com/office/drawing/2014/main" val="1334290924"/>
                    </a:ext>
                  </a:extLst>
                </a:gridCol>
                <a:gridCol w="493776">
                  <a:extLst>
                    <a:ext uri="{9D8B030D-6E8A-4147-A177-3AD203B41FA5}">
                      <a16:colId xmlns:a16="http://schemas.microsoft.com/office/drawing/2014/main" val="732507551"/>
                    </a:ext>
                  </a:extLst>
                </a:gridCol>
                <a:gridCol w="493776">
                  <a:extLst>
                    <a:ext uri="{9D8B030D-6E8A-4147-A177-3AD203B41FA5}">
                      <a16:colId xmlns:a16="http://schemas.microsoft.com/office/drawing/2014/main" val="2805332164"/>
                    </a:ext>
                  </a:extLst>
                </a:gridCol>
                <a:gridCol w="493776">
                  <a:extLst>
                    <a:ext uri="{9D8B030D-6E8A-4147-A177-3AD203B41FA5}">
                      <a16:colId xmlns:a16="http://schemas.microsoft.com/office/drawing/2014/main" val="206843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9500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Argentina - 2021-02-25 12:08:03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415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- 2021-03-01 09:48:15</a:t>
                      </a:r>
                      <a:r>
                        <a:rPr kumimoji="0" lang="en-US" sz="1000" b="0" i="0" u="none" strike="noStrike" kern="1200" cap="none" spc="0" normalizeH="0" baseline="0" noProof="0">
                          <a:ln>
                            <a:noFill/>
                          </a:ln>
                          <a:solidFill>
                            <a:prstClr val="black"/>
                          </a:solidFill>
                          <a:effectLst/>
                          <a:uLnTx/>
                          <a:uFillTx/>
                          <a:latin typeface="+mn-lt"/>
                          <a:ea typeface="+mn-ea"/>
                          <a:cs typeface="+mn-cs"/>
                        </a:rPr>
                        <a:t>
 Petronas Yamaha Sepang Racing Team da comienzo a su tercera temporada en la campaña del Campeonato del Mundo de MotoGP con Franco Morbidelli y Valentino Rossi mostrando sus YZR-M1 2021.
#yamaha #motogp2021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151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- 2021-03-08 19:05:36</a:t>
                      </a:r>
                      <a:r>
                        <a:rPr kumimoji="0" lang="es-ES" sz="1000" b="0" i="0" u="none" strike="noStrike" kern="1200" cap="none" spc="0" normalizeH="0" baseline="0" noProof="0">
                          <a:ln>
                            <a:noFill/>
                          </a:ln>
                          <a:solidFill>
                            <a:prstClr val="black"/>
                          </a:solidFill>
                          <a:effectLst/>
                          <a:uLnTx/>
                          <a:uFillTx/>
                          <a:latin typeface="+mn-lt"/>
                          <a:ea typeface="+mn-ea"/>
                          <a:cs typeface="+mn-cs"/>
                        </a:rPr>
                        <a:t>
 La #TNT600i te dará grandes emociones, con un motor de 4 cilindros en línea y 82Hp, experimentaras su potencia! Asombrosa e increíble, con un resultado que inspira confianza y seguridad.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64391241"/>
                  </a:ext>
                </a:extLst>
              </a:tr>
            </a:tbl>
          </a:graphicData>
        </a:graphic>
      </p:graphicFrame>
      <p:sp>
        <p:nvSpPr>
          <p:cNvPr id="4" name="Text Placeholder 3">
            <a:extLst>
              <a:ext uri="{FF2B5EF4-FFF2-40B4-BE49-F238E27FC236}">
                <a16:creationId xmlns:a16="http://schemas.microsoft.com/office/drawing/2014/main" id="{2112E0BA-FED4-46F1-9572-C37ED6F1CA2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139069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3B25-D9F7-4035-9A9D-E6FEDFE25275}"/>
              </a:ext>
            </a:extLst>
          </p:cNvPr>
          <p:cNvSpPr>
            <a:spLocks noGrp="1"/>
          </p:cNvSpPr>
          <p:nvPr>
            <p:ph type="title"/>
          </p:nvPr>
        </p:nvSpPr>
        <p:spPr/>
        <p:txBody>
          <a:bodyPr/>
          <a:lstStyle/>
          <a:p>
            <a:r>
              <a:rPr lang="en-US"/>
              <a:t>Facebook Post Table + Reactions | La Emilia - 6 of 17</a:t>
            </a:r>
          </a:p>
        </p:txBody>
      </p:sp>
      <p:graphicFrame>
        <p:nvGraphicFramePr>
          <p:cNvPr id="5" name="Table Placeholder 4">
            <a:extLst>
              <a:ext uri="{FF2B5EF4-FFF2-40B4-BE49-F238E27FC236}">
                <a16:creationId xmlns:a16="http://schemas.microsoft.com/office/drawing/2014/main" id="{E4374B2D-FD21-48EF-80E6-B760CF04CF53}"/>
              </a:ext>
            </a:extLst>
          </p:cNvPr>
          <p:cNvGraphicFramePr>
            <a:graphicFrameLocks noGrp="1"/>
          </p:cNvGraphicFramePr>
          <p:nvPr>
            <p:ph type="tbl" sz="quarter" idx="13"/>
            <p:extLst>
              <p:ext uri="{D42A27DB-BD31-4B8C-83A1-F6EECF244321}">
                <p14:modId xmlns:p14="http://schemas.microsoft.com/office/powerpoint/2010/main" val="321419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280206"/>
                    </a:ext>
                  </a:extLst>
                </a:gridCol>
                <a:gridCol w="493776">
                  <a:extLst>
                    <a:ext uri="{9D8B030D-6E8A-4147-A177-3AD203B41FA5}">
                      <a16:colId xmlns:a16="http://schemas.microsoft.com/office/drawing/2014/main" val="3536218520"/>
                    </a:ext>
                  </a:extLst>
                </a:gridCol>
                <a:gridCol w="493776">
                  <a:extLst>
                    <a:ext uri="{9D8B030D-6E8A-4147-A177-3AD203B41FA5}">
                      <a16:colId xmlns:a16="http://schemas.microsoft.com/office/drawing/2014/main" val="1910598878"/>
                    </a:ext>
                  </a:extLst>
                </a:gridCol>
                <a:gridCol w="493776">
                  <a:extLst>
                    <a:ext uri="{9D8B030D-6E8A-4147-A177-3AD203B41FA5}">
                      <a16:colId xmlns:a16="http://schemas.microsoft.com/office/drawing/2014/main" val="4166406164"/>
                    </a:ext>
                  </a:extLst>
                </a:gridCol>
                <a:gridCol w="493776">
                  <a:extLst>
                    <a:ext uri="{9D8B030D-6E8A-4147-A177-3AD203B41FA5}">
                      <a16:colId xmlns:a16="http://schemas.microsoft.com/office/drawing/2014/main" val="1482329931"/>
                    </a:ext>
                  </a:extLst>
                </a:gridCol>
                <a:gridCol w="493776">
                  <a:extLst>
                    <a:ext uri="{9D8B030D-6E8A-4147-A177-3AD203B41FA5}">
                      <a16:colId xmlns:a16="http://schemas.microsoft.com/office/drawing/2014/main" val="536449214"/>
                    </a:ext>
                  </a:extLst>
                </a:gridCol>
                <a:gridCol w="493776">
                  <a:extLst>
                    <a:ext uri="{9D8B030D-6E8A-4147-A177-3AD203B41FA5}">
                      <a16:colId xmlns:a16="http://schemas.microsoft.com/office/drawing/2014/main" val="2401976840"/>
                    </a:ext>
                  </a:extLst>
                </a:gridCol>
                <a:gridCol w="493776">
                  <a:extLst>
                    <a:ext uri="{9D8B030D-6E8A-4147-A177-3AD203B41FA5}">
                      <a16:colId xmlns:a16="http://schemas.microsoft.com/office/drawing/2014/main" val="4009985951"/>
                    </a:ext>
                  </a:extLst>
                </a:gridCol>
                <a:gridCol w="493776">
                  <a:extLst>
                    <a:ext uri="{9D8B030D-6E8A-4147-A177-3AD203B41FA5}">
                      <a16:colId xmlns:a16="http://schemas.microsoft.com/office/drawing/2014/main" val="4139765899"/>
                    </a:ext>
                  </a:extLst>
                </a:gridCol>
                <a:gridCol w="493776">
                  <a:extLst>
                    <a:ext uri="{9D8B030D-6E8A-4147-A177-3AD203B41FA5}">
                      <a16:colId xmlns:a16="http://schemas.microsoft.com/office/drawing/2014/main" val="687244263"/>
                    </a:ext>
                  </a:extLst>
                </a:gridCol>
                <a:gridCol w="493776">
                  <a:extLst>
                    <a:ext uri="{9D8B030D-6E8A-4147-A177-3AD203B41FA5}">
                      <a16:colId xmlns:a16="http://schemas.microsoft.com/office/drawing/2014/main" val="2047463391"/>
                    </a:ext>
                  </a:extLst>
                </a:gridCol>
                <a:gridCol w="493776">
                  <a:extLst>
                    <a:ext uri="{9D8B030D-6E8A-4147-A177-3AD203B41FA5}">
                      <a16:colId xmlns:a16="http://schemas.microsoft.com/office/drawing/2014/main" val="179385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600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- 2021-02-25 15:42:08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en exclusiva el nuevo comercial de la #TRK502X filmada en Argentina. Míralo antes que el resto del mundo"
La moto insignia de #BENELLI protagoniza el comercial filmado en Argentina, mostrando su potencia y versatilidad en los caminos mas hermosos del 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755884"/>
                  </a:ext>
                </a:extLst>
              </a:tr>
            </a:tbl>
          </a:graphicData>
        </a:graphic>
      </p:graphicFrame>
      <p:sp>
        <p:nvSpPr>
          <p:cNvPr id="4" name="Text Placeholder 3">
            <a:extLst>
              <a:ext uri="{FF2B5EF4-FFF2-40B4-BE49-F238E27FC236}">
                <a16:creationId xmlns:a16="http://schemas.microsoft.com/office/drawing/2014/main" id="{775FD6FA-4102-4AA7-9D54-8A2CCC2662A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3444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C1A0-61B6-499A-BC8A-2DE9789721EE}"/>
              </a:ext>
            </a:extLst>
          </p:cNvPr>
          <p:cNvSpPr>
            <a:spLocks noGrp="1"/>
          </p:cNvSpPr>
          <p:nvPr>
            <p:ph type="title"/>
          </p:nvPr>
        </p:nvSpPr>
        <p:spPr/>
        <p:txBody>
          <a:bodyPr/>
          <a:lstStyle/>
          <a:p>
            <a:r>
              <a:rPr lang="en-US"/>
              <a:t>Facebook Post Table + Reactions | La Emilia - 7 of 17</a:t>
            </a:r>
          </a:p>
        </p:txBody>
      </p:sp>
      <p:graphicFrame>
        <p:nvGraphicFramePr>
          <p:cNvPr id="5" name="Table Placeholder 4">
            <a:extLst>
              <a:ext uri="{FF2B5EF4-FFF2-40B4-BE49-F238E27FC236}">
                <a16:creationId xmlns:a16="http://schemas.microsoft.com/office/drawing/2014/main" id="{46F82637-8BE8-44B0-954C-2F1BF23D72A8}"/>
              </a:ext>
            </a:extLst>
          </p:cNvPr>
          <p:cNvGraphicFramePr>
            <a:graphicFrameLocks noGrp="1"/>
          </p:cNvGraphicFramePr>
          <p:nvPr>
            <p:ph type="tbl" sz="quarter" idx="13"/>
            <p:extLst>
              <p:ext uri="{D42A27DB-BD31-4B8C-83A1-F6EECF244321}">
                <p14:modId xmlns:p14="http://schemas.microsoft.com/office/powerpoint/2010/main" val="2861314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9770595"/>
                    </a:ext>
                  </a:extLst>
                </a:gridCol>
                <a:gridCol w="493776">
                  <a:extLst>
                    <a:ext uri="{9D8B030D-6E8A-4147-A177-3AD203B41FA5}">
                      <a16:colId xmlns:a16="http://schemas.microsoft.com/office/drawing/2014/main" val="3387590355"/>
                    </a:ext>
                  </a:extLst>
                </a:gridCol>
                <a:gridCol w="493776">
                  <a:extLst>
                    <a:ext uri="{9D8B030D-6E8A-4147-A177-3AD203B41FA5}">
                      <a16:colId xmlns:a16="http://schemas.microsoft.com/office/drawing/2014/main" val="3792510510"/>
                    </a:ext>
                  </a:extLst>
                </a:gridCol>
                <a:gridCol w="493776">
                  <a:extLst>
                    <a:ext uri="{9D8B030D-6E8A-4147-A177-3AD203B41FA5}">
                      <a16:colId xmlns:a16="http://schemas.microsoft.com/office/drawing/2014/main" val="183735427"/>
                    </a:ext>
                  </a:extLst>
                </a:gridCol>
                <a:gridCol w="493776">
                  <a:extLst>
                    <a:ext uri="{9D8B030D-6E8A-4147-A177-3AD203B41FA5}">
                      <a16:colId xmlns:a16="http://schemas.microsoft.com/office/drawing/2014/main" val="3449231436"/>
                    </a:ext>
                  </a:extLst>
                </a:gridCol>
                <a:gridCol w="493776">
                  <a:extLst>
                    <a:ext uri="{9D8B030D-6E8A-4147-A177-3AD203B41FA5}">
                      <a16:colId xmlns:a16="http://schemas.microsoft.com/office/drawing/2014/main" val="2446374236"/>
                    </a:ext>
                  </a:extLst>
                </a:gridCol>
                <a:gridCol w="493776">
                  <a:extLst>
                    <a:ext uri="{9D8B030D-6E8A-4147-A177-3AD203B41FA5}">
                      <a16:colId xmlns:a16="http://schemas.microsoft.com/office/drawing/2014/main" val="2253920964"/>
                    </a:ext>
                  </a:extLst>
                </a:gridCol>
                <a:gridCol w="493776">
                  <a:extLst>
                    <a:ext uri="{9D8B030D-6E8A-4147-A177-3AD203B41FA5}">
                      <a16:colId xmlns:a16="http://schemas.microsoft.com/office/drawing/2014/main" val="1011292401"/>
                    </a:ext>
                  </a:extLst>
                </a:gridCol>
                <a:gridCol w="493776">
                  <a:extLst>
                    <a:ext uri="{9D8B030D-6E8A-4147-A177-3AD203B41FA5}">
                      <a16:colId xmlns:a16="http://schemas.microsoft.com/office/drawing/2014/main" val="1798107409"/>
                    </a:ext>
                  </a:extLst>
                </a:gridCol>
                <a:gridCol w="493776">
                  <a:extLst>
                    <a:ext uri="{9D8B030D-6E8A-4147-A177-3AD203B41FA5}">
                      <a16:colId xmlns:a16="http://schemas.microsoft.com/office/drawing/2014/main" val="2748723148"/>
                    </a:ext>
                  </a:extLst>
                </a:gridCol>
                <a:gridCol w="493776">
                  <a:extLst>
                    <a:ext uri="{9D8B030D-6E8A-4147-A177-3AD203B41FA5}">
                      <a16:colId xmlns:a16="http://schemas.microsoft.com/office/drawing/2014/main" val="996908081"/>
                    </a:ext>
                  </a:extLst>
                </a:gridCol>
                <a:gridCol w="493776">
                  <a:extLst>
                    <a:ext uri="{9D8B030D-6E8A-4147-A177-3AD203B41FA5}">
                      <a16:colId xmlns:a16="http://schemas.microsoft.com/office/drawing/2014/main" val="1301450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214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- 2021-02-18 19:09:45</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1458681"/>
                  </a:ext>
                </a:extLst>
              </a:tr>
            </a:tbl>
          </a:graphicData>
        </a:graphic>
      </p:graphicFrame>
      <p:sp>
        <p:nvSpPr>
          <p:cNvPr id="4" name="Text Placeholder 3">
            <a:extLst>
              <a:ext uri="{FF2B5EF4-FFF2-40B4-BE49-F238E27FC236}">
                <a16:creationId xmlns:a16="http://schemas.microsoft.com/office/drawing/2014/main" id="{CCD5C3FB-1692-48C5-B8F1-8B4AB1DE8B8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961336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627A1-1474-4596-AE0F-3DDE1D14BD7B}"/>
              </a:ext>
            </a:extLst>
          </p:cNvPr>
          <p:cNvSpPr>
            <a:spLocks noGrp="1"/>
          </p:cNvSpPr>
          <p:nvPr>
            <p:ph type="title"/>
          </p:nvPr>
        </p:nvSpPr>
        <p:spPr/>
        <p:txBody>
          <a:bodyPr/>
          <a:lstStyle/>
          <a:p>
            <a:r>
              <a:rPr lang="en-US"/>
              <a:t>Facebook Post Table + Reactions | La Emilia - 8 of 17</a:t>
            </a:r>
          </a:p>
        </p:txBody>
      </p:sp>
      <p:graphicFrame>
        <p:nvGraphicFramePr>
          <p:cNvPr id="5" name="Table Placeholder 4">
            <a:extLst>
              <a:ext uri="{FF2B5EF4-FFF2-40B4-BE49-F238E27FC236}">
                <a16:creationId xmlns:a16="http://schemas.microsoft.com/office/drawing/2014/main" id="{5C150072-8B62-4024-9ECC-75C600E30A07}"/>
              </a:ext>
            </a:extLst>
          </p:cNvPr>
          <p:cNvGraphicFramePr>
            <a:graphicFrameLocks noGrp="1"/>
          </p:cNvGraphicFramePr>
          <p:nvPr>
            <p:ph type="tbl" sz="quarter" idx="13"/>
            <p:extLst>
              <p:ext uri="{D42A27DB-BD31-4B8C-83A1-F6EECF244321}">
                <p14:modId xmlns:p14="http://schemas.microsoft.com/office/powerpoint/2010/main" val="149523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3688745"/>
                    </a:ext>
                  </a:extLst>
                </a:gridCol>
                <a:gridCol w="493776">
                  <a:extLst>
                    <a:ext uri="{9D8B030D-6E8A-4147-A177-3AD203B41FA5}">
                      <a16:colId xmlns:a16="http://schemas.microsoft.com/office/drawing/2014/main" val="2700237979"/>
                    </a:ext>
                  </a:extLst>
                </a:gridCol>
                <a:gridCol w="493776">
                  <a:extLst>
                    <a:ext uri="{9D8B030D-6E8A-4147-A177-3AD203B41FA5}">
                      <a16:colId xmlns:a16="http://schemas.microsoft.com/office/drawing/2014/main" val="2391150825"/>
                    </a:ext>
                  </a:extLst>
                </a:gridCol>
                <a:gridCol w="493776">
                  <a:extLst>
                    <a:ext uri="{9D8B030D-6E8A-4147-A177-3AD203B41FA5}">
                      <a16:colId xmlns:a16="http://schemas.microsoft.com/office/drawing/2014/main" val="2563239612"/>
                    </a:ext>
                  </a:extLst>
                </a:gridCol>
                <a:gridCol w="493776">
                  <a:extLst>
                    <a:ext uri="{9D8B030D-6E8A-4147-A177-3AD203B41FA5}">
                      <a16:colId xmlns:a16="http://schemas.microsoft.com/office/drawing/2014/main" val="2547548199"/>
                    </a:ext>
                  </a:extLst>
                </a:gridCol>
                <a:gridCol w="493776">
                  <a:extLst>
                    <a:ext uri="{9D8B030D-6E8A-4147-A177-3AD203B41FA5}">
                      <a16:colId xmlns:a16="http://schemas.microsoft.com/office/drawing/2014/main" val="673552563"/>
                    </a:ext>
                  </a:extLst>
                </a:gridCol>
                <a:gridCol w="493776">
                  <a:extLst>
                    <a:ext uri="{9D8B030D-6E8A-4147-A177-3AD203B41FA5}">
                      <a16:colId xmlns:a16="http://schemas.microsoft.com/office/drawing/2014/main" val="146739368"/>
                    </a:ext>
                  </a:extLst>
                </a:gridCol>
                <a:gridCol w="493776">
                  <a:extLst>
                    <a:ext uri="{9D8B030D-6E8A-4147-A177-3AD203B41FA5}">
                      <a16:colId xmlns:a16="http://schemas.microsoft.com/office/drawing/2014/main" val="2835101998"/>
                    </a:ext>
                  </a:extLst>
                </a:gridCol>
                <a:gridCol w="493776">
                  <a:extLst>
                    <a:ext uri="{9D8B030D-6E8A-4147-A177-3AD203B41FA5}">
                      <a16:colId xmlns:a16="http://schemas.microsoft.com/office/drawing/2014/main" val="3014752760"/>
                    </a:ext>
                  </a:extLst>
                </a:gridCol>
                <a:gridCol w="493776">
                  <a:extLst>
                    <a:ext uri="{9D8B030D-6E8A-4147-A177-3AD203B41FA5}">
                      <a16:colId xmlns:a16="http://schemas.microsoft.com/office/drawing/2014/main" val="3083870091"/>
                    </a:ext>
                  </a:extLst>
                </a:gridCol>
                <a:gridCol w="493776">
                  <a:extLst>
                    <a:ext uri="{9D8B030D-6E8A-4147-A177-3AD203B41FA5}">
                      <a16:colId xmlns:a16="http://schemas.microsoft.com/office/drawing/2014/main" val="3043326116"/>
                    </a:ext>
                  </a:extLst>
                </a:gridCol>
                <a:gridCol w="493776">
                  <a:extLst>
                    <a:ext uri="{9D8B030D-6E8A-4147-A177-3AD203B41FA5}">
                      <a16:colId xmlns:a16="http://schemas.microsoft.com/office/drawing/2014/main" val="1884893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210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- 2021-03-04 16:08:15</a:t>
                      </a:r>
                      <a:r>
                        <a:rPr kumimoji="0" lang="es-ES" sz="1000" b="0" i="0" u="none" strike="noStrike" kern="1200" cap="none" spc="0" normalizeH="0" baseline="0" noProof="0">
                          <a:ln>
                            <a:noFill/>
                          </a:ln>
                          <a:solidFill>
                            <a:prstClr val="black"/>
                          </a:solidFill>
                          <a:effectLst/>
                          <a:uLnTx/>
                          <a:uFillTx/>
                          <a:latin typeface="+mn-lt"/>
                          <a:ea typeface="+mn-ea"/>
                          <a:cs typeface="+mn-cs"/>
                        </a:rPr>
                        <a:t>
 Bienvenida la nueva 𝐓𝐍𝐓 𝟔𝟎𝟎𝐢.⁣ Tecnología, diseño y un increíble sonido deportivo.
Descubrí la potencia y el sonido de su motor de 4 cilindros. Lo que necesitas para recorrer la ciudad y para las salidas de fin de semana.
Mucho más que una compañera de aventuras. Única.⁣
⁣
#Benelli #New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6031454"/>
                  </a:ext>
                </a:extLst>
              </a:tr>
            </a:tbl>
          </a:graphicData>
        </a:graphic>
      </p:graphicFrame>
      <p:sp>
        <p:nvSpPr>
          <p:cNvPr id="4" name="Text Placeholder 3">
            <a:extLst>
              <a:ext uri="{FF2B5EF4-FFF2-40B4-BE49-F238E27FC236}">
                <a16:creationId xmlns:a16="http://schemas.microsoft.com/office/drawing/2014/main" id="{944ED371-BABA-4A76-BE45-278DF12474C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010576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8DBE0-9D1E-4A8B-A392-DA77DEA55D78}"/>
              </a:ext>
            </a:extLst>
          </p:cNvPr>
          <p:cNvSpPr>
            <a:spLocks noGrp="1"/>
          </p:cNvSpPr>
          <p:nvPr>
            <p:ph type="title"/>
          </p:nvPr>
        </p:nvSpPr>
        <p:spPr/>
        <p:txBody>
          <a:bodyPr/>
          <a:lstStyle/>
          <a:p>
            <a:r>
              <a:rPr lang="en-US"/>
              <a:t>Facebook Post Table + Reactions | La Emilia - 9 of 17</a:t>
            </a:r>
          </a:p>
        </p:txBody>
      </p:sp>
      <p:graphicFrame>
        <p:nvGraphicFramePr>
          <p:cNvPr id="5" name="Table Placeholder 4">
            <a:extLst>
              <a:ext uri="{FF2B5EF4-FFF2-40B4-BE49-F238E27FC236}">
                <a16:creationId xmlns:a16="http://schemas.microsoft.com/office/drawing/2014/main" id="{27EA7BF2-24E6-456A-9D64-76B32E1D1331}"/>
              </a:ext>
            </a:extLst>
          </p:cNvPr>
          <p:cNvGraphicFramePr>
            <a:graphicFrameLocks noGrp="1"/>
          </p:cNvGraphicFramePr>
          <p:nvPr>
            <p:ph type="tbl" sz="quarter" idx="13"/>
            <p:extLst>
              <p:ext uri="{D42A27DB-BD31-4B8C-83A1-F6EECF244321}">
                <p14:modId xmlns:p14="http://schemas.microsoft.com/office/powerpoint/2010/main" val="87988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4533373"/>
                    </a:ext>
                  </a:extLst>
                </a:gridCol>
                <a:gridCol w="493776">
                  <a:extLst>
                    <a:ext uri="{9D8B030D-6E8A-4147-A177-3AD203B41FA5}">
                      <a16:colId xmlns:a16="http://schemas.microsoft.com/office/drawing/2014/main" val="1484173375"/>
                    </a:ext>
                  </a:extLst>
                </a:gridCol>
                <a:gridCol w="493776">
                  <a:extLst>
                    <a:ext uri="{9D8B030D-6E8A-4147-A177-3AD203B41FA5}">
                      <a16:colId xmlns:a16="http://schemas.microsoft.com/office/drawing/2014/main" val="738739271"/>
                    </a:ext>
                  </a:extLst>
                </a:gridCol>
                <a:gridCol w="493776">
                  <a:extLst>
                    <a:ext uri="{9D8B030D-6E8A-4147-A177-3AD203B41FA5}">
                      <a16:colId xmlns:a16="http://schemas.microsoft.com/office/drawing/2014/main" val="2265745806"/>
                    </a:ext>
                  </a:extLst>
                </a:gridCol>
                <a:gridCol w="493776">
                  <a:extLst>
                    <a:ext uri="{9D8B030D-6E8A-4147-A177-3AD203B41FA5}">
                      <a16:colId xmlns:a16="http://schemas.microsoft.com/office/drawing/2014/main" val="2734368119"/>
                    </a:ext>
                  </a:extLst>
                </a:gridCol>
                <a:gridCol w="493776">
                  <a:extLst>
                    <a:ext uri="{9D8B030D-6E8A-4147-A177-3AD203B41FA5}">
                      <a16:colId xmlns:a16="http://schemas.microsoft.com/office/drawing/2014/main" val="1170322350"/>
                    </a:ext>
                  </a:extLst>
                </a:gridCol>
                <a:gridCol w="493776">
                  <a:extLst>
                    <a:ext uri="{9D8B030D-6E8A-4147-A177-3AD203B41FA5}">
                      <a16:colId xmlns:a16="http://schemas.microsoft.com/office/drawing/2014/main" val="4231450213"/>
                    </a:ext>
                  </a:extLst>
                </a:gridCol>
                <a:gridCol w="493776">
                  <a:extLst>
                    <a:ext uri="{9D8B030D-6E8A-4147-A177-3AD203B41FA5}">
                      <a16:colId xmlns:a16="http://schemas.microsoft.com/office/drawing/2014/main" val="3727671292"/>
                    </a:ext>
                  </a:extLst>
                </a:gridCol>
                <a:gridCol w="493776">
                  <a:extLst>
                    <a:ext uri="{9D8B030D-6E8A-4147-A177-3AD203B41FA5}">
                      <a16:colId xmlns:a16="http://schemas.microsoft.com/office/drawing/2014/main" val="350688034"/>
                    </a:ext>
                  </a:extLst>
                </a:gridCol>
                <a:gridCol w="493776">
                  <a:extLst>
                    <a:ext uri="{9D8B030D-6E8A-4147-A177-3AD203B41FA5}">
                      <a16:colId xmlns:a16="http://schemas.microsoft.com/office/drawing/2014/main" val="2919431408"/>
                    </a:ext>
                  </a:extLst>
                </a:gridCol>
                <a:gridCol w="493776">
                  <a:extLst>
                    <a:ext uri="{9D8B030D-6E8A-4147-A177-3AD203B41FA5}">
                      <a16:colId xmlns:a16="http://schemas.microsoft.com/office/drawing/2014/main" val="3295590984"/>
                    </a:ext>
                  </a:extLst>
                </a:gridCol>
                <a:gridCol w="493776">
                  <a:extLst>
                    <a:ext uri="{9D8B030D-6E8A-4147-A177-3AD203B41FA5}">
                      <a16:colId xmlns:a16="http://schemas.microsoft.com/office/drawing/2014/main" val="1400995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144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- 2021-02-27 11:08:01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00575953"/>
                  </a:ext>
                </a:extLst>
              </a:tr>
            </a:tbl>
          </a:graphicData>
        </a:graphic>
      </p:graphicFrame>
      <p:sp>
        <p:nvSpPr>
          <p:cNvPr id="4" name="Text Placeholder 3">
            <a:extLst>
              <a:ext uri="{FF2B5EF4-FFF2-40B4-BE49-F238E27FC236}">
                <a16:creationId xmlns:a16="http://schemas.microsoft.com/office/drawing/2014/main" id="{D7EA0EBE-EC7E-4273-8ED0-175599D03C0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34500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D4C68-8A6E-47A7-9ADA-5DECA0BBDB7E}"/>
              </a:ext>
            </a:extLst>
          </p:cNvPr>
          <p:cNvSpPr>
            <a:spLocks noGrp="1"/>
          </p:cNvSpPr>
          <p:nvPr>
            <p:ph type="title"/>
          </p:nvPr>
        </p:nvSpPr>
        <p:spPr/>
        <p:txBody>
          <a:bodyPr/>
          <a:lstStyle/>
          <a:p>
            <a:r>
              <a:rPr lang="en-US"/>
              <a:t>Facebook Post Table + Reactions | La Emilia - 10 of 17</a:t>
            </a:r>
          </a:p>
        </p:txBody>
      </p:sp>
      <p:graphicFrame>
        <p:nvGraphicFramePr>
          <p:cNvPr id="5" name="Table Placeholder 4">
            <a:extLst>
              <a:ext uri="{FF2B5EF4-FFF2-40B4-BE49-F238E27FC236}">
                <a16:creationId xmlns:a16="http://schemas.microsoft.com/office/drawing/2014/main" id="{013EF6A6-6664-4B54-B438-180EC26F22D2}"/>
              </a:ext>
            </a:extLst>
          </p:cNvPr>
          <p:cNvGraphicFramePr>
            <a:graphicFrameLocks noGrp="1"/>
          </p:cNvGraphicFramePr>
          <p:nvPr>
            <p:ph type="tbl" sz="quarter" idx="13"/>
            <p:extLst>
              <p:ext uri="{D42A27DB-BD31-4B8C-83A1-F6EECF244321}">
                <p14:modId xmlns:p14="http://schemas.microsoft.com/office/powerpoint/2010/main" val="3210994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263260"/>
                    </a:ext>
                  </a:extLst>
                </a:gridCol>
                <a:gridCol w="493776">
                  <a:extLst>
                    <a:ext uri="{9D8B030D-6E8A-4147-A177-3AD203B41FA5}">
                      <a16:colId xmlns:a16="http://schemas.microsoft.com/office/drawing/2014/main" val="560436041"/>
                    </a:ext>
                  </a:extLst>
                </a:gridCol>
                <a:gridCol w="493776">
                  <a:extLst>
                    <a:ext uri="{9D8B030D-6E8A-4147-A177-3AD203B41FA5}">
                      <a16:colId xmlns:a16="http://schemas.microsoft.com/office/drawing/2014/main" val="4117757990"/>
                    </a:ext>
                  </a:extLst>
                </a:gridCol>
                <a:gridCol w="493776">
                  <a:extLst>
                    <a:ext uri="{9D8B030D-6E8A-4147-A177-3AD203B41FA5}">
                      <a16:colId xmlns:a16="http://schemas.microsoft.com/office/drawing/2014/main" val="1349422995"/>
                    </a:ext>
                  </a:extLst>
                </a:gridCol>
                <a:gridCol w="493776">
                  <a:extLst>
                    <a:ext uri="{9D8B030D-6E8A-4147-A177-3AD203B41FA5}">
                      <a16:colId xmlns:a16="http://schemas.microsoft.com/office/drawing/2014/main" val="1258222984"/>
                    </a:ext>
                  </a:extLst>
                </a:gridCol>
                <a:gridCol w="493776">
                  <a:extLst>
                    <a:ext uri="{9D8B030D-6E8A-4147-A177-3AD203B41FA5}">
                      <a16:colId xmlns:a16="http://schemas.microsoft.com/office/drawing/2014/main" val="4132401609"/>
                    </a:ext>
                  </a:extLst>
                </a:gridCol>
                <a:gridCol w="493776">
                  <a:extLst>
                    <a:ext uri="{9D8B030D-6E8A-4147-A177-3AD203B41FA5}">
                      <a16:colId xmlns:a16="http://schemas.microsoft.com/office/drawing/2014/main" val="2799790563"/>
                    </a:ext>
                  </a:extLst>
                </a:gridCol>
                <a:gridCol w="493776">
                  <a:extLst>
                    <a:ext uri="{9D8B030D-6E8A-4147-A177-3AD203B41FA5}">
                      <a16:colId xmlns:a16="http://schemas.microsoft.com/office/drawing/2014/main" val="1085974806"/>
                    </a:ext>
                  </a:extLst>
                </a:gridCol>
                <a:gridCol w="493776">
                  <a:extLst>
                    <a:ext uri="{9D8B030D-6E8A-4147-A177-3AD203B41FA5}">
                      <a16:colId xmlns:a16="http://schemas.microsoft.com/office/drawing/2014/main" val="1920026124"/>
                    </a:ext>
                  </a:extLst>
                </a:gridCol>
                <a:gridCol w="493776">
                  <a:extLst>
                    <a:ext uri="{9D8B030D-6E8A-4147-A177-3AD203B41FA5}">
                      <a16:colId xmlns:a16="http://schemas.microsoft.com/office/drawing/2014/main" val="1995410828"/>
                    </a:ext>
                  </a:extLst>
                </a:gridCol>
                <a:gridCol w="493776">
                  <a:extLst>
                    <a:ext uri="{9D8B030D-6E8A-4147-A177-3AD203B41FA5}">
                      <a16:colId xmlns:a16="http://schemas.microsoft.com/office/drawing/2014/main" val="2720936107"/>
                    </a:ext>
                  </a:extLst>
                </a:gridCol>
                <a:gridCol w="493776">
                  <a:extLst>
                    <a:ext uri="{9D8B030D-6E8A-4147-A177-3AD203B41FA5}">
                      <a16:colId xmlns:a16="http://schemas.microsoft.com/office/drawing/2014/main" val="24011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304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- 2021-03-05 20:19:17</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nueva Dominar D250 de Bajaj. La mejor opción para vivir la potencia, sentirte seguro y dominar todos los caminos #NoTeDetengas
Comprala 100% financiada 
12 cuotas sin interés 
Bajaj, sabia decisión.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095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- 2021-03-05 10:28:54</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muy especial. ¡Sí! ¡Es tu día! Festejá comentando qué cosas hace un verdadero 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8547522"/>
                  </a:ext>
                </a:extLst>
              </a:tr>
            </a:tbl>
          </a:graphicData>
        </a:graphic>
      </p:graphicFrame>
      <p:sp>
        <p:nvSpPr>
          <p:cNvPr id="4" name="Text Placeholder 3">
            <a:extLst>
              <a:ext uri="{FF2B5EF4-FFF2-40B4-BE49-F238E27FC236}">
                <a16:creationId xmlns:a16="http://schemas.microsoft.com/office/drawing/2014/main" id="{02CBC36C-62BE-40ED-B6D9-4E605BD1906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771703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2AB65-653B-444E-A1F8-070C30E39096}"/>
              </a:ext>
            </a:extLst>
          </p:cNvPr>
          <p:cNvSpPr>
            <a:spLocks noGrp="1"/>
          </p:cNvSpPr>
          <p:nvPr>
            <p:ph type="title"/>
          </p:nvPr>
        </p:nvSpPr>
        <p:spPr/>
        <p:txBody>
          <a:bodyPr/>
          <a:lstStyle/>
          <a:p>
            <a:r>
              <a:rPr lang="en-US"/>
              <a:t>Facebook Post Table + Reactions | La Emilia - 11 of 17</a:t>
            </a:r>
          </a:p>
        </p:txBody>
      </p:sp>
      <p:graphicFrame>
        <p:nvGraphicFramePr>
          <p:cNvPr id="5" name="Table Placeholder 4">
            <a:extLst>
              <a:ext uri="{FF2B5EF4-FFF2-40B4-BE49-F238E27FC236}">
                <a16:creationId xmlns:a16="http://schemas.microsoft.com/office/drawing/2014/main" id="{FDA4A0E3-7FA5-412D-89AB-35E8A0F7DC03}"/>
              </a:ext>
            </a:extLst>
          </p:cNvPr>
          <p:cNvGraphicFramePr>
            <a:graphicFrameLocks noGrp="1"/>
          </p:cNvGraphicFramePr>
          <p:nvPr>
            <p:ph type="tbl" sz="quarter" idx="13"/>
            <p:extLst>
              <p:ext uri="{D42A27DB-BD31-4B8C-83A1-F6EECF244321}">
                <p14:modId xmlns:p14="http://schemas.microsoft.com/office/powerpoint/2010/main" val="1471407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696684"/>
                    </a:ext>
                  </a:extLst>
                </a:gridCol>
                <a:gridCol w="493776">
                  <a:extLst>
                    <a:ext uri="{9D8B030D-6E8A-4147-A177-3AD203B41FA5}">
                      <a16:colId xmlns:a16="http://schemas.microsoft.com/office/drawing/2014/main" val="3988216824"/>
                    </a:ext>
                  </a:extLst>
                </a:gridCol>
                <a:gridCol w="493776">
                  <a:extLst>
                    <a:ext uri="{9D8B030D-6E8A-4147-A177-3AD203B41FA5}">
                      <a16:colId xmlns:a16="http://schemas.microsoft.com/office/drawing/2014/main" val="533955233"/>
                    </a:ext>
                  </a:extLst>
                </a:gridCol>
                <a:gridCol w="493776">
                  <a:extLst>
                    <a:ext uri="{9D8B030D-6E8A-4147-A177-3AD203B41FA5}">
                      <a16:colId xmlns:a16="http://schemas.microsoft.com/office/drawing/2014/main" val="3198130964"/>
                    </a:ext>
                  </a:extLst>
                </a:gridCol>
                <a:gridCol w="493776">
                  <a:extLst>
                    <a:ext uri="{9D8B030D-6E8A-4147-A177-3AD203B41FA5}">
                      <a16:colId xmlns:a16="http://schemas.microsoft.com/office/drawing/2014/main" val="3342894260"/>
                    </a:ext>
                  </a:extLst>
                </a:gridCol>
                <a:gridCol w="493776">
                  <a:extLst>
                    <a:ext uri="{9D8B030D-6E8A-4147-A177-3AD203B41FA5}">
                      <a16:colId xmlns:a16="http://schemas.microsoft.com/office/drawing/2014/main" val="3703832782"/>
                    </a:ext>
                  </a:extLst>
                </a:gridCol>
                <a:gridCol w="493776">
                  <a:extLst>
                    <a:ext uri="{9D8B030D-6E8A-4147-A177-3AD203B41FA5}">
                      <a16:colId xmlns:a16="http://schemas.microsoft.com/office/drawing/2014/main" val="3778129696"/>
                    </a:ext>
                  </a:extLst>
                </a:gridCol>
                <a:gridCol w="493776">
                  <a:extLst>
                    <a:ext uri="{9D8B030D-6E8A-4147-A177-3AD203B41FA5}">
                      <a16:colId xmlns:a16="http://schemas.microsoft.com/office/drawing/2014/main" val="3493045637"/>
                    </a:ext>
                  </a:extLst>
                </a:gridCol>
                <a:gridCol w="493776">
                  <a:extLst>
                    <a:ext uri="{9D8B030D-6E8A-4147-A177-3AD203B41FA5}">
                      <a16:colId xmlns:a16="http://schemas.microsoft.com/office/drawing/2014/main" val="1975949499"/>
                    </a:ext>
                  </a:extLst>
                </a:gridCol>
                <a:gridCol w="493776">
                  <a:extLst>
                    <a:ext uri="{9D8B030D-6E8A-4147-A177-3AD203B41FA5}">
                      <a16:colId xmlns:a16="http://schemas.microsoft.com/office/drawing/2014/main" val="4008246837"/>
                    </a:ext>
                  </a:extLst>
                </a:gridCol>
                <a:gridCol w="493776">
                  <a:extLst>
                    <a:ext uri="{9D8B030D-6E8A-4147-A177-3AD203B41FA5}">
                      <a16:colId xmlns:a16="http://schemas.microsoft.com/office/drawing/2014/main" val="1544350103"/>
                    </a:ext>
                  </a:extLst>
                </a:gridCol>
                <a:gridCol w="493776">
                  <a:extLst>
                    <a:ext uri="{9D8B030D-6E8A-4147-A177-3AD203B41FA5}">
                      <a16:colId xmlns:a16="http://schemas.microsoft.com/office/drawing/2014/main" val="222493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408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- 2021-03-02 16:00:31</a:t>
                      </a:r>
                      <a:r>
                        <a:rPr kumimoji="0" lang="es-ES" sz="1000" b="0" i="0" u="none" strike="noStrike" kern="1200" cap="none" spc="0" normalizeH="0" baseline="0" noProof="0">
                          <a:ln>
                            <a:noFill/>
                          </a:ln>
                          <a:solidFill>
                            <a:prstClr val="black"/>
                          </a:solidFill>
                          <a:effectLst/>
                          <a:uLnTx/>
                          <a:uFillTx/>
                          <a:latin typeface="+mn-lt"/>
                          <a:ea typeface="+mn-ea"/>
                          <a:cs typeface="+mn-cs"/>
                        </a:rPr>
                        <a:t>
 Seguridad y tecnología se encuentran para superar cualquier terreno: Nueva XTZ250 ABS.
Conocé más sobre los nuevos modelos Yamaha en: bit.ly/XTZSeries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4664377"/>
                  </a:ext>
                </a:extLst>
              </a:tr>
            </a:tbl>
          </a:graphicData>
        </a:graphic>
      </p:graphicFrame>
      <p:sp>
        <p:nvSpPr>
          <p:cNvPr id="4" name="Text Placeholder 3">
            <a:extLst>
              <a:ext uri="{FF2B5EF4-FFF2-40B4-BE49-F238E27FC236}">
                <a16:creationId xmlns:a16="http://schemas.microsoft.com/office/drawing/2014/main" id="{6351954A-D62C-46E5-A669-8A362A8605D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740840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3E825-F3C2-4029-977B-B408B62AB292}"/>
              </a:ext>
            </a:extLst>
          </p:cNvPr>
          <p:cNvSpPr>
            <a:spLocks noGrp="1"/>
          </p:cNvSpPr>
          <p:nvPr>
            <p:ph type="title"/>
          </p:nvPr>
        </p:nvSpPr>
        <p:spPr/>
        <p:txBody>
          <a:bodyPr/>
          <a:lstStyle/>
          <a:p>
            <a:r>
              <a:rPr lang="en-US"/>
              <a:t>Facebook Post Table + Reactions | La Emilia - 12 of 17</a:t>
            </a:r>
          </a:p>
        </p:txBody>
      </p:sp>
      <p:graphicFrame>
        <p:nvGraphicFramePr>
          <p:cNvPr id="5" name="Table Placeholder 4">
            <a:extLst>
              <a:ext uri="{FF2B5EF4-FFF2-40B4-BE49-F238E27FC236}">
                <a16:creationId xmlns:a16="http://schemas.microsoft.com/office/drawing/2014/main" id="{1EB9144D-6B24-455E-BBF9-BB5E33E6A34B}"/>
              </a:ext>
            </a:extLst>
          </p:cNvPr>
          <p:cNvGraphicFramePr>
            <a:graphicFrameLocks noGrp="1"/>
          </p:cNvGraphicFramePr>
          <p:nvPr>
            <p:ph type="tbl" sz="quarter" idx="13"/>
            <p:extLst>
              <p:ext uri="{D42A27DB-BD31-4B8C-83A1-F6EECF244321}">
                <p14:modId xmlns:p14="http://schemas.microsoft.com/office/powerpoint/2010/main" val="245787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8712405"/>
                    </a:ext>
                  </a:extLst>
                </a:gridCol>
                <a:gridCol w="493776">
                  <a:extLst>
                    <a:ext uri="{9D8B030D-6E8A-4147-A177-3AD203B41FA5}">
                      <a16:colId xmlns:a16="http://schemas.microsoft.com/office/drawing/2014/main" val="3567026739"/>
                    </a:ext>
                  </a:extLst>
                </a:gridCol>
                <a:gridCol w="493776">
                  <a:extLst>
                    <a:ext uri="{9D8B030D-6E8A-4147-A177-3AD203B41FA5}">
                      <a16:colId xmlns:a16="http://schemas.microsoft.com/office/drawing/2014/main" val="4269545470"/>
                    </a:ext>
                  </a:extLst>
                </a:gridCol>
                <a:gridCol w="493776">
                  <a:extLst>
                    <a:ext uri="{9D8B030D-6E8A-4147-A177-3AD203B41FA5}">
                      <a16:colId xmlns:a16="http://schemas.microsoft.com/office/drawing/2014/main" val="17958860"/>
                    </a:ext>
                  </a:extLst>
                </a:gridCol>
                <a:gridCol w="493776">
                  <a:extLst>
                    <a:ext uri="{9D8B030D-6E8A-4147-A177-3AD203B41FA5}">
                      <a16:colId xmlns:a16="http://schemas.microsoft.com/office/drawing/2014/main" val="3458602080"/>
                    </a:ext>
                  </a:extLst>
                </a:gridCol>
                <a:gridCol w="493776">
                  <a:extLst>
                    <a:ext uri="{9D8B030D-6E8A-4147-A177-3AD203B41FA5}">
                      <a16:colId xmlns:a16="http://schemas.microsoft.com/office/drawing/2014/main" val="1865378052"/>
                    </a:ext>
                  </a:extLst>
                </a:gridCol>
                <a:gridCol w="493776">
                  <a:extLst>
                    <a:ext uri="{9D8B030D-6E8A-4147-A177-3AD203B41FA5}">
                      <a16:colId xmlns:a16="http://schemas.microsoft.com/office/drawing/2014/main" val="4049331668"/>
                    </a:ext>
                  </a:extLst>
                </a:gridCol>
                <a:gridCol w="493776">
                  <a:extLst>
                    <a:ext uri="{9D8B030D-6E8A-4147-A177-3AD203B41FA5}">
                      <a16:colId xmlns:a16="http://schemas.microsoft.com/office/drawing/2014/main" val="2326253322"/>
                    </a:ext>
                  </a:extLst>
                </a:gridCol>
                <a:gridCol w="493776">
                  <a:extLst>
                    <a:ext uri="{9D8B030D-6E8A-4147-A177-3AD203B41FA5}">
                      <a16:colId xmlns:a16="http://schemas.microsoft.com/office/drawing/2014/main" val="3675151194"/>
                    </a:ext>
                  </a:extLst>
                </a:gridCol>
                <a:gridCol w="493776">
                  <a:extLst>
                    <a:ext uri="{9D8B030D-6E8A-4147-A177-3AD203B41FA5}">
                      <a16:colId xmlns:a16="http://schemas.microsoft.com/office/drawing/2014/main" val="3920365222"/>
                    </a:ext>
                  </a:extLst>
                </a:gridCol>
                <a:gridCol w="493776">
                  <a:extLst>
                    <a:ext uri="{9D8B030D-6E8A-4147-A177-3AD203B41FA5}">
                      <a16:colId xmlns:a16="http://schemas.microsoft.com/office/drawing/2014/main" val="54879054"/>
                    </a:ext>
                  </a:extLst>
                </a:gridCol>
                <a:gridCol w="493776">
                  <a:extLst>
                    <a:ext uri="{9D8B030D-6E8A-4147-A177-3AD203B41FA5}">
                      <a16:colId xmlns:a16="http://schemas.microsoft.com/office/drawing/2014/main" val="149304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744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16:00:38</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En febrero aprovechá 12 ó 18 cuotas sin interés.
Pedí ahora mismo tu cotización en bit.ly/YamahaAhora12
.
#TransporteIdeal #ViajaSeguro #MoveteConYamaha #Ahora12 #Ahora18
.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18159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17:07:58</a:t>
                      </a:r>
                      <a:r>
                        <a:rPr kumimoji="0" lang="es-ES" sz="1000" b="0" i="0" u="none" strike="noStrike" kern="1200" cap="none" spc="0" normalizeH="0" baseline="0" noProof="0">
                          <a:ln>
                            <a:noFill/>
                          </a:ln>
                          <a:solidFill>
                            <a:prstClr val="black"/>
                          </a:solidFill>
                          <a:effectLst/>
                          <a:uLnTx/>
                          <a:uFillTx/>
                          <a:latin typeface="+mn-lt"/>
                          <a:ea typeface="+mn-ea"/>
                          <a:cs typeface="+mn-cs"/>
                        </a:rPr>
                        <a:t>
 Queremos saludar a todos los mecánicos en su día y agradecerles por la labor que brindan siempre con pasión.
#diadelmecanico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026035"/>
                  </a:ext>
                </a:extLst>
              </a:tr>
            </a:tbl>
          </a:graphicData>
        </a:graphic>
      </p:graphicFrame>
      <p:sp>
        <p:nvSpPr>
          <p:cNvPr id="4" name="Text Placeholder 3">
            <a:extLst>
              <a:ext uri="{FF2B5EF4-FFF2-40B4-BE49-F238E27FC236}">
                <a16:creationId xmlns:a16="http://schemas.microsoft.com/office/drawing/2014/main" id="{E6D01E90-1826-438B-B1FF-EF20A211928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875406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3AF67-E975-4CC6-9438-3B6BBD91ADD8}"/>
              </a:ext>
            </a:extLst>
          </p:cNvPr>
          <p:cNvSpPr>
            <a:spLocks noGrp="1"/>
          </p:cNvSpPr>
          <p:nvPr>
            <p:ph type="title"/>
          </p:nvPr>
        </p:nvSpPr>
        <p:spPr/>
        <p:txBody>
          <a:bodyPr/>
          <a:lstStyle/>
          <a:p>
            <a:r>
              <a:rPr lang="en-US"/>
              <a:t>Facebook Post Table + Reactions | La Emilia - 13 of 17</a:t>
            </a:r>
          </a:p>
        </p:txBody>
      </p:sp>
      <p:graphicFrame>
        <p:nvGraphicFramePr>
          <p:cNvPr id="5" name="Table Placeholder 4">
            <a:extLst>
              <a:ext uri="{FF2B5EF4-FFF2-40B4-BE49-F238E27FC236}">
                <a16:creationId xmlns:a16="http://schemas.microsoft.com/office/drawing/2014/main" id="{A10AE983-7BC1-48D2-9CA2-118ACF6478F9}"/>
              </a:ext>
            </a:extLst>
          </p:cNvPr>
          <p:cNvGraphicFramePr>
            <a:graphicFrameLocks noGrp="1"/>
          </p:cNvGraphicFramePr>
          <p:nvPr>
            <p:ph type="tbl" sz="quarter" idx="13"/>
            <p:extLst>
              <p:ext uri="{D42A27DB-BD31-4B8C-83A1-F6EECF244321}">
                <p14:modId xmlns:p14="http://schemas.microsoft.com/office/powerpoint/2010/main" val="104119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7662919"/>
                    </a:ext>
                  </a:extLst>
                </a:gridCol>
                <a:gridCol w="493776">
                  <a:extLst>
                    <a:ext uri="{9D8B030D-6E8A-4147-A177-3AD203B41FA5}">
                      <a16:colId xmlns:a16="http://schemas.microsoft.com/office/drawing/2014/main" val="959629788"/>
                    </a:ext>
                  </a:extLst>
                </a:gridCol>
                <a:gridCol w="493776">
                  <a:extLst>
                    <a:ext uri="{9D8B030D-6E8A-4147-A177-3AD203B41FA5}">
                      <a16:colId xmlns:a16="http://schemas.microsoft.com/office/drawing/2014/main" val="540316682"/>
                    </a:ext>
                  </a:extLst>
                </a:gridCol>
                <a:gridCol w="493776">
                  <a:extLst>
                    <a:ext uri="{9D8B030D-6E8A-4147-A177-3AD203B41FA5}">
                      <a16:colId xmlns:a16="http://schemas.microsoft.com/office/drawing/2014/main" val="3179166741"/>
                    </a:ext>
                  </a:extLst>
                </a:gridCol>
                <a:gridCol w="493776">
                  <a:extLst>
                    <a:ext uri="{9D8B030D-6E8A-4147-A177-3AD203B41FA5}">
                      <a16:colId xmlns:a16="http://schemas.microsoft.com/office/drawing/2014/main" val="4136642963"/>
                    </a:ext>
                  </a:extLst>
                </a:gridCol>
                <a:gridCol w="493776">
                  <a:extLst>
                    <a:ext uri="{9D8B030D-6E8A-4147-A177-3AD203B41FA5}">
                      <a16:colId xmlns:a16="http://schemas.microsoft.com/office/drawing/2014/main" val="491759107"/>
                    </a:ext>
                  </a:extLst>
                </a:gridCol>
                <a:gridCol w="493776">
                  <a:extLst>
                    <a:ext uri="{9D8B030D-6E8A-4147-A177-3AD203B41FA5}">
                      <a16:colId xmlns:a16="http://schemas.microsoft.com/office/drawing/2014/main" val="3466886021"/>
                    </a:ext>
                  </a:extLst>
                </a:gridCol>
                <a:gridCol w="493776">
                  <a:extLst>
                    <a:ext uri="{9D8B030D-6E8A-4147-A177-3AD203B41FA5}">
                      <a16:colId xmlns:a16="http://schemas.microsoft.com/office/drawing/2014/main" val="2088562915"/>
                    </a:ext>
                  </a:extLst>
                </a:gridCol>
                <a:gridCol w="493776">
                  <a:extLst>
                    <a:ext uri="{9D8B030D-6E8A-4147-A177-3AD203B41FA5}">
                      <a16:colId xmlns:a16="http://schemas.microsoft.com/office/drawing/2014/main" val="2494830601"/>
                    </a:ext>
                  </a:extLst>
                </a:gridCol>
                <a:gridCol w="493776">
                  <a:extLst>
                    <a:ext uri="{9D8B030D-6E8A-4147-A177-3AD203B41FA5}">
                      <a16:colId xmlns:a16="http://schemas.microsoft.com/office/drawing/2014/main" val="62535103"/>
                    </a:ext>
                  </a:extLst>
                </a:gridCol>
                <a:gridCol w="493776">
                  <a:extLst>
                    <a:ext uri="{9D8B030D-6E8A-4147-A177-3AD203B41FA5}">
                      <a16:colId xmlns:a16="http://schemas.microsoft.com/office/drawing/2014/main" val="1009791729"/>
                    </a:ext>
                  </a:extLst>
                </a:gridCol>
                <a:gridCol w="493776">
                  <a:extLst>
                    <a:ext uri="{9D8B030D-6E8A-4147-A177-3AD203B41FA5}">
                      <a16:colId xmlns:a16="http://schemas.microsoft.com/office/drawing/2014/main" val="3996553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933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- 2021-02-18 16:00:34</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
.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1998600"/>
                  </a:ext>
                </a:extLst>
              </a:tr>
            </a:tbl>
          </a:graphicData>
        </a:graphic>
      </p:graphicFrame>
      <p:sp>
        <p:nvSpPr>
          <p:cNvPr id="4" name="Text Placeholder 3">
            <a:extLst>
              <a:ext uri="{FF2B5EF4-FFF2-40B4-BE49-F238E27FC236}">
                <a16:creationId xmlns:a16="http://schemas.microsoft.com/office/drawing/2014/main" id="{50E43F1A-0CA0-4DB8-8C2D-3198E36FE13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0632003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E097-2ECE-4840-9643-1AD24C87747C}"/>
              </a:ext>
            </a:extLst>
          </p:cNvPr>
          <p:cNvSpPr>
            <a:spLocks noGrp="1"/>
          </p:cNvSpPr>
          <p:nvPr>
            <p:ph type="title"/>
          </p:nvPr>
        </p:nvSpPr>
        <p:spPr/>
        <p:txBody>
          <a:bodyPr/>
          <a:lstStyle/>
          <a:p>
            <a:r>
              <a:rPr lang="en-US"/>
              <a:t>Facebook Post Table + Reactions | La Emilia - 14 of 17</a:t>
            </a:r>
          </a:p>
        </p:txBody>
      </p:sp>
      <p:graphicFrame>
        <p:nvGraphicFramePr>
          <p:cNvPr id="5" name="Table Placeholder 4">
            <a:extLst>
              <a:ext uri="{FF2B5EF4-FFF2-40B4-BE49-F238E27FC236}">
                <a16:creationId xmlns:a16="http://schemas.microsoft.com/office/drawing/2014/main" id="{B85D8582-543A-4431-B718-7A2815025903}"/>
              </a:ext>
            </a:extLst>
          </p:cNvPr>
          <p:cNvGraphicFramePr>
            <a:graphicFrameLocks noGrp="1"/>
          </p:cNvGraphicFramePr>
          <p:nvPr>
            <p:ph type="tbl" sz="quarter" idx="13"/>
            <p:extLst>
              <p:ext uri="{D42A27DB-BD31-4B8C-83A1-F6EECF244321}">
                <p14:modId xmlns:p14="http://schemas.microsoft.com/office/powerpoint/2010/main" val="3703838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8905284"/>
                    </a:ext>
                  </a:extLst>
                </a:gridCol>
                <a:gridCol w="493776">
                  <a:extLst>
                    <a:ext uri="{9D8B030D-6E8A-4147-A177-3AD203B41FA5}">
                      <a16:colId xmlns:a16="http://schemas.microsoft.com/office/drawing/2014/main" val="1925867809"/>
                    </a:ext>
                  </a:extLst>
                </a:gridCol>
                <a:gridCol w="493776">
                  <a:extLst>
                    <a:ext uri="{9D8B030D-6E8A-4147-A177-3AD203B41FA5}">
                      <a16:colId xmlns:a16="http://schemas.microsoft.com/office/drawing/2014/main" val="2288646811"/>
                    </a:ext>
                  </a:extLst>
                </a:gridCol>
                <a:gridCol w="493776">
                  <a:extLst>
                    <a:ext uri="{9D8B030D-6E8A-4147-A177-3AD203B41FA5}">
                      <a16:colId xmlns:a16="http://schemas.microsoft.com/office/drawing/2014/main" val="175146434"/>
                    </a:ext>
                  </a:extLst>
                </a:gridCol>
                <a:gridCol w="493776">
                  <a:extLst>
                    <a:ext uri="{9D8B030D-6E8A-4147-A177-3AD203B41FA5}">
                      <a16:colId xmlns:a16="http://schemas.microsoft.com/office/drawing/2014/main" val="2685594029"/>
                    </a:ext>
                  </a:extLst>
                </a:gridCol>
                <a:gridCol w="493776">
                  <a:extLst>
                    <a:ext uri="{9D8B030D-6E8A-4147-A177-3AD203B41FA5}">
                      <a16:colId xmlns:a16="http://schemas.microsoft.com/office/drawing/2014/main" val="1012544431"/>
                    </a:ext>
                  </a:extLst>
                </a:gridCol>
                <a:gridCol w="493776">
                  <a:extLst>
                    <a:ext uri="{9D8B030D-6E8A-4147-A177-3AD203B41FA5}">
                      <a16:colId xmlns:a16="http://schemas.microsoft.com/office/drawing/2014/main" val="340261929"/>
                    </a:ext>
                  </a:extLst>
                </a:gridCol>
                <a:gridCol w="493776">
                  <a:extLst>
                    <a:ext uri="{9D8B030D-6E8A-4147-A177-3AD203B41FA5}">
                      <a16:colId xmlns:a16="http://schemas.microsoft.com/office/drawing/2014/main" val="1920340692"/>
                    </a:ext>
                  </a:extLst>
                </a:gridCol>
                <a:gridCol w="493776">
                  <a:extLst>
                    <a:ext uri="{9D8B030D-6E8A-4147-A177-3AD203B41FA5}">
                      <a16:colId xmlns:a16="http://schemas.microsoft.com/office/drawing/2014/main" val="2002538870"/>
                    </a:ext>
                  </a:extLst>
                </a:gridCol>
                <a:gridCol w="493776">
                  <a:extLst>
                    <a:ext uri="{9D8B030D-6E8A-4147-A177-3AD203B41FA5}">
                      <a16:colId xmlns:a16="http://schemas.microsoft.com/office/drawing/2014/main" val="3378861233"/>
                    </a:ext>
                  </a:extLst>
                </a:gridCol>
                <a:gridCol w="493776">
                  <a:extLst>
                    <a:ext uri="{9D8B030D-6E8A-4147-A177-3AD203B41FA5}">
                      <a16:colId xmlns:a16="http://schemas.microsoft.com/office/drawing/2014/main" val="2902974646"/>
                    </a:ext>
                  </a:extLst>
                </a:gridCol>
                <a:gridCol w="493776">
                  <a:extLst>
                    <a:ext uri="{9D8B030D-6E8A-4147-A177-3AD203B41FA5}">
                      <a16:colId xmlns:a16="http://schemas.microsoft.com/office/drawing/2014/main" val="396253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133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- 2021-03-08 18:00:33</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6600982"/>
                  </a:ext>
                </a:extLst>
              </a:tr>
            </a:tbl>
          </a:graphicData>
        </a:graphic>
      </p:graphicFrame>
      <p:sp>
        <p:nvSpPr>
          <p:cNvPr id="4" name="Text Placeholder 3">
            <a:extLst>
              <a:ext uri="{FF2B5EF4-FFF2-40B4-BE49-F238E27FC236}">
                <a16:creationId xmlns:a16="http://schemas.microsoft.com/office/drawing/2014/main" id="{BA504193-4286-4A08-B51E-48C80E6CC74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191770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2947F-2A9A-4CE5-AEDC-4DE05BB88457}"/>
              </a:ext>
            </a:extLst>
          </p:cNvPr>
          <p:cNvSpPr>
            <a:spLocks noGrp="1"/>
          </p:cNvSpPr>
          <p:nvPr>
            <p:ph type="title"/>
          </p:nvPr>
        </p:nvSpPr>
        <p:spPr/>
        <p:txBody>
          <a:bodyPr/>
          <a:lstStyle/>
          <a:p>
            <a:r>
              <a:rPr lang="en-US"/>
              <a:t>Facebook Post Table + Reactions | La Emilia - 15 of 17</a:t>
            </a:r>
          </a:p>
        </p:txBody>
      </p:sp>
      <p:graphicFrame>
        <p:nvGraphicFramePr>
          <p:cNvPr id="5" name="Table Placeholder 4">
            <a:extLst>
              <a:ext uri="{FF2B5EF4-FFF2-40B4-BE49-F238E27FC236}">
                <a16:creationId xmlns:a16="http://schemas.microsoft.com/office/drawing/2014/main" id="{2B2D8A8B-8608-4E56-8386-890CAAE846CB}"/>
              </a:ext>
            </a:extLst>
          </p:cNvPr>
          <p:cNvGraphicFramePr>
            <a:graphicFrameLocks noGrp="1"/>
          </p:cNvGraphicFramePr>
          <p:nvPr>
            <p:ph type="tbl" sz="quarter" idx="13"/>
            <p:extLst>
              <p:ext uri="{D42A27DB-BD31-4B8C-83A1-F6EECF244321}">
                <p14:modId xmlns:p14="http://schemas.microsoft.com/office/powerpoint/2010/main" val="3419927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7358974"/>
                    </a:ext>
                  </a:extLst>
                </a:gridCol>
                <a:gridCol w="493776">
                  <a:extLst>
                    <a:ext uri="{9D8B030D-6E8A-4147-A177-3AD203B41FA5}">
                      <a16:colId xmlns:a16="http://schemas.microsoft.com/office/drawing/2014/main" val="373811243"/>
                    </a:ext>
                  </a:extLst>
                </a:gridCol>
                <a:gridCol w="493776">
                  <a:extLst>
                    <a:ext uri="{9D8B030D-6E8A-4147-A177-3AD203B41FA5}">
                      <a16:colId xmlns:a16="http://schemas.microsoft.com/office/drawing/2014/main" val="664040055"/>
                    </a:ext>
                  </a:extLst>
                </a:gridCol>
                <a:gridCol w="493776">
                  <a:extLst>
                    <a:ext uri="{9D8B030D-6E8A-4147-A177-3AD203B41FA5}">
                      <a16:colId xmlns:a16="http://schemas.microsoft.com/office/drawing/2014/main" val="562073343"/>
                    </a:ext>
                  </a:extLst>
                </a:gridCol>
                <a:gridCol w="493776">
                  <a:extLst>
                    <a:ext uri="{9D8B030D-6E8A-4147-A177-3AD203B41FA5}">
                      <a16:colId xmlns:a16="http://schemas.microsoft.com/office/drawing/2014/main" val="240421609"/>
                    </a:ext>
                  </a:extLst>
                </a:gridCol>
                <a:gridCol w="493776">
                  <a:extLst>
                    <a:ext uri="{9D8B030D-6E8A-4147-A177-3AD203B41FA5}">
                      <a16:colId xmlns:a16="http://schemas.microsoft.com/office/drawing/2014/main" val="4194377557"/>
                    </a:ext>
                  </a:extLst>
                </a:gridCol>
                <a:gridCol w="493776">
                  <a:extLst>
                    <a:ext uri="{9D8B030D-6E8A-4147-A177-3AD203B41FA5}">
                      <a16:colId xmlns:a16="http://schemas.microsoft.com/office/drawing/2014/main" val="2681308036"/>
                    </a:ext>
                  </a:extLst>
                </a:gridCol>
                <a:gridCol w="493776">
                  <a:extLst>
                    <a:ext uri="{9D8B030D-6E8A-4147-A177-3AD203B41FA5}">
                      <a16:colId xmlns:a16="http://schemas.microsoft.com/office/drawing/2014/main" val="2243888711"/>
                    </a:ext>
                  </a:extLst>
                </a:gridCol>
                <a:gridCol w="493776">
                  <a:extLst>
                    <a:ext uri="{9D8B030D-6E8A-4147-A177-3AD203B41FA5}">
                      <a16:colId xmlns:a16="http://schemas.microsoft.com/office/drawing/2014/main" val="4243051664"/>
                    </a:ext>
                  </a:extLst>
                </a:gridCol>
                <a:gridCol w="493776">
                  <a:extLst>
                    <a:ext uri="{9D8B030D-6E8A-4147-A177-3AD203B41FA5}">
                      <a16:colId xmlns:a16="http://schemas.microsoft.com/office/drawing/2014/main" val="3686368240"/>
                    </a:ext>
                  </a:extLst>
                </a:gridCol>
                <a:gridCol w="493776">
                  <a:extLst>
                    <a:ext uri="{9D8B030D-6E8A-4147-A177-3AD203B41FA5}">
                      <a16:colId xmlns:a16="http://schemas.microsoft.com/office/drawing/2014/main" val="2092693195"/>
                    </a:ext>
                  </a:extLst>
                </a:gridCol>
                <a:gridCol w="493776">
                  <a:extLst>
                    <a:ext uri="{9D8B030D-6E8A-4147-A177-3AD203B41FA5}">
                      <a16:colId xmlns:a16="http://schemas.microsoft.com/office/drawing/2014/main" val="1780747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806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18:00:32</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Conoce más sobre este modelo ingresando en: bit.ly/YamahaFZSDisco
.
.
#TransporteIdeal #ViajaSeguro #MoveteConYamaha #FZSDisco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0643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- 2021-03-08 11:11:16</a:t>
                      </a:r>
                      <a:r>
                        <a:rPr kumimoji="0" lang="es-ES" sz="1000" b="0" i="0" u="none" strike="noStrike" kern="1200" cap="none" spc="0" normalizeH="0" baseline="0" noProof="0">
                          <a:ln>
                            <a:noFill/>
                          </a:ln>
                          <a:solidFill>
                            <a:prstClr val="black"/>
                          </a:solidFill>
                          <a:effectLst/>
                          <a:uLnTx/>
                          <a:uFillTx/>
                          <a:latin typeface="+mn-lt"/>
                          <a:ea typeface="+mn-ea"/>
                          <a:cs typeface="+mn-cs"/>
                        </a:rPr>
                        <a:t>
 ¡Porque con ellas siempre compartimos la misma pasión! 
Desde Yamaha queremos conmemorarlas y saludarlas en este día.
#diadelamujer #8M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9334000"/>
                  </a:ext>
                </a:extLst>
              </a:tr>
            </a:tbl>
          </a:graphicData>
        </a:graphic>
      </p:graphicFrame>
      <p:sp>
        <p:nvSpPr>
          <p:cNvPr id="4" name="Text Placeholder 3">
            <a:extLst>
              <a:ext uri="{FF2B5EF4-FFF2-40B4-BE49-F238E27FC236}">
                <a16:creationId xmlns:a16="http://schemas.microsoft.com/office/drawing/2014/main" id="{27BEEA04-2F09-4361-95AA-BC2097DC7CF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0245660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D30B8-8896-4953-81AC-635B7A4310E6}"/>
              </a:ext>
            </a:extLst>
          </p:cNvPr>
          <p:cNvSpPr>
            <a:spLocks noGrp="1"/>
          </p:cNvSpPr>
          <p:nvPr>
            <p:ph type="title"/>
          </p:nvPr>
        </p:nvSpPr>
        <p:spPr/>
        <p:txBody>
          <a:bodyPr/>
          <a:lstStyle/>
          <a:p>
            <a:r>
              <a:rPr lang="en-US"/>
              <a:t>Facebook Post Table + Reactions | La Emilia - 16 of 17</a:t>
            </a:r>
          </a:p>
        </p:txBody>
      </p:sp>
      <p:graphicFrame>
        <p:nvGraphicFramePr>
          <p:cNvPr id="5" name="Table Placeholder 4">
            <a:extLst>
              <a:ext uri="{FF2B5EF4-FFF2-40B4-BE49-F238E27FC236}">
                <a16:creationId xmlns:a16="http://schemas.microsoft.com/office/drawing/2014/main" id="{9C55688D-37B2-45C3-9D1E-D1D7C817DFF6}"/>
              </a:ext>
            </a:extLst>
          </p:cNvPr>
          <p:cNvGraphicFramePr>
            <a:graphicFrameLocks noGrp="1"/>
          </p:cNvGraphicFramePr>
          <p:nvPr>
            <p:ph type="tbl" sz="quarter" idx="13"/>
            <p:extLst>
              <p:ext uri="{D42A27DB-BD31-4B8C-83A1-F6EECF244321}">
                <p14:modId xmlns:p14="http://schemas.microsoft.com/office/powerpoint/2010/main" val="4250891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3706992"/>
                    </a:ext>
                  </a:extLst>
                </a:gridCol>
                <a:gridCol w="493776">
                  <a:extLst>
                    <a:ext uri="{9D8B030D-6E8A-4147-A177-3AD203B41FA5}">
                      <a16:colId xmlns:a16="http://schemas.microsoft.com/office/drawing/2014/main" val="1207821572"/>
                    </a:ext>
                  </a:extLst>
                </a:gridCol>
                <a:gridCol w="493776">
                  <a:extLst>
                    <a:ext uri="{9D8B030D-6E8A-4147-A177-3AD203B41FA5}">
                      <a16:colId xmlns:a16="http://schemas.microsoft.com/office/drawing/2014/main" val="3620129698"/>
                    </a:ext>
                  </a:extLst>
                </a:gridCol>
                <a:gridCol w="493776">
                  <a:extLst>
                    <a:ext uri="{9D8B030D-6E8A-4147-A177-3AD203B41FA5}">
                      <a16:colId xmlns:a16="http://schemas.microsoft.com/office/drawing/2014/main" val="2271118001"/>
                    </a:ext>
                  </a:extLst>
                </a:gridCol>
                <a:gridCol w="493776">
                  <a:extLst>
                    <a:ext uri="{9D8B030D-6E8A-4147-A177-3AD203B41FA5}">
                      <a16:colId xmlns:a16="http://schemas.microsoft.com/office/drawing/2014/main" val="262366401"/>
                    </a:ext>
                  </a:extLst>
                </a:gridCol>
                <a:gridCol w="493776">
                  <a:extLst>
                    <a:ext uri="{9D8B030D-6E8A-4147-A177-3AD203B41FA5}">
                      <a16:colId xmlns:a16="http://schemas.microsoft.com/office/drawing/2014/main" val="1967393469"/>
                    </a:ext>
                  </a:extLst>
                </a:gridCol>
                <a:gridCol w="493776">
                  <a:extLst>
                    <a:ext uri="{9D8B030D-6E8A-4147-A177-3AD203B41FA5}">
                      <a16:colId xmlns:a16="http://schemas.microsoft.com/office/drawing/2014/main" val="1441705848"/>
                    </a:ext>
                  </a:extLst>
                </a:gridCol>
                <a:gridCol w="493776">
                  <a:extLst>
                    <a:ext uri="{9D8B030D-6E8A-4147-A177-3AD203B41FA5}">
                      <a16:colId xmlns:a16="http://schemas.microsoft.com/office/drawing/2014/main" val="1778856620"/>
                    </a:ext>
                  </a:extLst>
                </a:gridCol>
                <a:gridCol w="493776">
                  <a:extLst>
                    <a:ext uri="{9D8B030D-6E8A-4147-A177-3AD203B41FA5}">
                      <a16:colId xmlns:a16="http://schemas.microsoft.com/office/drawing/2014/main" val="518489306"/>
                    </a:ext>
                  </a:extLst>
                </a:gridCol>
                <a:gridCol w="493776">
                  <a:extLst>
                    <a:ext uri="{9D8B030D-6E8A-4147-A177-3AD203B41FA5}">
                      <a16:colId xmlns:a16="http://schemas.microsoft.com/office/drawing/2014/main" val="2311520239"/>
                    </a:ext>
                  </a:extLst>
                </a:gridCol>
                <a:gridCol w="493776">
                  <a:extLst>
                    <a:ext uri="{9D8B030D-6E8A-4147-A177-3AD203B41FA5}">
                      <a16:colId xmlns:a16="http://schemas.microsoft.com/office/drawing/2014/main" val="1500299163"/>
                    </a:ext>
                  </a:extLst>
                </a:gridCol>
                <a:gridCol w="493776">
                  <a:extLst>
                    <a:ext uri="{9D8B030D-6E8A-4147-A177-3AD203B41FA5}">
                      <a16:colId xmlns:a16="http://schemas.microsoft.com/office/drawing/2014/main" val="124220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183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- 2021-02-19 16:00:01</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53481257"/>
                  </a:ext>
                </a:extLst>
              </a:tr>
            </a:tbl>
          </a:graphicData>
        </a:graphic>
      </p:graphicFrame>
      <p:sp>
        <p:nvSpPr>
          <p:cNvPr id="4" name="Text Placeholder 3">
            <a:extLst>
              <a:ext uri="{FF2B5EF4-FFF2-40B4-BE49-F238E27FC236}">
                <a16:creationId xmlns:a16="http://schemas.microsoft.com/office/drawing/2014/main" id="{177E5171-2614-450A-B703-3A1EAAEF04F9}"/>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8016977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98C6A-28FD-4DB6-AEAC-8AB0AA7ADC1E}"/>
              </a:ext>
            </a:extLst>
          </p:cNvPr>
          <p:cNvSpPr>
            <a:spLocks noGrp="1"/>
          </p:cNvSpPr>
          <p:nvPr>
            <p:ph type="title"/>
          </p:nvPr>
        </p:nvSpPr>
        <p:spPr/>
        <p:txBody>
          <a:bodyPr/>
          <a:lstStyle/>
          <a:p>
            <a:r>
              <a:rPr lang="en-US"/>
              <a:t>Facebook Post Table + Reactions | La Emilia - 17 of 17</a:t>
            </a:r>
          </a:p>
        </p:txBody>
      </p:sp>
      <p:graphicFrame>
        <p:nvGraphicFramePr>
          <p:cNvPr id="5" name="Table Placeholder 4">
            <a:extLst>
              <a:ext uri="{FF2B5EF4-FFF2-40B4-BE49-F238E27FC236}">
                <a16:creationId xmlns:a16="http://schemas.microsoft.com/office/drawing/2014/main" id="{D10B8382-4DB1-425C-867D-88700A31169D}"/>
              </a:ext>
            </a:extLst>
          </p:cNvPr>
          <p:cNvGraphicFramePr>
            <a:graphicFrameLocks noGrp="1"/>
          </p:cNvGraphicFramePr>
          <p:nvPr>
            <p:ph type="tbl" sz="quarter" idx="13"/>
            <p:extLst>
              <p:ext uri="{D42A27DB-BD31-4B8C-83A1-F6EECF244321}">
                <p14:modId xmlns:p14="http://schemas.microsoft.com/office/powerpoint/2010/main" val="304671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5615241"/>
                    </a:ext>
                  </a:extLst>
                </a:gridCol>
                <a:gridCol w="493776">
                  <a:extLst>
                    <a:ext uri="{9D8B030D-6E8A-4147-A177-3AD203B41FA5}">
                      <a16:colId xmlns:a16="http://schemas.microsoft.com/office/drawing/2014/main" val="1357377742"/>
                    </a:ext>
                  </a:extLst>
                </a:gridCol>
                <a:gridCol w="493776">
                  <a:extLst>
                    <a:ext uri="{9D8B030D-6E8A-4147-A177-3AD203B41FA5}">
                      <a16:colId xmlns:a16="http://schemas.microsoft.com/office/drawing/2014/main" val="3108225521"/>
                    </a:ext>
                  </a:extLst>
                </a:gridCol>
                <a:gridCol w="493776">
                  <a:extLst>
                    <a:ext uri="{9D8B030D-6E8A-4147-A177-3AD203B41FA5}">
                      <a16:colId xmlns:a16="http://schemas.microsoft.com/office/drawing/2014/main" val="93844575"/>
                    </a:ext>
                  </a:extLst>
                </a:gridCol>
                <a:gridCol w="493776">
                  <a:extLst>
                    <a:ext uri="{9D8B030D-6E8A-4147-A177-3AD203B41FA5}">
                      <a16:colId xmlns:a16="http://schemas.microsoft.com/office/drawing/2014/main" val="1109246790"/>
                    </a:ext>
                  </a:extLst>
                </a:gridCol>
                <a:gridCol w="493776">
                  <a:extLst>
                    <a:ext uri="{9D8B030D-6E8A-4147-A177-3AD203B41FA5}">
                      <a16:colId xmlns:a16="http://schemas.microsoft.com/office/drawing/2014/main" val="3588685782"/>
                    </a:ext>
                  </a:extLst>
                </a:gridCol>
                <a:gridCol w="493776">
                  <a:extLst>
                    <a:ext uri="{9D8B030D-6E8A-4147-A177-3AD203B41FA5}">
                      <a16:colId xmlns:a16="http://schemas.microsoft.com/office/drawing/2014/main" val="1566876403"/>
                    </a:ext>
                  </a:extLst>
                </a:gridCol>
                <a:gridCol w="493776">
                  <a:extLst>
                    <a:ext uri="{9D8B030D-6E8A-4147-A177-3AD203B41FA5}">
                      <a16:colId xmlns:a16="http://schemas.microsoft.com/office/drawing/2014/main" val="1173102208"/>
                    </a:ext>
                  </a:extLst>
                </a:gridCol>
                <a:gridCol w="493776">
                  <a:extLst>
                    <a:ext uri="{9D8B030D-6E8A-4147-A177-3AD203B41FA5}">
                      <a16:colId xmlns:a16="http://schemas.microsoft.com/office/drawing/2014/main" val="1296958240"/>
                    </a:ext>
                  </a:extLst>
                </a:gridCol>
                <a:gridCol w="493776">
                  <a:extLst>
                    <a:ext uri="{9D8B030D-6E8A-4147-A177-3AD203B41FA5}">
                      <a16:colId xmlns:a16="http://schemas.microsoft.com/office/drawing/2014/main" val="4168391405"/>
                    </a:ext>
                  </a:extLst>
                </a:gridCol>
                <a:gridCol w="493776">
                  <a:extLst>
                    <a:ext uri="{9D8B030D-6E8A-4147-A177-3AD203B41FA5}">
                      <a16:colId xmlns:a16="http://schemas.microsoft.com/office/drawing/2014/main" val="3706648301"/>
                    </a:ext>
                  </a:extLst>
                </a:gridCol>
                <a:gridCol w="493776">
                  <a:extLst>
                    <a:ext uri="{9D8B030D-6E8A-4147-A177-3AD203B41FA5}">
                      <a16:colId xmlns:a16="http://schemas.microsoft.com/office/drawing/2014/main" val="2927082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948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12:00:27</a:t>
                      </a:r>
                      <a:r>
                        <a:rPr kumimoji="0" lang="es-ES" sz="1000" b="0" i="0" u="none" strike="noStrike" kern="1200" cap="none" spc="0" normalizeH="0" baseline="0" noProof="0">
                          <a:ln>
                            <a:noFill/>
                          </a:ln>
                          <a:solidFill>
                            <a:prstClr val="black"/>
                          </a:solidFill>
                          <a:effectLst/>
                          <a:uLnTx/>
                          <a:uFillTx/>
                          <a:latin typeface="+mn-lt"/>
                          <a:ea typeface="+mn-ea"/>
                          <a:cs typeface="+mn-cs"/>
                        </a:rPr>
                        <a:t>
 ¡En Febrero seguimos con las cuotas sin interés!
Aprovechá 12 ó 18 cuotas sin interés en FZ FI, FZ-S Disco, FZ25 y XTZ125 y no pierdas la oportunidad de tener tu Yamaha.
Pedí ahora mismo tu cotización en bit.ly/YamahaAhora12
.
#TransporteIdeal #ViajaSeguro #MoveteConYamaha #Ahora12 #Ahora18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7714335"/>
                  </a:ext>
                </a:extLst>
              </a:tr>
            </a:tbl>
          </a:graphicData>
        </a:graphic>
      </p:graphicFrame>
      <p:sp>
        <p:nvSpPr>
          <p:cNvPr id="4" name="Text Placeholder 3">
            <a:extLst>
              <a:ext uri="{FF2B5EF4-FFF2-40B4-BE49-F238E27FC236}">
                <a16:creationId xmlns:a16="http://schemas.microsoft.com/office/drawing/2014/main" id="{5FB59762-92C8-496F-9D6E-9DB8C165BAF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9395715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6ACBB-05E0-4C96-91BF-0EB774E7F2CF}"/>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A1E9F1B8-7B2C-46E5-9E52-C125D0D49368}"/>
              </a:ext>
            </a:extLst>
          </p:cNvPr>
          <p:cNvGraphicFramePr>
            <a:graphicFrameLocks noGrp="1"/>
          </p:cNvGraphicFramePr>
          <p:nvPr>
            <p:ph type="chart" sz="quarter" idx="13"/>
            <p:extLst>
              <p:ext uri="{D42A27DB-BD31-4B8C-83A1-F6EECF244321}">
                <p14:modId xmlns:p14="http://schemas.microsoft.com/office/powerpoint/2010/main" val="1669859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052EF-2B4B-4679-92DC-68165D0CA30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A1CB545A-9AF1-433C-B156-E3E8A24C6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957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6AD69-9936-40C5-862A-D0FA01953E0A}"/>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BF147353-1199-405F-9831-5078C07C04BC}"/>
              </a:ext>
            </a:extLst>
          </p:cNvPr>
          <p:cNvGraphicFramePr>
            <a:graphicFrameLocks noGrp="1"/>
          </p:cNvGraphicFramePr>
          <p:nvPr>
            <p:ph type="tbl" sz="quarter" idx="13"/>
            <p:extLst>
              <p:ext uri="{D42A27DB-BD31-4B8C-83A1-F6EECF244321}">
                <p14:modId xmlns:p14="http://schemas.microsoft.com/office/powerpoint/2010/main" val="463846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98433663"/>
                    </a:ext>
                  </a:extLst>
                </a:gridCol>
                <a:gridCol w="1152144">
                  <a:extLst>
                    <a:ext uri="{9D8B030D-6E8A-4147-A177-3AD203B41FA5}">
                      <a16:colId xmlns:a16="http://schemas.microsoft.com/office/drawing/2014/main" val="814199410"/>
                    </a:ext>
                  </a:extLst>
                </a:gridCol>
                <a:gridCol w="1152144">
                  <a:extLst>
                    <a:ext uri="{9D8B030D-6E8A-4147-A177-3AD203B41FA5}">
                      <a16:colId xmlns:a16="http://schemas.microsoft.com/office/drawing/2014/main" val="3352356032"/>
                    </a:ext>
                  </a:extLst>
                </a:gridCol>
                <a:gridCol w="1152144">
                  <a:extLst>
                    <a:ext uri="{9D8B030D-6E8A-4147-A177-3AD203B41FA5}">
                      <a16:colId xmlns:a16="http://schemas.microsoft.com/office/drawing/2014/main" val="3408477078"/>
                    </a:ext>
                  </a:extLst>
                </a:gridCol>
                <a:gridCol w="1152144">
                  <a:extLst>
                    <a:ext uri="{9D8B030D-6E8A-4147-A177-3AD203B41FA5}">
                      <a16:colId xmlns:a16="http://schemas.microsoft.com/office/drawing/2014/main" val="61748842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2007289"/>
                  </a:ext>
                </a:extLst>
              </a:tr>
              <a:tr h="370840">
                <a:tc>
                  <a:txBody>
                    <a:bodyPr/>
                    <a:lstStyle/>
                    <a:p>
                      <a:r>
                        <a:rPr lang="es-ES" sz="1000" b="1"/>
                        <a:t>Bajaj Argentina - 2021-02-17 10:39:05</a:t>
                      </a:r>
                      <a:r>
                        <a:rPr lang="es-ES" sz="1000"/>
                        <a:t>
 Buenas. Consulta, que aceite recomiendan para la ns?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670668755"/>
                  </a:ext>
                </a:extLst>
              </a:tr>
              <a:tr h="370840">
                <a:tc>
                  <a:txBody>
                    <a:bodyPr/>
                    <a:lstStyle/>
                    <a:p>
                      <a:r>
                        <a:rPr lang="es-ES" sz="1000" b="1"/>
                        <a:t>Bajaj Argentina - 2021-02-27 12:39:38</a:t>
                      </a:r>
                      <a:r>
                        <a:rPr lang="es-ES" sz="1000"/>
                        <a:t>
 Caraduras como pueden vender un producto para el cual no tienen repuestos en toda Argentina,hace dos meses tengo parada la dominar 400,sin poder conseguir hasta el dia fecha repuesto llanta delantera...</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591760176"/>
                  </a:ext>
                </a:extLst>
              </a:tr>
            </a:tbl>
          </a:graphicData>
        </a:graphic>
      </p:graphicFrame>
      <p:sp>
        <p:nvSpPr>
          <p:cNvPr id="4" name="Text Placeholder 3">
            <a:extLst>
              <a:ext uri="{FF2B5EF4-FFF2-40B4-BE49-F238E27FC236}">
                <a16:creationId xmlns:a16="http://schemas.microsoft.com/office/drawing/2014/main" id="{27BBC9C9-3A83-4515-AC2B-76B1201AD71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3762810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1585</Words>
  <Application>Microsoft Office PowerPoint</Application>
  <PresentationFormat>On-screen Show (4:3)</PresentationFormat>
  <Paragraphs>835</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 - 1 of 3</vt:lpstr>
      <vt:lpstr>Facebook Hashtag Detection | La Emilia - 2 of 3</vt:lpstr>
      <vt:lpstr>Facebook Hashtag Detection | La Emilia - 3 of 3</vt:lpstr>
      <vt:lpstr>Facebook Post Table + Reactions | La Emilia - 1 of 17</vt:lpstr>
      <vt:lpstr>Facebook Post Table + Reactions | La Emilia - 2 of 17</vt:lpstr>
      <vt:lpstr>Facebook Post Table + Reactions | La Emilia - 3 of 17</vt:lpstr>
      <vt:lpstr>Facebook Post Table + Reactions | La Emilia - 4 of 17</vt:lpstr>
      <vt:lpstr>Facebook Post Table + Reactions | La Emilia - 5 of 17</vt:lpstr>
      <vt:lpstr>Facebook Post Table + Reactions | La Emilia - 6 of 17</vt:lpstr>
      <vt:lpstr>Facebook Post Table + Reactions | La Emilia - 7 of 17</vt:lpstr>
      <vt:lpstr>Facebook Post Table + Reactions | La Emilia - 8 of 17</vt:lpstr>
      <vt:lpstr>Facebook Post Table + Reactions | La Emilia - 9 of 17</vt:lpstr>
      <vt:lpstr>Facebook Post Table + Reactions | La Emilia - 10 of 17</vt:lpstr>
      <vt:lpstr>Facebook Post Table + Reactions | La Emilia - 11 of 17</vt:lpstr>
      <vt:lpstr>Facebook Post Table + Reactions | La Emilia - 12 of 17</vt:lpstr>
      <vt:lpstr>Facebook Post Table + Reactions | La Emilia - 13 of 17</vt:lpstr>
      <vt:lpstr>Facebook Post Table + Reactions | La Emilia - 14 of 17</vt:lpstr>
      <vt:lpstr>Facebook Post Table + Reactions | La Emilia - 15 of 17</vt:lpstr>
      <vt:lpstr>Facebook Post Table + Reactions | La Emilia - 16 of 17</vt:lpstr>
      <vt:lpstr>Facebook Post Table + Reactions | La Emilia - 17 of 17</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2021-03-15T17:47:20Z</dcterms:created>
  <dcterms:modified xsi:type="dcterms:W3CDTF">2021-03-15T17:49:14Z</dcterms:modified>
</cp:coreProperties>
</file>