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64.492599999999996</c:v>
                </c:pt>
                <c:pt idx="1">
                  <c:v>7.9364999999999997</c:v>
                </c:pt>
                <c:pt idx="2">
                  <c:v>56.57</c:v>
                </c:pt>
                <c:pt idx="3">
                  <c:v>0</c:v>
                </c:pt>
                <c:pt idx="4">
                  <c:v>84.8643</c:v>
                </c:pt>
                <c:pt idx="5">
                  <c:v>-4.8785999999999996</c:v>
                </c:pt>
              </c:numCache>
            </c:numRef>
          </c:val>
          <c:extLst>
            <c:ext xmlns:c16="http://schemas.microsoft.com/office/drawing/2014/chart" uri="{C3380CC4-5D6E-409C-BE32-E72D297353CC}">
              <c16:uniqueId val="{00000000-32FB-4297-9E4E-3EAC9AA463F0}"/>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62.970799999999997</c:v>
                </c:pt>
                <c:pt idx="1">
                  <c:v>100</c:v>
                </c:pt>
                <c:pt idx="2">
                  <c:v>100</c:v>
                </c:pt>
                <c:pt idx="3">
                  <c:v>0</c:v>
                </c:pt>
                <c:pt idx="4">
                  <c:v>12.199199999999999</c:v>
                </c:pt>
                <c:pt idx="5">
                  <c:v>0.38469999999999999</c:v>
                </c:pt>
              </c:numCache>
            </c:numRef>
          </c:val>
          <c:extLst>
            <c:ext xmlns:c16="http://schemas.microsoft.com/office/drawing/2014/chart" uri="{C3380CC4-5D6E-409C-BE32-E72D297353CC}">
              <c16:uniqueId val="{00000001-32FB-4297-9E4E-3EAC9AA463F0}"/>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9.6763999999999992</c:v>
                </c:pt>
                <c:pt idx="1">
                  <c:v>14.2857</c:v>
                </c:pt>
                <c:pt idx="2">
                  <c:v>17.992999999999999</c:v>
                </c:pt>
                <c:pt idx="3">
                  <c:v>100</c:v>
                </c:pt>
                <c:pt idx="4">
                  <c:v>100</c:v>
                </c:pt>
                <c:pt idx="5">
                  <c:v>1.5023</c:v>
                </c:pt>
              </c:numCache>
            </c:numRef>
          </c:val>
          <c:extLst>
            <c:ext xmlns:c16="http://schemas.microsoft.com/office/drawing/2014/chart" uri="{C3380CC4-5D6E-409C-BE32-E72D297353CC}">
              <c16:uniqueId val="{00000002-32FB-4297-9E4E-3EAC9AA463F0}"/>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36.507899999999999</c:v>
                </c:pt>
                <c:pt idx="2">
                  <c:v>37.7545</c:v>
                </c:pt>
                <c:pt idx="3">
                  <c:v>0</c:v>
                </c:pt>
                <c:pt idx="4">
                  <c:v>8.0105000000000004</c:v>
                </c:pt>
                <c:pt idx="5">
                  <c:v>100</c:v>
                </c:pt>
              </c:numCache>
            </c:numRef>
          </c:val>
          <c:extLst>
            <c:ext xmlns:c16="http://schemas.microsoft.com/office/drawing/2014/chart" uri="{C3380CC4-5D6E-409C-BE32-E72D297353CC}">
              <c16:uniqueId val="{00000003-32FB-4297-9E4E-3EAC9AA463F0}"/>
            </c:ext>
          </c:extLst>
        </c:ser>
        <c:dLbls>
          <c:showLegendKey val="0"/>
          <c:showVal val="0"/>
          <c:showCatName val="0"/>
          <c:showSerName val="0"/>
          <c:showPercent val="0"/>
          <c:showBubbleSize val="0"/>
        </c:dLbls>
        <c:axId val="273701032"/>
        <c:axId val="273702344"/>
      </c:radarChart>
      <c:catAx>
        <c:axId val="273701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702344"/>
        <c:crosses val="autoZero"/>
        <c:auto val="1"/>
        <c:lblAlgn val="ctr"/>
        <c:lblOffset val="100"/>
        <c:noMultiLvlLbl val="0"/>
      </c:catAx>
      <c:valAx>
        <c:axId val="273702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70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1589275</c:v>
                </c:pt>
                <c:pt idx="1">
                  <c:v>1024964</c:v>
                </c:pt>
                <c:pt idx="2">
                  <c:v>1000779</c:v>
                </c:pt>
                <c:pt idx="3">
                  <c:v>153785</c:v>
                </c:pt>
              </c:numCache>
            </c:numRef>
          </c:val>
          <c:extLst>
            <c:ext xmlns:c16="http://schemas.microsoft.com/office/drawing/2014/chart" uri="{C3380CC4-5D6E-409C-BE32-E72D297353CC}">
              <c16:uniqueId val="{00000000-A87C-4732-B94F-662BA7B2EA4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26389</c:v>
                </c:pt>
                <c:pt idx="1">
                  <c:v>-845</c:v>
                </c:pt>
                <c:pt idx="2">
                  <c:v>65</c:v>
                </c:pt>
                <c:pt idx="3">
                  <c:v>39</c:v>
                </c:pt>
              </c:numCache>
            </c:numRef>
          </c:val>
          <c:extLst>
            <c:ext xmlns:c16="http://schemas.microsoft.com/office/drawing/2014/chart" uri="{C3380CC4-5D6E-409C-BE32-E72D297353CC}">
              <c16:uniqueId val="{00000000-0534-4608-9CEA-2630263FA87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23</c:v>
                </c:pt>
                <c:pt idx="1">
                  <c:v>5</c:v>
                </c:pt>
                <c:pt idx="2">
                  <c:v>63</c:v>
                </c:pt>
                <c:pt idx="3">
                  <c:v>9</c:v>
                </c:pt>
              </c:numCache>
            </c:numRef>
          </c:val>
          <c:extLst>
            <c:ext xmlns:c16="http://schemas.microsoft.com/office/drawing/2014/chart" uri="{C3380CC4-5D6E-409C-BE32-E72D297353CC}">
              <c16:uniqueId val="{00000000-ED79-420D-AB36-5AFEB894E59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1836</c:v>
                </c:pt>
                <c:pt idx="1">
                  <c:v>2751</c:v>
                </c:pt>
                <c:pt idx="2">
                  <c:v>4863</c:v>
                </c:pt>
                <c:pt idx="3">
                  <c:v>875</c:v>
                </c:pt>
              </c:numCache>
            </c:numRef>
          </c:val>
          <c:extLst>
            <c:ext xmlns:c16="http://schemas.microsoft.com/office/drawing/2014/chart" uri="{C3380CC4-5D6E-409C-BE32-E72D297353CC}">
              <c16:uniqueId val="{00000000-EE93-4BC8-9AC0-6D26924EE79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1025780</c:v>
                </c:pt>
                <c:pt idx="1">
                  <c:v>1025719</c:v>
                </c:pt>
                <c:pt idx="2">
                  <c:v>1025675</c:v>
                </c:pt>
                <c:pt idx="3">
                  <c:v>1025651</c:v>
                </c:pt>
                <c:pt idx="4">
                  <c:v>1025627</c:v>
                </c:pt>
                <c:pt idx="5">
                  <c:v>1025583</c:v>
                </c:pt>
                <c:pt idx="6">
                  <c:v>1025555</c:v>
                </c:pt>
                <c:pt idx="7">
                  <c:v>1025532</c:v>
                </c:pt>
                <c:pt idx="8">
                  <c:v>1025478</c:v>
                </c:pt>
                <c:pt idx="9">
                  <c:v>1025422</c:v>
                </c:pt>
                <c:pt idx="10">
                  <c:v>1025396</c:v>
                </c:pt>
                <c:pt idx="11">
                  <c:v>1025360</c:v>
                </c:pt>
                <c:pt idx="12">
                  <c:v>1025323</c:v>
                </c:pt>
                <c:pt idx="13">
                  <c:v>1025291</c:v>
                </c:pt>
                <c:pt idx="14">
                  <c:v>1025260</c:v>
                </c:pt>
                <c:pt idx="15">
                  <c:v>1025218</c:v>
                </c:pt>
                <c:pt idx="16">
                  <c:v>1025179</c:v>
                </c:pt>
                <c:pt idx="17">
                  <c:v>1025138</c:v>
                </c:pt>
                <c:pt idx="18">
                  <c:v>1025102</c:v>
                </c:pt>
                <c:pt idx="19">
                  <c:v>1025087</c:v>
                </c:pt>
                <c:pt idx="20">
                  <c:v>1025065</c:v>
                </c:pt>
                <c:pt idx="21">
                  <c:v>1025068</c:v>
                </c:pt>
                <c:pt idx="22">
                  <c:v>1025051</c:v>
                </c:pt>
                <c:pt idx="23">
                  <c:v>1025027</c:v>
                </c:pt>
                <c:pt idx="24">
                  <c:v>1025005</c:v>
                </c:pt>
                <c:pt idx="25">
                  <c:v>1024986</c:v>
                </c:pt>
                <c:pt idx="26">
                  <c:v>1024964</c:v>
                </c:pt>
              </c:numCache>
            </c:numRef>
          </c:val>
          <c:smooth val="0"/>
          <c:extLst>
            <c:ext xmlns:c16="http://schemas.microsoft.com/office/drawing/2014/chart" uri="{C3380CC4-5D6E-409C-BE32-E72D297353CC}">
              <c16:uniqueId val="{00000000-9EBD-4965-BF02-AB461ADB882D}"/>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1000720</c:v>
                </c:pt>
                <c:pt idx="1">
                  <c:v>1000698</c:v>
                </c:pt>
                <c:pt idx="2">
                  <c:v>1000693</c:v>
                </c:pt>
                <c:pt idx="3">
                  <c:v>1000713</c:v>
                </c:pt>
                <c:pt idx="4">
                  <c:v>1000724</c:v>
                </c:pt>
                <c:pt idx="5">
                  <c:v>1000733</c:v>
                </c:pt>
                <c:pt idx="6">
                  <c:v>1000752</c:v>
                </c:pt>
                <c:pt idx="7">
                  <c:v>1000760</c:v>
                </c:pt>
                <c:pt idx="8">
                  <c:v>1000751</c:v>
                </c:pt>
                <c:pt idx="9">
                  <c:v>1000739</c:v>
                </c:pt>
                <c:pt idx="10">
                  <c:v>1000737</c:v>
                </c:pt>
                <c:pt idx="11">
                  <c:v>1000752</c:v>
                </c:pt>
                <c:pt idx="12">
                  <c:v>1000722</c:v>
                </c:pt>
                <c:pt idx="13">
                  <c:v>1000679</c:v>
                </c:pt>
                <c:pt idx="14">
                  <c:v>1000658</c:v>
                </c:pt>
                <c:pt idx="15">
                  <c:v>1000657</c:v>
                </c:pt>
                <c:pt idx="16">
                  <c:v>1000655</c:v>
                </c:pt>
                <c:pt idx="17">
                  <c:v>1000651</c:v>
                </c:pt>
                <c:pt idx="18">
                  <c:v>1000669</c:v>
                </c:pt>
                <c:pt idx="19">
                  <c:v>1000696</c:v>
                </c:pt>
                <c:pt idx="20">
                  <c:v>1000710</c:v>
                </c:pt>
                <c:pt idx="21">
                  <c:v>1000737</c:v>
                </c:pt>
                <c:pt idx="22">
                  <c:v>1000742</c:v>
                </c:pt>
                <c:pt idx="23">
                  <c:v>1000747</c:v>
                </c:pt>
                <c:pt idx="24">
                  <c:v>1000751</c:v>
                </c:pt>
                <c:pt idx="25">
                  <c:v>1000758</c:v>
                </c:pt>
                <c:pt idx="26">
                  <c:v>1000779</c:v>
                </c:pt>
              </c:numCache>
            </c:numRef>
          </c:val>
          <c:smooth val="0"/>
          <c:extLst>
            <c:ext xmlns:c16="http://schemas.microsoft.com/office/drawing/2014/chart" uri="{C3380CC4-5D6E-409C-BE32-E72D297353CC}">
              <c16:uniqueId val="{00000001-9EBD-4965-BF02-AB461ADB882D}"/>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153743</c:v>
                </c:pt>
                <c:pt idx="1">
                  <c:v>153740</c:v>
                </c:pt>
                <c:pt idx="2">
                  <c:v>153740</c:v>
                </c:pt>
                <c:pt idx="3">
                  <c:v>153735</c:v>
                </c:pt>
                <c:pt idx="4">
                  <c:v>153729</c:v>
                </c:pt>
                <c:pt idx="5">
                  <c:v>153733</c:v>
                </c:pt>
                <c:pt idx="6">
                  <c:v>153748</c:v>
                </c:pt>
                <c:pt idx="7">
                  <c:v>153751</c:v>
                </c:pt>
                <c:pt idx="8">
                  <c:v>153754</c:v>
                </c:pt>
                <c:pt idx="9">
                  <c:v>153754</c:v>
                </c:pt>
                <c:pt idx="10">
                  <c:v>153760</c:v>
                </c:pt>
                <c:pt idx="11">
                  <c:v>153765</c:v>
                </c:pt>
                <c:pt idx="12">
                  <c:v>153762</c:v>
                </c:pt>
                <c:pt idx="13">
                  <c:v>153771</c:v>
                </c:pt>
                <c:pt idx="14">
                  <c:v>153777</c:v>
                </c:pt>
                <c:pt idx="15">
                  <c:v>153778</c:v>
                </c:pt>
                <c:pt idx="16">
                  <c:v>153785</c:v>
                </c:pt>
                <c:pt idx="17">
                  <c:v>153784</c:v>
                </c:pt>
                <c:pt idx="18">
                  <c:v>153787</c:v>
                </c:pt>
                <c:pt idx="19">
                  <c:v>153792</c:v>
                </c:pt>
                <c:pt idx="20">
                  <c:v>153802</c:v>
                </c:pt>
                <c:pt idx="21">
                  <c:v>153804</c:v>
                </c:pt>
                <c:pt idx="22">
                  <c:v>153795</c:v>
                </c:pt>
                <c:pt idx="23">
                  <c:v>153793</c:v>
                </c:pt>
                <c:pt idx="24">
                  <c:v>153788</c:v>
                </c:pt>
                <c:pt idx="25">
                  <c:v>153788</c:v>
                </c:pt>
                <c:pt idx="26">
                  <c:v>153785</c:v>
                </c:pt>
              </c:numCache>
            </c:numRef>
          </c:val>
          <c:smooth val="0"/>
          <c:extLst>
            <c:ext xmlns:c16="http://schemas.microsoft.com/office/drawing/2014/chart" uri="{C3380CC4-5D6E-409C-BE32-E72D297353CC}">
              <c16:uniqueId val="{00000002-9EBD-4965-BF02-AB461ADB882D}"/>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1563251</c:v>
                </c:pt>
                <c:pt idx="1">
                  <c:v>1571242</c:v>
                </c:pt>
                <c:pt idx="2">
                  <c:v>1571580</c:v>
                </c:pt>
                <c:pt idx="3">
                  <c:v>1575968</c:v>
                </c:pt>
                <c:pt idx="4">
                  <c:v>1577717</c:v>
                </c:pt>
                <c:pt idx="5">
                  <c:v>1578470</c:v>
                </c:pt>
                <c:pt idx="6">
                  <c:v>1579076</c:v>
                </c:pt>
                <c:pt idx="7">
                  <c:v>1578975</c:v>
                </c:pt>
                <c:pt idx="8">
                  <c:v>1578885</c:v>
                </c:pt>
                <c:pt idx="9">
                  <c:v>1583216</c:v>
                </c:pt>
                <c:pt idx="10">
                  <c:v>1582720</c:v>
                </c:pt>
                <c:pt idx="11">
                  <c:v>1583105</c:v>
                </c:pt>
                <c:pt idx="12">
                  <c:v>1582187</c:v>
                </c:pt>
                <c:pt idx="13">
                  <c:v>1581907</c:v>
                </c:pt>
                <c:pt idx="14">
                  <c:v>1581951</c:v>
                </c:pt>
                <c:pt idx="15">
                  <c:v>1582701</c:v>
                </c:pt>
                <c:pt idx="16">
                  <c:v>1582901</c:v>
                </c:pt>
                <c:pt idx="17">
                  <c:v>1583120</c:v>
                </c:pt>
                <c:pt idx="18">
                  <c:v>1583105</c:v>
                </c:pt>
                <c:pt idx="19">
                  <c:v>1582981</c:v>
                </c:pt>
                <c:pt idx="20">
                  <c:v>1582880</c:v>
                </c:pt>
                <c:pt idx="21">
                  <c:v>1589078</c:v>
                </c:pt>
                <c:pt idx="22">
                  <c:v>1588059</c:v>
                </c:pt>
                <c:pt idx="23">
                  <c:v>1589712</c:v>
                </c:pt>
                <c:pt idx="24">
                  <c:v>1589379</c:v>
                </c:pt>
                <c:pt idx="25">
                  <c:v>1589332</c:v>
                </c:pt>
                <c:pt idx="26">
                  <c:v>1589275</c:v>
                </c:pt>
              </c:numCache>
            </c:numRef>
          </c:val>
          <c:smooth val="0"/>
          <c:extLst>
            <c:ext xmlns:c16="http://schemas.microsoft.com/office/drawing/2014/chart" uri="{C3380CC4-5D6E-409C-BE32-E72D297353CC}">
              <c16:uniqueId val="{00000003-9EBD-4965-BF02-AB461ADB882D}"/>
            </c:ext>
          </c:extLst>
        </c:ser>
        <c:dLbls>
          <c:showLegendKey val="0"/>
          <c:showVal val="0"/>
          <c:showCatName val="0"/>
          <c:showSerName val="0"/>
          <c:showPercent val="0"/>
          <c:showBubbleSize val="0"/>
        </c:dLbls>
        <c:smooth val="0"/>
        <c:axId val="330031088"/>
        <c:axId val="330026824"/>
      </c:lineChart>
      <c:dateAx>
        <c:axId val="330031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26824"/>
        <c:crosses val="autoZero"/>
        <c:auto val="1"/>
        <c:lblOffset val="100"/>
        <c:baseTimeUnit val="days"/>
      </c:dateAx>
      <c:valAx>
        <c:axId val="330026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3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-29</c:v>
                </c:pt>
                <c:pt idx="1">
                  <c:v>-61</c:v>
                </c:pt>
                <c:pt idx="2">
                  <c:v>-44</c:v>
                </c:pt>
                <c:pt idx="3">
                  <c:v>-24</c:v>
                </c:pt>
                <c:pt idx="4">
                  <c:v>-24</c:v>
                </c:pt>
                <c:pt idx="5">
                  <c:v>-44</c:v>
                </c:pt>
                <c:pt idx="6">
                  <c:v>-28</c:v>
                </c:pt>
                <c:pt idx="7">
                  <c:v>-23</c:v>
                </c:pt>
                <c:pt idx="8">
                  <c:v>-54</c:v>
                </c:pt>
                <c:pt idx="9">
                  <c:v>-56</c:v>
                </c:pt>
                <c:pt idx="10">
                  <c:v>-26</c:v>
                </c:pt>
                <c:pt idx="11">
                  <c:v>-36</c:v>
                </c:pt>
                <c:pt idx="12">
                  <c:v>-37</c:v>
                </c:pt>
                <c:pt idx="13">
                  <c:v>-32</c:v>
                </c:pt>
                <c:pt idx="14">
                  <c:v>-31</c:v>
                </c:pt>
                <c:pt idx="15">
                  <c:v>-42</c:v>
                </c:pt>
                <c:pt idx="16">
                  <c:v>-39</c:v>
                </c:pt>
                <c:pt idx="17">
                  <c:v>-41</c:v>
                </c:pt>
                <c:pt idx="18">
                  <c:v>-36</c:v>
                </c:pt>
                <c:pt idx="19">
                  <c:v>-15</c:v>
                </c:pt>
                <c:pt idx="20">
                  <c:v>-22</c:v>
                </c:pt>
                <c:pt idx="21">
                  <c:v>3</c:v>
                </c:pt>
                <c:pt idx="22">
                  <c:v>-17</c:v>
                </c:pt>
                <c:pt idx="23">
                  <c:v>-24</c:v>
                </c:pt>
                <c:pt idx="24">
                  <c:v>-22</c:v>
                </c:pt>
                <c:pt idx="25">
                  <c:v>-19</c:v>
                </c:pt>
                <c:pt idx="26">
                  <c:v>-22</c:v>
                </c:pt>
              </c:numCache>
            </c:numRef>
          </c:val>
          <c:smooth val="0"/>
          <c:extLst>
            <c:ext xmlns:c16="http://schemas.microsoft.com/office/drawing/2014/chart" uri="{C3380CC4-5D6E-409C-BE32-E72D297353CC}">
              <c16:uniqueId val="{00000000-9222-415A-A239-0E0A648DC1A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6</c:v>
                </c:pt>
                <c:pt idx="1">
                  <c:v>-22</c:v>
                </c:pt>
                <c:pt idx="2">
                  <c:v>-5</c:v>
                </c:pt>
                <c:pt idx="3">
                  <c:v>20</c:v>
                </c:pt>
                <c:pt idx="4">
                  <c:v>11</c:v>
                </c:pt>
                <c:pt idx="5">
                  <c:v>9</c:v>
                </c:pt>
                <c:pt idx="6">
                  <c:v>19</c:v>
                </c:pt>
                <c:pt idx="7">
                  <c:v>8</c:v>
                </c:pt>
                <c:pt idx="8">
                  <c:v>-9</c:v>
                </c:pt>
                <c:pt idx="9">
                  <c:v>-12</c:v>
                </c:pt>
                <c:pt idx="10">
                  <c:v>-2</c:v>
                </c:pt>
                <c:pt idx="11">
                  <c:v>15</c:v>
                </c:pt>
                <c:pt idx="12">
                  <c:v>-30</c:v>
                </c:pt>
                <c:pt idx="13">
                  <c:v>-43</c:v>
                </c:pt>
                <c:pt idx="14">
                  <c:v>-21</c:v>
                </c:pt>
                <c:pt idx="15">
                  <c:v>-1</c:v>
                </c:pt>
                <c:pt idx="16">
                  <c:v>-2</c:v>
                </c:pt>
                <c:pt idx="17">
                  <c:v>-4</c:v>
                </c:pt>
                <c:pt idx="18">
                  <c:v>18</c:v>
                </c:pt>
                <c:pt idx="19">
                  <c:v>27</c:v>
                </c:pt>
                <c:pt idx="20">
                  <c:v>14</c:v>
                </c:pt>
                <c:pt idx="21">
                  <c:v>27</c:v>
                </c:pt>
                <c:pt idx="22">
                  <c:v>5</c:v>
                </c:pt>
                <c:pt idx="23">
                  <c:v>5</c:v>
                </c:pt>
                <c:pt idx="24">
                  <c:v>4</c:v>
                </c:pt>
                <c:pt idx="25">
                  <c:v>7</c:v>
                </c:pt>
                <c:pt idx="26">
                  <c:v>21</c:v>
                </c:pt>
              </c:numCache>
            </c:numRef>
          </c:val>
          <c:smooth val="0"/>
          <c:extLst>
            <c:ext xmlns:c16="http://schemas.microsoft.com/office/drawing/2014/chart" uri="{C3380CC4-5D6E-409C-BE32-E72D297353CC}">
              <c16:uniqueId val="{00000001-9222-415A-A239-0E0A648DC1A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-3</c:v>
                </c:pt>
                <c:pt idx="1">
                  <c:v>-3</c:v>
                </c:pt>
                <c:pt idx="2">
                  <c:v>0</c:v>
                </c:pt>
                <c:pt idx="3">
                  <c:v>-5</c:v>
                </c:pt>
                <c:pt idx="4">
                  <c:v>-6</c:v>
                </c:pt>
                <c:pt idx="5">
                  <c:v>4</c:v>
                </c:pt>
                <c:pt idx="6">
                  <c:v>15</c:v>
                </c:pt>
                <c:pt idx="7">
                  <c:v>3</c:v>
                </c:pt>
                <c:pt idx="8">
                  <c:v>3</c:v>
                </c:pt>
                <c:pt idx="9">
                  <c:v>0</c:v>
                </c:pt>
                <c:pt idx="10">
                  <c:v>6</c:v>
                </c:pt>
                <c:pt idx="11">
                  <c:v>5</c:v>
                </c:pt>
                <c:pt idx="12">
                  <c:v>-3</c:v>
                </c:pt>
                <c:pt idx="13">
                  <c:v>9</c:v>
                </c:pt>
                <c:pt idx="14">
                  <c:v>6</c:v>
                </c:pt>
                <c:pt idx="15">
                  <c:v>1</c:v>
                </c:pt>
                <c:pt idx="16">
                  <c:v>7</c:v>
                </c:pt>
                <c:pt idx="17">
                  <c:v>-1</c:v>
                </c:pt>
                <c:pt idx="18">
                  <c:v>3</c:v>
                </c:pt>
                <c:pt idx="19">
                  <c:v>5</c:v>
                </c:pt>
                <c:pt idx="20">
                  <c:v>10</c:v>
                </c:pt>
                <c:pt idx="21">
                  <c:v>2</c:v>
                </c:pt>
                <c:pt idx="22">
                  <c:v>-9</c:v>
                </c:pt>
                <c:pt idx="23">
                  <c:v>-2</c:v>
                </c:pt>
                <c:pt idx="24">
                  <c:v>-5</c:v>
                </c:pt>
                <c:pt idx="25">
                  <c:v>0</c:v>
                </c:pt>
                <c:pt idx="26">
                  <c:v>-3</c:v>
                </c:pt>
              </c:numCache>
            </c:numRef>
          </c:val>
          <c:smooth val="0"/>
          <c:extLst>
            <c:ext xmlns:c16="http://schemas.microsoft.com/office/drawing/2014/chart" uri="{C3380CC4-5D6E-409C-BE32-E72D297353CC}">
              <c16:uniqueId val="{00000002-9222-415A-A239-0E0A648DC1AA}"/>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365</c:v>
                </c:pt>
                <c:pt idx="1">
                  <c:v>7991</c:v>
                </c:pt>
                <c:pt idx="2">
                  <c:v>338</c:v>
                </c:pt>
                <c:pt idx="3">
                  <c:v>4388</c:v>
                </c:pt>
                <c:pt idx="4">
                  <c:v>1749</c:v>
                </c:pt>
                <c:pt idx="5">
                  <c:v>753</c:v>
                </c:pt>
                <c:pt idx="6">
                  <c:v>606</c:v>
                </c:pt>
                <c:pt idx="7">
                  <c:v>-101</c:v>
                </c:pt>
                <c:pt idx="8">
                  <c:v>-90</c:v>
                </c:pt>
                <c:pt idx="9">
                  <c:v>4331</c:v>
                </c:pt>
                <c:pt idx="10">
                  <c:v>-496</c:v>
                </c:pt>
                <c:pt idx="11">
                  <c:v>385</c:v>
                </c:pt>
                <c:pt idx="12">
                  <c:v>-918</c:v>
                </c:pt>
                <c:pt idx="13">
                  <c:v>-280</c:v>
                </c:pt>
                <c:pt idx="14">
                  <c:v>44</c:v>
                </c:pt>
                <c:pt idx="15">
                  <c:v>750</c:v>
                </c:pt>
                <c:pt idx="16">
                  <c:v>200</c:v>
                </c:pt>
                <c:pt idx="17">
                  <c:v>219</c:v>
                </c:pt>
                <c:pt idx="18">
                  <c:v>-15</c:v>
                </c:pt>
                <c:pt idx="19">
                  <c:v>-124</c:v>
                </c:pt>
                <c:pt idx="20">
                  <c:v>-101</c:v>
                </c:pt>
                <c:pt idx="21">
                  <c:v>6198</c:v>
                </c:pt>
                <c:pt idx="22">
                  <c:v>-1019</c:v>
                </c:pt>
                <c:pt idx="23">
                  <c:v>1653</c:v>
                </c:pt>
                <c:pt idx="24">
                  <c:v>-333</c:v>
                </c:pt>
                <c:pt idx="25">
                  <c:v>-47</c:v>
                </c:pt>
                <c:pt idx="26">
                  <c:v>-57</c:v>
                </c:pt>
              </c:numCache>
            </c:numRef>
          </c:val>
          <c:smooth val="0"/>
          <c:extLst>
            <c:ext xmlns:c16="http://schemas.microsoft.com/office/drawing/2014/chart" uri="{C3380CC4-5D6E-409C-BE32-E72D297353CC}">
              <c16:uniqueId val="{00000003-9222-415A-A239-0E0A648DC1AA}"/>
            </c:ext>
          </c:extLst>
        </c:ser>
        <c:dLbls>
          <c:showLegendKey val="0"/>
          <c:showVal val="0"/>
          <c:showCatName val="0"/>
          <c:showSerName val="0"/>
          <c:showPercent val="0"/>
          <c:showBubbleSize val="0"/>
        </c:dLbls>
        <c:smooth val="0"/>
        <c:axId val="330018624"/>
        <c:axId val="330021576"/>
      </c:lineChart>
      <c:dateAx>
        <c:axId val="330018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21576"/>
        <c:crosses val="autoZero"/>
        <c:auto val="1"/>
        <c:lblOffset val="100"/>
        <c:baseTimeUnit val="days"/>
      </c:dateAx>
      <c:valAx>
        <c:axId val="33002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1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-30</c:v>
                </c:pt>
                <c:pt idx="1">
                  <c:v>-27</c:v>
                </c:pt>
                <c:pt idx="2">
                  <c:v>-20</c:v>
                </c:pt>
                <c:pt idx="3">
                  <c:v>-44</c:v>
                </c:pt>
                <c:pt idx="4">
                  <c:v>-41</c:v>
                </c:pt>
                <c:pt idx="5">
                  <c:v>-28</c:v>
                </c:pt>
                <c:pt idx="6">
                  <c:v>-29</c:v>
                </c:pt>
              </c:numCache>
            </c:numRef>
          </c:val>
          <c:extLst>
            <c:ext xmlns:c16="http://schemas.microsoft.com/office/drawing/2014/chart" uri="{C3380CC4-5D6E-409C-BE32-E72D297353CC}">
              <c16:uniqueId val="{00000000-E748-4227-B4E0-D4250C3F2346}"/>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-3</c:v>
                </c:pt>
                <c:pt idx="2">
                  <c:v>5</c:v>
                </c:pt>
                <c:pt idx="3">
                  <c:v>-7</c:v>
                </c:pt>
                <c:pt idx="4">
                  <c:v>-4</c:v>
                </c:pt>
                <c:pt idx="5">
                  <c:v>5</c:v>
                </c:pt>
                <c:pt idx="6">
                  <c:v>13</c:v>
                </c:pt>
              </c:numCache>
            </c:numRef>
          </c:val>
          <c:extLst>
            <c:ext xmlns:c16="http://schemas.microsoft.com/office/drawing/2014/chart" uri="{C3380CC4-5D6E-409C-BE32-E72D297353CC}">
              <c16:uniqueId val="{00000001-E748-4227-B4E0-D4250C3F2346}"/>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11</c:v>
                </c:pt>
                <c:pt idx="2">
                  <c:v>2</c:v>
                </c:pt>
                <c:pt idx="3">
                  <c:v>-2</c:v>
                </c:pt>
                <c:pt idx="4">
                  <c:v>1</c:v>
                </c:pt>
                <c:pt idx="5">
                  <c:v>-1</c:v>
                </c:pt>
                <c:pt idx="6">
                  <c:v>1</c:v>
                </c:pt>
              </c:numCache>
            </c:numRef>
          </c:val>
          <c:extLst>
            <c:ext xmlns:c16="http://schemas.microsoft.com/office/drawing/2014/chart" uri="{C3380CC4-5D6E-409C-BE32-E72D297353CC}">
              <c16:uniqueId val="{00000002-E748-4227-B4E0-D4250C3F2346}"/>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-87</c:v>
                </c:pt>
                <c:pt idx="1">
                  <c:v>75</c:v>
                </c:pt>
                <c:pt idx="2">
                  <c:v>1627</c:v>
                </c:pt>
                <c:pt idx="3">
                  <c:v>1908</c:v>
                </c:pt>
                <c:pt idx="4">
                  <c:v>1631</c:v>
                </c:pt>
                <c:pt idx="5">
                  <c:v>945</c:v>
                </c:pt>
                <c:pt idx="6">
                  <c:v>518</c:v>
                </c:pt>
              </c:numCache>
            </c:numRef>
          </c:val>
          <c:extLst>
            <c:ext xmlns:c16="http://schemas.microsoft.com/office/drawing/2014/chart" uri="{C3380CC4-5D6E-409C-BE32-E72D297353CC}">
              <c16:uniqueId val="{00000003-E748-4227-B4E0-D4250C3F2346}"/>
            </c:ext>
          </c:extLst>
        </c:ser>
        <c:dLbls>
          <c:showLegendKey val="0"/>
          <c:showVal val="0"/>
          <c:showCatName val="0"/>
          <c:showSerName val="0"/>
          <c:showPercent val="0"/>
          <c:showBubbleSize val="0"/>
        </c:dLbls>
        <c:gapWidth val="219"/>
        <c:overlap val="-27"/>
        <c:axId val="330025840"/>
        <c:axId val="330016000"/>
      </c:barChart>
      <c:catAx>
        <c:axId val="330025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16000"/>
        <c:crosses val="autoZero"/>
        <c:auto val="1"/>
        <c:lblAlgn val="ctr"/>
        <c:lblOffset val="100"/>
        <c:noMultiLvlLbl val="0"/>
      </c:catAx>
      <c:valAx>
        <c:axId val="33001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2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-2.8270370020149998E-3</c:v>
                </c:pt>
                <c:pt idx="1">
                  <c:v>-5.94669422293279E-3</c:v>
                </c:pt>
                <c:pt idx="2">
                  <c:v>-4.2896738775434597E-3</c:v>
                </c:pt>
                <c:pt idx="3">
                  <c:v>-2.3399224900675199E-3</c:v>
                </c:pt>
                <c:pt idx="4">
                  <c:v>-2.3399772437213001E-3</c:v>
                </c:pt>
                <c:pt idx="5">
                  <c:v>-4.2900586665522702E-3</c:v>
                </c:pt>
                <c:pt idx="6">
                  <c:v>-2.7301544584884901E-3</c:v>
                </c:pt>
                <c:pt idx="7">
                  <c:v>-2.24268810546485E-3</c:v>
                </c:pt>
                <c:pt idx="8">
                  <c:v>-5.2655597289991904E-3</c:v>
                </c:pt>
                <c:pt idx="9">
                  <c:v>-5.4608680049693901E-3</c:v>
                </c:pt>
                <c:pt idx="10">
                  <c:v>-2.53554146487983E-3</c:v>
                </c:pt>
                <c:pt idx="11">
                  <c:v>-3.5108387393748401E-3</c:v>
                </c:pt>
                <c:pt idx="12">
                  <c:v>-3.6084887259108999E-3</c:v>
                </c:pt>
                <c:pt idx="13">
                  <c:v>-3.1209677340701398E-3</c:v>
                </c:pt>
                <c:pt idx="14">
                  <c:v>-3.0235318558341001E-3</c:v>
                </c:pt>
                <c:pt idx="15">
                  <c:v>-4.0965218578701999E-3</c:v>
                </c:pt>
                <c:pt idx="16">
                  <c:v>-3.8040689882542101E-3</c:v>
                </c:pt>
                <c:pt idx="17">
                  <c:v>-3.9993015853816696E-3</c:v>
                </c:pt>
                <c:pt idx="18">
                  <c:v>-3.5117223242139102E-3</c:v>
                </c:pt>
                <c:pt idx="19">
                  <c:v>-1.463269021034E-3</c:v>
                </c:pt>
                <c:pt idx="20">
                  <c:v>-2.14615930160074E-3</c:v>
                </c:pt>
                <c:pt idx="21">
                  <c:v>2.9266436762546798E-4</c:v>
                </c:pt>
                <c:pt idx="22">
                  <c:v>-1.6584265629207E-3</c:v>
                </c:pt>
                <c:pt idx="23">
                  <c:v>-2.34134691834845E-3</c:v>
                </c:pt>
                <c:pt idx="24">
                  <c:v>-2.1462849271287501E-3</c:v>
                </c:pt>
                <c:pt idx="25">
                  <c:v>-1.8536494943927099E-3</c:v>
                </c:pt>
                <c:pt idx="26">
                  <c:v>-2.1463707796984502E-3</c:v>
                </c:pt>
              </c:numCache>
            </c:numRef>
          </c:val>
          <c:smooth val="0"/>
          <c:extLst>
            <c:ext xmlns:c16="http://schemas.microsoft.com/office/drawing/2014/chart" uri="{C3380CC4-5D6E-409C-BE32-E72D297353CC}">
              <c16:uniqueId val="{00000000-4B28-4102-A84A-3D97C5381396}"/>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5.9957190565935905E-4</c:v>
                </c:pt>
                <c:pt idx="1">
                  <c:v>-2.1984171396594501E-3</c:v>
                </c:pt>
                <c:pt idx="2">
                  <c:v>-4.99651243432084E-4</c:v>
                </c:pt>
                <c:pt idx="3">
                  <c:v>1.9986149598328401E-3</c:v>
                </c:pt>
                <c:pt idx="4">
                  <c:v>1.0992162588074699E-3</c:v>
                </c:pt>
                <c:pt idx="5">
                  <c:v>8.9934887141709398E-4</c:v>
                </c:pt>
                <c:pt idx="6">
                  <c:v>1.8986083201013701E-3</c:v>
                </c:pt>
                <c:pt idx="7">
                  <c:v>7.9939885206324797E-4</c:v>
                </c:pt>
                <c:pt idx="8">
                  <c:v>-8.9931651944522202E-4</c:v>
                </c:pt>
                <c:pt idx="9">
                  <c:v>-1.1990994762933001E-3</c:v>
                </c:pt>
                <c:pt idx="10">
                  <c:v>-1.99852309143543E-4</c:v>
                </c:pt>
                <c:pt idx="11">
                  <c:v>1.49889531415347E-3</c:v>
                </c:pt>
                <c:pt idx="12">
                  <c:v>-2.9977456952371799E-3</c:v>
                </c:pt>
                <c:pt idx="13">
                  <c:v>-4.2968976399039901E-3</c:v>
                </c:pt>
                <c:pt idx="14">
                  <c:v>-2.0985750675291499E-3</c:v>
                </c:pt>
                <c:pt idx="15" formatCode="0.00E+00">
                  <c:v>-9.9934243267929695E-5</c:v>
                </c:pt>
                <c:pt idx="16">
                  <c:v>-1.99868686273119E-4</c:v>
                </c:pt>
                <c:pt idx="17">
                  <c:v>-3.99738171497669E-4</c:v>
                </c:pt>
                <c:pt idx="18">
                  <c:v>1.7988289623455101E-3</c:v>
                </c:pt>
                <c:pt idx="19">
                  <c:v>2.6981949076068101E-3</c:v>
                </c:pt>
                <c:pt idx="20">
                  <c:v>1.3990262777107099E-3</c:v>
                </c:pt>
                <c:pt idx="21">
                  <c:v>2.6980843601043299E-3</c:v>
                </c:pt>
                <c:pt idx="22">
                  <c:v>4.9963177138448998E-4</c:v>
                </c:pt>
                <c:pt idx="23">
                  <c:v>4.9962927507789202E-4</c:v>
                </c:pt>
                <c:pt idx="24">
                  <c:v>3.9970142303699099E-4</c:v>
                </c:pt>
                <c:pt idx="25">
                  <c:v>6.9947469450442701E-4</c:v>
                </c:pt>
                <c:pt idx="26">
                  <c:v>2.0984094056705001E-3</c:v>
                </c:pt>
              </c:numCache>
            </c:numRef>
          </c:val>
          <c:smooth val="0"/>
          <c:extLst>
            <c:ext xmlns:c16="http://schemas.microsoft.com/office/drawing/2014/chart" uri="{C3380CC4-5D6E-409C-BE32-E72D297353CC}">
              <c16:uniqueId val="{00000001-4B28-4102-A84A-3D97C5381396}"/>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-1.9512702769502899E-3</c:v>
                </c:pt>
                <c:pt idx="1">
                  <c:v>-1.9513083522501801E-3</c:v>
                </c:pt>
                <c:pt idx="2">
                  <c:v>0</c:v>
                </c:pt>
                <c:pt idx="3">
                  <c:v>-3.25224404839339E-3</c:v>
                </c:pt>
                <c:pt idx="4">
                  <c:v>-3.9028197872963198E-3</c:v>
                </c:pt>
                <c:pt idx="5">
                  <c:v>2.60198140884283E-3</c:v>
                </c:pt>
                <c:pt idx="6">
                  <c:v>9.7571764032445898E-3</c:v>
                </c:pt>
                <c:pt idx="7">
                  <c:v>1.9512448942425301E-3</c:v>
                </c:pt>
                <c:pt idx="8">
                  <c:v>1.95120682141905E-3</c:v>
                </c:pt>
                <c:pt idx="9">
                  <c:v>0</c:v>
                </c:pt>
                <c:pt idx="10">
                  <c:v>3.9023375001625998E-3</c:v>
                </c:pt>
                <c:pt idx="11">
                  <c:v>3.25182101977107E-3</c:v>
                </c:pt>
                <c:pt idx="12">
                  <c:v>-1.95102916788606E-3</c:v>
                </c:pt>
                <c:pt idx="13">
                  <c:v>5.8532017013306296E-3</c:v>
                </c:pt>
                <c:pt idx="14">
                  <c:v>3.9019060811206299E-3</c:v>
                </c:pt>
                <c:pt idx="15">
                  <c:v>6.5029230639172299E-4</c:v>
                </c:pt>
                <c:pt idx="16">
                  <c:v>4.5520165433286901E-3</c:v>
                </c:pt>
                <c:pt idx="17">
                  <c:v>-6.5025847774490399E-4</c:v>
                </c:pt>
                <c:pt idx="18">
                  <c:v>1.95078811839983E-3</c:v>
                </c:pt>
                <c:pt idx="19">
                  <c:v>3.2512501056656301E-3</c:v>
                </c:pt>
                <c:pt idx="20">
                  <c:v>6.5022888056595904E-3</c:v>
                </c:pt>
                <c:pt idx="21">
                  <c:v>1.30037320711044E-3</c:v>
                </c:pt>
                <c:pt idx="22">
                  <c:v>-5.8516033393149697E-3</c:v>
                </c:pt>
                <c:pt idx="23">
                  <c:v>-1.3004323937709299E-3</c:v>
                </c:pt>
                <c:pt idx="24">
                  <c:v>-3.2511232630873998E-3</c:v>
                </c:pt>
                <c:pt idx="25">
                  <c:v>0</c:v>
                </c:pt>
                <c:pt idx="26">
                  <c:v>-1.9507373787291599E-3</c:v>
                </c:pt>
              </c:numCache>
            </c:numRef>
          </c:val>
          <c:smooth val="0"/>
          <c:extLst>
            <c:ext xmlns:c16="http://schemas.microsoft.com/office/drawing/2014/chart" uri="{C3380CC4-5D6E-409C-BE32-E72D297353CC}">
              <c16:uniqueId val="{00000002-4B28-4102-A84A-3D97C5381396}"/>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2.3354230570879798E-2</c:v>
                </c:pt>
                <c:pt idx="1">
                  <c:v>0.51117830725839897</c:v>
                </c:pt>
                <c:pt idx="2">
                  <c:v>2.1511644928025101E-2</c:v>
                </c:pt>
                <c:pt idx="3">
                  <c:v>0.27920945799768399</c:v>
                </c:pt>
                <c:pt idx="4">
                  <c:v>0.110979410749457</c:v>
                </c:pt>
                <c:pt idx="5">
                  <c:v>4.7727190617835799E-2</c:v>
                </c:pt>
                <c:pt idx="6">
                  <c:v>3.83916070625352E-2</c:v>
                </c:pt>
                <c:pt idx="7">
                  <c:v>-6.3961455940056101E-3</c:v>
                </c:pt>
                <c:pt idx="8">
                  <c:v>-5.6999002517455896E-3</c:v>
                </c:pt>
                <c:pt idx="9">
                  <c:v>0.27430750181298802</c:v>
                </c:pt>
                <c:pt idx="10">
                  <c:v>-3.1328637406393099E-2</c:v>
                </c:pt>
                <c:pt idx="11">
                  <c:v>2.43252122927618E-2</c:v>
                </c:pt>
                <c:pt idx="12">
                  <c:v>-5.7987309748879598E-2</c:v>
                </c:pt>
                <c:pt idx="13">
                  <c:v>-1.7697023171091699E-2</c:v>
                </c:pt>
                <c:pt idx="14">
                  <c:v>2.78145301841385E-3</c:v>
                </c:pt>
                <c:pt idx="15">
                  <c:v>4.7409812314035002E-2</c:v>
                </c:pt>
                <c:pt idx="16">
                  <c:v>1.26366256165884E-2</c:v>
                </c:pt>
                <c:pt idx="17">
                  <c:v>1.38353567279318E-2</c:v>
                </c:pt>
                <c:pt idx="18">
                  <c:v>-9.4749608368285398E-4</c:v>
                </c:pt>
                <c:pt idx="19">
                  <c:v>-7.8327085063846103E-3</c:v>
                </c:pt>
                <c:pt idx="20">
                  <c:v>-6.3803671680203403E-3</c:v>
                </c:pt>
                <c:pt idx="21">
                  <c:v>0.391564742747397</c:v>
                </c:pt>
                <c:pt idx="22">
                  <c:v>-6.4125234884631205E-2</c:v>
                </c:pt>
                <c:pt idx="23">
                  <c:v>0.10408933169359599</c:v>
                </c:pt>
                <c:pt idx="24">
                  <c:v>-2.09471904344938E-2</c:v>
                </c:pt>
                <c:pt idx="25">
                  <c:v>-2.9571297972352702E-3</c:v>
                </c:pt>
                <c:pt idx="26">
                  <c:v>-3.5864124047083898E-3</c:v>
                </c:pt>
              </c:numCache>
            </c:numRef>
          </c:val>
          <c:smooth val="0"/>
          <c:extLst>
            <c:ext xmlns:c16="http://schemas.microsoft.com/office/drawing/2014/chart" uri="{C3380CC4-5D6E-409C-BE32-E72D297353CC}">
              <c16:uniqueId val="{00000003-4B28-4102-A84A-3D97C5381396}"/>
            </c:ext>
          </c:extLst>
        </c:ser>
        <c:dLbls>
          <c:showLegendKey val="0"/>
          <c:showVal val="0"/>
          <c:showCatName val="0"/>
          <c:showSerName val="0"/>
          <c:showPercent val="0"/>
          <c:showBubbleSize val="0"/>
        </c:dLbls>
        <c:smooth val="0"/>
        <c:axId val="330020920"/>
        <c:axId val="330019608"/>
      </c:lineChart>
      <c:dateAx>
        <c:axId val="330020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19608"/>
        <c:crosses val="autoZero"/>
        <c:auto val="1"/>
        <c:lblOffset val="100"/>
        <c:baseTimeUnit val="days"/>
      </c:dateAx>
      <c:valAx>
        <c:axId val="33001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20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0</c:v>
                </c:pt>
                <c:pt idx="1">
                  <c:v>0</c:v>
                </c:pt>
                <c:pt idx="2">
                  <c:v>0</c:v>
                </c:pt>
                <c:pt idx="3">
                  <c:v>0</c:v>
                </c:pt>
                <c:pt idx="4">
                  <c:v>0</c:v>
                </c:pt>
                <c:pt idx="5">
                  <c:v>0</c:v>
                </c:pt>
                <c:pt idx="6">
                  <c:v>0</c:v>
                </c:pt>
                <c:pt idx="7">
                  <c:v>0</c:v>
                </c:pt>
                <c:pt idx="8">
                  <c:v>2</c:v>
                </c:pt>
                <c:pt idx="9">
                  <c:v>1</c:v>
                </c:pt>
                <c:pt idx="10">
                  <c:v>0</c:v>
                </c:pt>
                <c:pt idx="11">
                  <c:v>1</c:v>
                </c:pt>
                <c:pt idx="12">
                  <c:v>0</c:v>
                </c:pt>
                <c:pt idx="13">
                  <c:v>0</c:v>
                </c:pt>
                <c:pt idx="14">
                  <c:v>0</c:v>
                </c:pt>
                <c:pt idx="15">
                  <c:v>0</c:v>
                </c:pt>
                <c:pt idx="16">
                  <c:v>1</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92B7-45A6-A2F3-C860779B860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4</c:v>
                </c:pt>
                <c:pt idx="1">
                  <c:v>4</c:v>
                </c:pt>
                <c:pt idx="2">
                  <c:v>4</c:v>
                </c:pt>
                <c:pt idx="3">
                  <c:v>0</c:v>
                </c:pt>
                <c:pt idx="4">
                  <c:v>0</c:v>
                </c:pt>
                <c:pt idx="5">
                  <c:v>3</c:v>
                </c:pt>
                <c:pt idx="6">
                  <c:v>3</c:v>
                </c:pt>
                <c:pt idx="7">
                  <c:v>4</c:v>
                </c:pt>
                <c:pt idx="8">
                  <c:v>4</c:v>
                </c:pt>
                <c:pt idx="9">
                  <c:v>4</c:v>
                </c:pt>
                <c:pt idx="10">
                  <c:v>0</c:v>
                </c:pt>
                <c:pt idx="11">
                  <c:v>0</c:v>
                </c:pt>
                <c:pt idx="12">
                  <c:v>2</c:v>
                </c:pt>
                <c:pt idx="13">
                  <c:v>3</c:v>
                </c:pt>
                <c:pt idx="14">
                  <c:v>3</c:v>
                </c:pt>
                <c:pt idx="15">
                  <c:v>3</c:v>
                </c:pt>
                <c:pt idx="16">
                  <c:v>3</c:v>
                </c:pt>
                <c:pt idx="17">
                  <c:v>0</c:v>
                </c:pt>
                <c:pt idx="18">
                  <c:v>0</c:v>
                </c:pt>
                <c:pt idx="19">
                  <c:v>4</c:v>
                </c:pt>
                <c:pt idx="20">
                  <c:v>2</c:v>
                </c:pt>
                <c:pt idx="21">
                  <c:v>4</c:v>
                </c:pt>
                <c:pt idx="22">
                  <c:v>4</c:v>
                </c:pt>
                <c:pt idx="23">
                  <c:v>4</c:v>
                </c:pt>
                <c:pt idx="24">
                  <c:v>0</c:v>
                </c:pt>
                <c:pt idx="25">
                  <c:v>0</c:v>
                </c:pt>
                <c:pt idx="26">
                  <c:v>1</c:v>
                </c:pt>
              </c:numCache>
            </c:numRef>
          </c:val>
          <c:smooth val="0"/>
          <c:extLst>
            <c:ext xmlns:c16="http://schemas.microsoft.com/office/drawing/2014/chart" uri="{C3380CC4-5D6E-409C-BE32-E72D297353CC}">
              <c16:uniqueId val="{00000001-92B7-45A6-A2F3-C860779B860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0</c:v>
                </c:pt>
                <c:pt idx="1">
                  <c:v>1</c:v>
                </c:pt>
                <c:pt idx="2">
                  <c:v>0</c:v>
                </c:pt>
                <c:pt idx="3">
                  <c:v>0</c:v>
                </c:pt>
                <c:pt idx="4">
                  <c:v>0</c:v>
                </c:pt>
                <c:pt idx="5">
                  <c:v>0</c:v>
                </c:pt>
                <c:pt idx="6">
                  <c:v>0</c:v>
                </c:pt>
                <c:pt idx="7">
                  <c:v>0</c:v>
                </c:pt>
                <c:pt idx="8">
                  <c:v>1</c:v>
                </c:pt>
                <c:pt idx="9">
                  <c:v>0</c:v>
                </c:pt>
                <c:pt idx="10">
                  <c:v>1</c:v>
                </c:pt>
                <c:pt idx="11">
                  <c:v>0</c:v>
                </c:pt>
                <c:pt idx="12">
                  <c:v>0</c:v>
                </c:pt>
                <c:pt idx="13">
                  <c:v>0</c:v>
                </c:pt>
                <c:pt idx="14">
                  <c:v>1</c:v>
                </c:pt>
                <c:pt idx="15">
                  <c:v>1</c:v>
                </c:pt>
                <c:pt idx="16">
                  <c:v>1</c:v>
                </c:pt>
                <c:pt idx="17">
                  <c:v>0</c:v>
                </c:pt>
                <c:pt idx="18">
                  <c:v>1</c:v>
                </c:pt>
                <c:pt idx="19">
                  <c:v>0</c:v>
                </c:pt>
                <c:pt idx="20">
                  <c:v>1</c:v>
                </c:pt>
                <c:pt idx="21">
                  <c:v>0</c:v>
                </c:pt>
                <c:pt idx="22">
                  <c:v>1</c:v>
                </c:pt>
                <c:pt idx="23">
                  <c:v>0</c:v>
                </c:pt>
                <c:pt idx="24">
                  <c:v>0</c:v>
                </c:pt>
                <c:pt idx="25">
                  <c:v>0</c:v>
                </c:pt>
                <c:pt idx="26">
                  <c:v>0</c:v>
                </c:pt>
              </c:numCache>
            </c:numRef>
          </c:val>
          <c:smooth val="0"/>
          <c:extLst>
            <c:ext xmlns:c16="http://schemas.microsoft.com/office/drawing/2014/chart" uri="{C3380CC4-5D6E-409C-BE32-E72D297353CC}">
              <c16:uniqueId val="{00000002-92B7-45A6-A2F3-C860779B860A}"/>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2</c:v>
                </c:pt>
                <c:pt idx="1">
                  <c:v>0</c:v>
                </c:pt>
                <c:pt idx="2">
                  <c:v>1</c:v>
                </c:pt>
                <c:pt idx="3">
                  <c:v>0</c:v>
                </c:pt>
                <c:pt idx="4">
                  <c:v>0</c:v>
                </c:pt>
                <c:pt idx="5">
                  <c:v>1</c:v>
                </c:pt>
                <c:pt idx="6">
                  <c:v>0</c:v>
                </c:pt>
                <c:pt idx="7">
                  <c:v>1</c:v>
                </c:pt>
                <c:pt idx="8">
                  <c:v>1</c:v>
                </c:pt>
                <c:pt idx="9">
                  <c:v>2</c:v>
                </c:pt>
                <c:pt idx="10">
                  <c:v>0</c:v>
                </c:pt>
                <c:pt idx="11">
                  <c:v>0</c:v>
                </c:pt>
                <c:pt idx="12">
                  <c:v>0</c:v>
                </c:pt>
                <c:pt idx="13">
                  <c:v>3</c:v>
                </c:pt>
                <c:pt idx="14">
                  <c:v>1</c:v>
                </c:pt>
                <c:pt idx="15">
                  <c:v>2</c:v>
                </c:pt>
                <c:pt idx="16">
                  <c:v>2</c:v>
                </c:pt>
                <c:pt idx="17">
                  <c:v>1</c:v>
                </c:pt>
                <c:pt idx="18">
                  <c:v>1</c:v>
                </c:pt>
                <c:pt idx="19">
                  <c:v>2</c:v>
                </c:pt>
                <c:pt idx="20">
                  <c:v>0</c:v>
                </c:pt>
                <c:pt idx="21">
                  <c:v>1</c:v>
                </c:pt>
                <c:pt idx="22">
                  <c:v>0</c:v>
                </c:pt>
                <c:pt idx="23">
                  <c:v>0</c:v>
                </c:pt>
                <c:pt idx="24">
                  <c:v>2</c:v>
                </c:pt>
                <c:pt idx="25">
                  <c:v>0</c:v>
                </c:pt>
                <c:pt idx="26">
                  <c:v>0</c:v>
                </c:pt>
              </c:numCache>
            </c:numRef>
          </c:val>
          <c:smooth val="0"/>
          <c:extLst>
            <c:ext xmlns:c16="http://schemas.microsoft.com/office/drawing/2014/chart" uri="{C3380CC4-5D6E-409C-BE32-E72D297353CC}">
              <c16:uniqueId val="{00000003-92B7-45A6-A2F3-C860779B860A}"/>
            </c:ext>
          </c:extLst>
        </c:ser>
        <c:dLbls>
          <c:showLegendKey val="0"/>
          <c:showVal val="0"/>
          <c:showCatName val="0"/>
          <c:showSerName val="0"/>
          <c:showPercent val="0"/>
          <c:showBubbleSize val="0"/>
        </c:dLbls>
        <c:smooth val="0"/>
        <c:axId val="327179568"/>
        <c:axId val="327178256"/>
      </c:lineChart>
      <c:dateAx>
        <c:axId val="327179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78256"/>
        <c:crosses val="autoZero"/>
        <c:auto val="1"/>
        <c:lblOffset val="100"/>
        <c:baseTimeUnit val="days"/>
      </c:dateAx>
      <c:valAx>
        <c:axId val="32717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7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c:v>
                </c:pt>
                <c:pt idx="12">
                  <c:v>1</c:v>
                </c:pt>
                <c:pt idx="13">
                  <c:v>0</c:v>
                </c:pt>
                <c:pt idx="14">
                  <c:v>0</c:v>
                </c:pt>
                <c:pt idx="15">
                  <c:v>0</c:v>
                </c:pt>
                <c:pt idx="16">
                  <c:v>0</c:v>
                </c:pt>
                <c:pt idx="17">
                  <c:v>0</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0-68CE-471F-B56F-2256C7672053}"/>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6</c:v>
                </c:pt>
                <c:pt idx="10">
                  <c:v>13</c:v>
                </c:pt>
                <c:pt idx="11">
                  <c:v>2</c:v>
                </c:pt>
                <c:pt idx="12">
                  <c:v>11</c:v>
                </c:pt>
                <c:pt idx="13">
                  <c:v>1</c:v>
                </c:pt>
                <c:pt idx="14">
                  <c:v>7</c:v>
                </c:pt>
                <c:pt idx="15">
                  <c:v>3</c:v>
                </c:pt>
                <c:pt idx="16">
                  <c:v>12</c:v>
                </c:pt>
                <c:pt idx="17">
                  <c:v>1</c:v>
                </c:pt>
                <c:pt idx="18">
                  <c:v>5</c:v>
                </c:pt>
                <c:pt idx="19">
                  <c:v>2</c:v>
                </c:pt>
                <c:pt idx="20">
                  <c:v>0</c:v>
                </c:pt>
                <c:pt idx="21">
                  <c:v>0</c:v>
                </c:pt>
                <c:pt idx="22">
                  <c:v>0</c:v>
                </c:pt>
                <c:pt idx="23">
                  <c:v>0</c:v>
                </c:pt>
              </c:numCache>
            </c:numRef>
          </c:val>
          <c:smooth val="0"/>
          <c:extLst>
            <c:ext xmlns:c16="http://schemas.microsoft.com/office/drawing/2014/chart" uri="{C3380CC4-5D6E-409C-BE32-E72D297353CC}">
              <c16:uniqueId val="{00000001-68CE-471F-B56F-2256C7672053}"/>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1</c:v>
                </c:pt>
                <c:pt idx="15">
                  <c:v>3</c:v>
                </c:pt>
                <c:pt idx="16">
                  <c:v>0</c:v>
                </c:pt>
                <c:pt idx="17">
                  <c:v>0</c:v>
                </c:pt>
                <c:pt idx="18">
                  <c:v>1</c:v>
                </c:pt>
                <c:pt idx="19">
                  <c:v>1</c:v>
                </c:pt>
                <c:pt idx="20">
                  <c:v>1</c:v>
                </c:pt>
                <c:pt idx="21">
                  <c:v>1</c:v>
                </c:pt>
                <c:pt idx="22">
                  <c:v>0</c:v>
                </c:pt>
                <c:pt idx="23">
                  <c:v>0</c:v>
                </c:pt>
              </c:numCache>
            </c:numRef>
          </c:val>
          <c:smooth val="0"/>
          <c:extLst>
            <c:ext xmlns:c16="http://schemas.microsoft.com/office/drawing/2014/chart" uri="{C3380CC4-5D6E-409C-BE32-E72D297353CC}">
              <c16:uniqueId val="{00000002-68CE-471F-B56F-2256C7672053}"/>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1</c:v>
                </c:pt>
                <c:pt idx="2">
                  <c:v>0</c:v>
                </c:pt>
                <c:pt idx="3">
                  <c:v>0</c:v>
                </c:pt>
                <c:pt idx="4">
                  <c:v>0</c:v>
                </c:pt>
                <c:pt idx="5">
                  <c:v>0</c:v>
                </c:pt>
                <c:pt idx="6">
                  <c:v>0</c:v>
                </c:pt>
                <c:pt idx="7">
                  <c:v>0</c:v>
                </c:pt>
                <c:pt idx="8">
                  <c:v>0</c:v>
                </c:pt>
                <c:pt idx="9">
                  <c:v>0</c:v>
                </c:pt>
                <c:pt idx="10">
                  <c:v>1</c:v>
                </c:pt>
                <c:pt idx="11">
                  <c:v>0</c:v>
                </c:pt>
                <c:pt idx="12">
                  <c:v>3</c:v>
                </c:pt>
                <c:pt idx="13">
                  <c:v>3</c:v>
                </c:pt>
                <c:pt idx="14">
                  <c:v>1</c:v>
                </c:pt>
                <c:pt idx="15">
                  <c:v>3</c:v>
                </c:pt>
                <c:pt idx="16">
                  <c:v>5</c:v>
                </c:pt>
                <c:pt idx="17">
                  <c:v>0</c:v>
                </c:pt>
                <c:pt idx="18">
                  <c:v>2</c:v>
                </c:pt>
                <c:pt idx="19">
                  <c:v>3</c:v>
                </c:pt>
                <c:pt idx="20">
                  <c:v>0</c:v>
                </c:pt>
                <c:pt idx="21">
                  <c:v>1</c:v>
                </c:pt>
                <c:pt idx="22">
                  <c:v>0</c:v>
                </c:pt>
                <c:pt idx="23">
                  <c:v>0</c:v>
                </c:pt>
              </c:numCache>
            </c:numRef>
          </c:val>
          <c:smooth val="0"/>
          <c:extLst>
            <c:ext xmlns:c16="http://schemas.microsoft.com/office/drawing/2014/chart" uri="{C3380CC4-5D6E-409C-BE32-E72D297353CC}">
              <c16:uniqueId val="{00000003-68CE-471F-B56F-2256C7672053}"/>
            </c:ext>
          </c:extLst>
        </c:ser>
        <c:dLbls>
          <c:showLegendKey val="0"/>
          <c:showVal val="0"/>
          <c:showCatName val="0"/>
          <c:showSerName val="0"/>
          <c:showPercent val="0"/>
          <c:showBubbleSize val="0"/>
        </c:dLbls>
        <c:smooth val="0"/>
        <c:axId val="327179240"/>
        <c:axId val="327179896"/>
      </c:lineChart>
      <c:catAx>
        <c:axId val="327179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79896"/>
        <c:crosses val="autoZero"/>
        <c:auto val="1"/>
        <c:lblAlgn val="ctr"/>
        <c:lblOffset val="100"/>
        <c:noMultiLvlLbl val="0"/>
      </c:catAx>
      <c:valAx>
        <c:axId val="32717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7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2</c:v>
                </c:pt>
                <c:pt idx="4">
                  <c:v>2</c:v>
                </c:pt>
                <c:pt idx="5">
                  <c:v>0</c:v>
                </c:pt>
                <c:pt idx="6">
                  <c:v>1</c:v>
                </c:pt>
              </c:numCache>
            </c:numRef>
          </c:val>
          <c:extLst>
            <c:ext xmlns:c16="http://schemas.microsoft.com/office/drawing/2014/chart" uri="{C3380CC4-5D6E-409C-BE32-E72D297353CC}">
              <c16:uniqueId val="{00000000-E4F6-49EB-9EC7-3CE8D287D89F}"/>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c:v>
                </c:pt>
                <c:pt idx="1">
                  <c:v>8</c:v>
                </c:pt>
                <c:pt idx="2">
                  <c:v>15</c:v>
                </c:pt>
                <c:pt idx="3">
                  <c:v>15</c:v>
                </c:pt>
                <c:pt idx="4">
                  <c:v>15</c:v>
                </c:pt>
                <c:pt idx="5">
                  <c:v>0</c:v>
                </c:pt>
                <c:pt idx="6">
                  <c:v>0</c:v>
                </c:pt>
              </c:numCache>
            </c:numRef>
          </c:val>
          <c:extLst>
            <c:ext xmlns:c16="http://schemas.microsoft.com/office/drawing/2014/chart" uri="{C3380CC4-5D6E-409C-BE32-E72D297353CC}">
              <c16:uniqueId val="{00000001-E4F6-49EB-9EC7-3CE8D287D89F}"/>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1</c:v>
                </c:pt>
                <c:pt idx="3">
                  <c:v>4</c:v>
                </c:pt>
                <c:pt idx="4">
                  <c:v>1</c:v>
                </c:pt>
                <c:pt idx="5">
                  <c:v>1</c:v>
                </c:pt>
                <c:pt idx="6">
                  <c:v>1</c:v>
                </c:pt>
              </c:numCache>
            </c:numRef>
          </c:val>
          <c:extLst>
            <c:ext xmlns:c16="http://schemas.microsoft.com/office/drawing/2014/chart" uri="{C3380CC4-5D6E-409C-BE32-E72D297353CC}">
              <c16:uniqueId val="{00000002-E4F6-49EB-9EC7-3CE8D287D89F}"/>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3</c:v>
                </c:pt>
                <c:pt idx="2">
                  <c:v>5</c:v>
                </c:pt>
                <c:pt idx="3">
                  <c:v>3</c:v>
                </c:pt>
                <c:pt idx="4">
                  <c:v>5</c:v>
                </c:pt>
                <c:pt idx="5">
                  <c:v>3</c:v>
                </c:pt>
                <c:pt idx="6">
                  <c:v>1</c:v>
                </c:pt>
              </c:numCache>
            </c:numRef>
          </c:val>
          <c:extLst>
            <c:ext xmlns:c16="http://schemas.microsoft.com/office/drawing/2014/chart" uri="{C3380CC4-5D6E-409C-BE32-E72D297353CC}">
              <c16:uniqueId val="{00000003-E4F6-49EB-9EC7-3CE8D287D89F}"/>
            </c:ext>
          </c:extLst>
        </c:ser>
        <c:dLbls>
          <c:showLegendKey val="0"/>
          <c:showVal val="0"/>
          <c:showCatName val="0"/>
          <c:showSerName val="0"/>
          <c:showPercent val="0"/>
          <c:showBubbleSize val="0"/>
        </c:dLbls>
        <c:gapWidth val="219"/>
        <c:overlap val="-27"/>
        <c:axId val="327176616"/>
        <c:axId val="327174648"/>
      </c:barChart>
      <c:catAx>
        <c:axId val="327176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74648"/>
        <c:crosses val="autoZero"/>
        <c:auto val="1"/>
        <c:lblAlgn val="ctr"/>
        <c:lblOffset val="100"/>
        <c:noMultiLvlLbl val="0"/>
      </c:catAx>
      <c:valAx>
        <c:axId val="32717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7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1045</c:v>
                </c:pt>
                <c:pt idx="1">
                  <c:v>3696</c:v>
                </c:pt>
                <c:pt idx="2">
                  <c:v>503</c:v>
                </c:pt>
                <c:pt idx="3">
                  <c:v>1199</c:v>
                </c:pt>
              </c:numCache>
            </c:numRef>
          </c:val>
          <c:extLst>
            <c:ext xmlns:c16="http://schemas.microsoft.com/office/drawing/2014/chart" uri="{C3380CC4-5D6E-409C-BE32-E72D297353CC}">
              <c16:uniqueId val="{00000000-E759-495E-A097-0FC4F17201A3}"/>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67</c:v>
                </c:pt>
                <c:pt idx="1">
                  <c:v>378</c:v>
                </c:pt>
                <c:pt idx="2">
                  <c:v>102</c:v>
                </c:pt>
                <c:pt idx="3">
                  <c:v>213</c:v>
                </c:pt>
              </c:numCache>
            </c:numRef>
          </c:val>
          <c:extLst>
            <c:ext xmlns:c16="http://schemas.microsoft.com/office/drawing/2014/chart" uri="{C3380CC4-5D6E-409C-BE32-E72D297353CC}">
              <c16:uniqueId val="{00000001-E759-495E-A097-0FC4F17201A3}"/>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376</c:v>
                </c:pt>
                <c:pt idx="1">
                  <c:v>21</c:v>
                </c:pt>
                <c:pt idx="2">
                  <c:v>8</c:v>
                </c:pt>
                <c:pt idx="3">
                  <c:v>2</c:v>
                </c:pt>
              </c:numCache>
            </c:numRef>
          </c:val>
          <c:extLst>
            <c:ext xmlns:c16="http://schemas.microsoft.com/office/drawing/2014/chart" uri="{C3380CC4-5D6E-409C-BE32-E72D297353CC}">
              <c16:uniqueId val="{00000002-E759-495E-A097-0FC4F17201A3}"/>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7</c:v>
                </c:pt>
                <c:pt idx="1">
                  <c:v>9</c:v>
                </c:pt>
                <c:pt idx="2">
                  <c:v>3</c:v>
                </c:pt>
                <c:pt idx="3">
                  <c:v>9</c:v>
                </c:pt>
              </c:numCache>
            </c:numRef>
          </c:val>
          <c:extLst>
            <c:ext xmlns:c16="http://schemas.microsoft.com/office/drawing/2014/chart" uri="{C3380CC4-5D6E-409C-BE32-E72D297353CC}">
              <c16:uniqueId val="{00000003-E759-495E-A097-0FC4F17201A3}"/>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33</c:v>
                </c:pt>
                <c:pt idx="1">
                  <c:v>7</c:v>
                </c:pt>
                <c:pt idx="2">
                  <c:v>4</c:v>
                </c:pt>
                <c:pt idx="3">
                  <c:v>1</c:v>
                </c:pt>
              </c:numCache>
            </c:numRef>
          </c:val>
          <c:extLst>
            <c:ext xmlns:c16="http://schemas.microsoft.com/office/drawing/2014/chart" uri="{C3380CC4-5D6E-409C-BE32-E72D297353CC}">
              <c16:uniqueId val="{00000004-E759-495E-A097-0FC4F17201A3}"/>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25</c:v>
                </c:pt>
                <c:pt idx="1">
                  <c:v>4</c:v>
                </c:pt>
                <c:pt idx="2">
                  <c:v>1</c:v>
                </c:pt>
                <c:pt idx="3">
                  <c:v>0</c:v>
                </c:pt>
              </c:numCache>
            </c:numRef>
          </c:val>
          <c:extLst>
            <c:ext xmlns:c16="http://schemas.microsoft.com/office/drawing/2014/chart" uri="{C3380CC4-5D6E-409C-BE32-E72D297353CC}">
              <c16:uniqueId val="{00000005-E759-495E-A097-0FC4F17201A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1063</c:v>
                </c:pt>
                <c:pt idx="1">
                  <c:v>490</c:v>
                </c:pt>
                <c:pt idx="2">
                  <c:v>210</c:v>
                </c:pt>
                <c:pt idx="3">
                  <c:v>218</c:v>
                </c:pt>
              </c:numCache>
            </c:numRef>
          </c:val>
          <c:extLst>
            <c:ext xmlns:c16="http://schemas.microsoft.com/office/drawing/2014/chart" uri="{C3380CC4-5D6E-409C-BE32-E72D297353CC}">
              <c16:uniqueId val="{00000006-E759-495E-A097-0FC4F17201A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135</c:v>
                </c:pt>
                <c:pt idx="1">
                  <c:v>258</c:v>
                </c:pt>
                <c:pt idx="2">
                  <c:v>44</c:v>
                </c:pt>
                <c:pt idx="3">
                  <c:v>194</c:v>
                </c:pt>
              </c:numCache>
            </c:numRef>
          </c:val>
          <c:extLst>
            <c:ext xmlns:c16="http://schemas.microsoft.com/office/drawing/2014/chart" uri="{C3380CC4-5D6E-409C-BE32-E72D297353CC}">
              <c16:uniqueId val="{00000007-E759-495E-A097-0FC4F17201A3}"/>
            </c:ext>
          </c:extLst>
        </c:ser>
        <c:dLbls>
          <c:showLegendKey val="0"/>
          <c:showVal val="0"/>
          <c:showCatName val="0"/>
          <c:showSerName val="0"/>
          <c:showPercent val="0"/>
          <c:showBubbleSize val="0"/>
        </c:dLbls>
        <c:gapWidth val="150"/>
        <c:overlap val="100"/>
        <c:axId val="327173664"/>
        <c:axId val="327171368"/>
      </c:barChart>
      <c:catAx>
        <c:axId val="32717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71368"/>
        <c:crosses val="autoZero"/>
        <c:auto val="1"/>
        <c:lblAlgn val="ctr"/>
        <c:lblOffset val="100"/>
        <c:noMultiLvlLbl val="0"/>
      </c:catAx>
      <c:valAx>
        <c:axId val="327171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7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1</c:v>
                </c:pt>
                <c:pt idx="1">
                  <c:v>18</c:v>
                </c:pt>
                <c:pt idx="2">
                  <c:v>4</c:v>
                </c:pt>
                <c:pt idx="3">
                  <c:v>8</c:v>
                </c:pt>
              </c:numCache>
            </c:numRef>
          </c:val>
          <c:extLst>
            <c:ext xmlns:c16="http://schemas.microsoft.com/office/drawing/2014/chart" uri="{C3380CC4-5D6E-409C-BE32-E72D297353CC}">
              <c16:uniqueId val="{00000000-AA2E-4AA0-AB28-C6E4122876C0}"/>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3</c:v>
                </c:pt>
                <c:pt idx="1">
                  <c:v>32</c:v>
                </c:pt>
                <c:pt idx="2">
                  <c:v>3</c:v>
                </c:pt>
                <c:pt idx="3">
                  <c:v>10</c:v>
                </c:pt>
              </c:numCache>
            </c:numRef>
          </c:val>
          <c:extLst>
            <c:ext xmlns:c16="http://schemas.microsoft.com/office/drawing/2014/chart" uri="{C3380CC4-5D6E-409C-BE32-E72D297353CC}">
              <c16:uniqueId val="{00000001-AA2E-4AA0-AB28-C6E4122876C0}"/>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1</c:v>
                </c:pt>
                <c:pt idx="1">
                  <c:v>12</c:v>
                </c:pt>
                <c:pt idx="2">
                  <c:v>1</c:v>
                </c:pt>
                <c:pt idx="3">
                  <c:v>5</c:v>
                </c:pt>
              </c:numCache>
            </c:numRef>
          </c:val>
          <c:extLst>
            <c:ext xmlns:c16="http://schemas.microsoft.com/office/drawing/2014/chart" uri="{C3380CC4-5D6E-409C-BE32-E72D297353CC}">
              <c16:uniqueId val="{00000002-AA2E-4AA0-AB28-C6E4122876C0}"/>
            </c:ext>
          </c:extLst>
        </c:ser>
        <c:ser>
          <c:idx val="3"/>
          <c:order val="3"/>
          <c:tx>
            <c:strRef>
              <c:f>Sheet1!$E$1</c:f>
              <c:strCache>
                <c:ptCount val="1"/>
                <c:pt idx="0">
                  <c:v>Link</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1</c:v>
                </c:pt>
                <c:pt idx="2">
                  <c:v>1</c:v>
                </c:pt>
                <c:pt idx="3">
                  <c:v>0</c:v>
                </c:pt>
              </c:numCache>
            </c:numRef>
          </c:val>
          <c:extLst>
            <c:ext xmlns:c16="http://schemas.microsoft.com/office/drawing/2014/chart" uri="{C3380CC4-5D6E-409C-BE32-E72D297353CC}">
              <c16:uniqueId val="{00000003-AA2E-4AA0-AB28-C6E4122876C0}"/>
            </c:ext>
          </c:extLst>
        </c:ser>
        <c:dLbls>
          <c:showLegendKey val="0"/>
          <c:showVal val="0"/>
          <c:showCatName val="0"/>
          <c:showSerName val="0"/>
          <c:showPercent val="0"/>
          <c:showBubbleSize val="0"/>
        </c:dLbls>
        <c:gapWidth val="150"/>
        <c:overlap val="100"/>
        <c:axId val="272555048"/>
        <c:axId val="272552096"/>
      </c:barChart>
      <c:catAx>
        <c:axId val="272555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52096"/>
        <c:crosses val="autoZero"/>
        <c:auto val="1"/>
        <c:lblAlgn val="ctr"/>
        <c:lblOffset val="100"/>
        <c:noMultiLvlLbl val="0"/>
      </c:catAx>
      <c:valAx>
        <c:axId val="272552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5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3">
                  <c:v>3.1793339392922802E-2</c:v>
                </c:pt>
                <c:pt idx="4">
                  <c:v>3.5694362631318199E-2</c:v>
                </c:pt>
                <c:pt idx="6">
                  <c:v>0.133317469172164</c:v>
                </c:pt>
              </c:numCache>
            </c:numRef>
          </c:val>
          <c:extLst>
            <c:ext xmlns:c16="http://schemas.microsoft.com/office/drawing/2014/chart" uri="{C3380CC4-5D6E-409C-BE32-E72D297353CC}">
              <c16:uniqueId val="{00000000-2D3E-480B-AAF8-D95162C4D19C}"/>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7.1246636269434198E-3</c:v>
                </c:pt>
                <c:pt idx="1">
                  <c:v>1.00799501173621E-2</c:v>
                </c:pt>
                <c:pt idx="2">
                  <c:v>6.3285932170137902E-3</c:v>
                </c:pt>
                <c:pt idx="3">
                  <c:v>1.231744090343E-2</c:v>
                </c:pt>
                <c:pt idx="4">
                  <c:v>3.6239523263742099E-3</c:v>
                </c:pt>
              </c:numCache>
            </c:numRef>
          </c:val>
          <c:extLst>
            <c:ext xmlns:c16="http://schemas.microsoft.com/office/drawing/2014/chart" uri="{C3380CC4-5D6E-409C-BE32-E72D297353CC}">
              <c16:uniqueId val="{00000001-2D3E-480B-AAF8-D95162C4D19C}"/>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1">
                  <c:v>1.56083348508103E-2</c:v>
                </c:pt>
                <c:pt idx="2">
                  <c:v>1.2356598423558201E-2</c:v>
                </c:pt>
                <c:pt idx="3">
                  <c:v>6.5034728545043094E-2</c:v>
                </c:pt>
                <c:pt idx="4">
                  <c:v>0.122915636950131</c:v>
                </c:pt>
                <c:pt idx="5">
                  <c:v>0.129419109804636</c:v>
                </c:pt>
                <c:pt idx="6">
                  <c:v>2.8615280559818899E-2</c:v>
                </c:pt>
              </c:numCache>
            </c:numRef>
          </c:val>
          <c:extLst>
            <c:ext xmlns:c16="http://schemas.microsoft.com/office/drawing/2014/chart" uri="{C3380CC4-5D6E-409C-BE32-E72D297353CC}">
              <c16:uniqueId val="{00000002-2D3E-480B-AAF8-D95162C4D19C}"/>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7.2957368154933496E-3</c:v>
                </c:pt>
                <c:pt idx="1">
                  <c:v>2.0724121968647802E-3</c:v>
                </c:pt>
                <c:pt idx="2">
                  <c:v>3.46388895761684E-3</c:v>
                </c:pt>
                <c:pt idx="3">
                  <c:v>1.0700413996056901E-2</c:v>
                </c:pt>
                <c:pt idx="4">
                  <c:v>5.9000306420946298E-3</c:v>
                </c:pt>
                <c:pt idx="5">
                  <c:v>2.4742063982977499E-3</c:v>
                </c:pt>
                <c:pt idx="6">
                  <c:v>2.03011807039815E-3</c:v>
                </c:pt>
              </c:numCache>
            </c:numRef>
          </c:val>
          <c:extLst>
            <c:ext xmlns:c16="http://schemas.microsoft.com/office/drawing/2014/chart" uri="{C3380CC4-5D6E-409C-BE32-E72D297353CC}">
              <c16:uniqueId val="{00000003-2D3E-480B-AAF8-D95162C4D19C}"/>
            </c:ext>
          </c:extLst>
        </c:ser>
        <c:dLbls>
          <c:showLegendKey val="0"/>
          <c:showVal val="0"/>
          <c:showCatName val="0"/>
          <c:showSerName val="0"/>
          <c:showPercent val="0"/>
          <c:showBubbleSize val="0"/>
        </c:dLbls>
        <c:gapWidth val="219"/>
        <c:overlap val="-27"/>
        <c:axId val="272552424"/>
        <c:axId val="272552752"/>
      </c:barChart>
      <c:catAx>
        <c:axId val="272552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52752"/>
        <c:crosses val="autoZero"/>
        <c:auto val="1"/>
        <c:lblAlgn val="ctr"/>
        <c:lblOffset val="100"/>
        <c:noMultiLvlLbl val="0"/>
      </c:catAx>
      <c:valAx>
        <c:axId val="272552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5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0</c:v>
                </c:pt>
                <c:pt idx="1">
                  <c:v>0</c:v>
                </c:pt>
                <c:pt idx="2">
                  <c:v>0</c:v>
                </c:pt>
                <c:pt idx="3">
                  <c:v>0</c:v>
                </c:pt>
                <c:pt idx="4">
                  <c:v>0</c:v>
                </c:pt>
                <c:pt idx="5">
                  <c:v>0</c:v>
                </c:pt>
                <c:pt idx="6">
                  <c:v>0</c:v>
                </c:pt>
                <c:pt idx="7">
                  <c:v>0</c:v>
                </c:pt>
                <c:pt idx="8">
                  <c:v>3.1789216044777899E-2</c:v>
                </c:pt>
                <c:pt idx="9">
                  <c:v>5.2952362377492797E-2</c:v>
                </c:pt>
                <c:pt idx="10">
                  <c:v>0</c:v>
                </c:pt>
                <c:pt idx="11">
                  <c:v>0.13331668906491101</c:v>
                </c:pt>
                <c:pt idx="12">
                  <c:v>0</c:v>
                </c:pt>
                <c:pt idx="13">
                  <c:v>0</c:v>
                </c:pt>
                <c:pt idx="14">
                  <c:v>0</c:v>
                </c:pt>
                <c:pt idx="15">
                  <c:v>0</c:v>
                </c:pt>
                <c:pt idx="16">
                  <c:v>1.8435463198328499E-2</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5B54-48DD-9845-DC35449CDA2C}"/>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7.3697159136898796E-3</c:v>
                </c:pt>
                <c:pt idx="1">
                  <c:v>5.0214397991823799E-3</c:v>
                </c:pt>
                <c:pt idx="2">
                  <c:v>4.8466315910442202E-3</c:v>
                </c:pt>
                <c:pt idx="3">
                  <c:v>0</c:v>
                </c:pt>
                <c:pt idx="4">
                  <c:v>0</c:v>
                </c:pt>
                <c:pt idx="5">
                  <c:v>3.6973083595142702E-3</c:v>
                </c:pt>
                <c:pt idx="6">
                  <c:v>4.7631324224092402E-3</c:v>
                </c:pt>
                <c:pt idx="7">
                  <c:v>1.00673890538753E-2</c:v>
                </c:pt>
                <c:pt idx="8">
                  <c:v>1.9660156581780799E-2</c:v>
                </c:pt>
                <c:pt idx="9">
                  <c:v>4.4966499957531597E-3</c:v>
                </c:pt>
                <c:pt idx="10">
                  <c:v>0</c:v>
                </c:pt>
                <c:pt idx="11">
                  <c:v>0</c:v>
                </c:pt>
                <c:pt idx="12">
                  <c:v>1.34900578273812E-2</c:v>
                </c:pt>
                <c:pt idx="13">
                  <c:v>2.1285100429699201E-2</c:v>
                </c:pt>
                <c:pt idx="14">
                  <c:v>4.2971295174823202E-3</c:v>
                </c:pt>
                <c:pt idx="15">
                  <c:v>2.3517882084803599E-2</c:v>
                </c:pt>
                <c:pt idx="16">
                  <c:v>3.3644595811814101E-3</c:v>
                </c:pt>
                <c:pt idx="17">
                  <c:v>0</c:v>
                </c:pt>
                <c:pt idx="18">
                  <c:v>0</c:v>
                </c:pt>
                <c:pt idx="19">
                  <c:v>8.1444454881770597E-3</c:v>
                </c:pt>
                <c:pt idx="20">
                  <c:v>1.2491218673272701E-3</c:v>
                </c:pt>
                <c:pt idx="21">
                  <c:v>3.0727783812303702E-3</c:v>
                </c:pt>
                <c:pt idx="22">
                  <c:v>3.8721384896561401E-3</c:v>
                </c:pt>
                <c:pt idx="23">
                  <c:v>1.72371755413972E-3</c:v>
                </c:pt>
                <c:pt idx="24">
                  <c:v>0</c:v>
                </c:pt>
                <c:pt idx="25">
                  <c:v>0</c:v>
                </c:pt>
                <c:pt idx="26">
                  <c:v>5.9953955362281801E-4</c:v>
                </c:pt>
              </c:numCache>
            </c:numRef>
          </c:val>
          <c:smooth val="0"/>
          <c:extLst>
            <c:ext xmlns:c16="http://schemas.microsoft.com/office/drawing/2014/chart" uri="{C3380CC4-5D6E-409C-BE32-E72D297353CC}">
              <c16:uniqueId val="{00000001-5B54-48DD-9845-DC35449CDA2C}"/>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0</c:v>
                </c:pt>
                <c:pt idx="1">
                  <c:v>0.15480580977097799</c:v>
                </c:pt>
                <c:pt idx="2">
                  <c:v>0</c:v>
                </c:pt>
                <c:pt idx="3">
                  <c:v>0</c:v>
                </c:pt>
                <c:pt idx="4">
                  <c:v>0</c:v>
                </c:pt>
                <c:pt idx="5">
                  <c:v>0</c:v>
                </c:pt>
                <c:pt idx="6">
                  <c:v>0</c:v>
                </c:pt>
                <c:pt idx="7">
                  <c:v>0</c:v>
                </c:pt>
                <c:pt idx="8">
                  <c:v>3.3820698267339598E-2</c:v>
                </c:pt>
                <c:pt idx="9">
                  <c:v>0</c:v>
                </c:pt>
                <c:pt idx="10">
                  <c:v>0.129425001788536</c:v>
                </c:pt>
                <c:pt idx="11">
                  <c:v>0</c:v>
                </c:pt>
                <c:pt idx="12">
                  <c:v>0</c:v>
                </c:pt>
                <c:pt idx="13">
                  <c:v>0</c:v>
                </c:pt>
                <c:pt idx="14">
                  <c:v>1.2355794867793E-2</c:v>
                </c:pt>
                <c:pt idx="15">
                  <c:v>5.2023384511337804E-3</c:v>
                </c:pt>
                <c:pt idx="16">
                  <c:v>0.122902049017759</c:v>
                </c:pt>
                <c:pt idx="17">
                  <c:v>0</c:v>
                </c:pt>
                <c:pt idx="18">
                  <c:v>2.86113730207758E-2</c:v>
                </c:pt>
                <c:pt idx="19">
                  <c:v>0</c:v>
                </c:pt>
                <c:pt idx="20">
                  <c:v>1.56049857929609E-2</c:v>
                </c:pt>
                <c:pt idx="21">
                  <c:v>0</c:v>
                </c:pt>
                <c:pt idx="22">
                  <c:v>6.6320327180280803E-2</c:v>
                </c:pt>
                <c:pt idx="23">
                  <c:v>0</c:v>
                </c:pt>
                <c:pt idx="24">
                  <c:v>0</c:v>
                </c:pt>
                <c:pt idx="25">
                  <c:v>0</c:v>
                </c:pt>
                <c:pt idx="26">
                  <c:v>0</c:v>
                </c:pt>
              </c:numCache>
            </c:numRef>
          </c:val>
          <c:smooth val="0"/>
          <c:extLst>
            <c:ext xmlns:c16="http://schemas.microsoft.com/office/drawing/2014/chart" uri="{C3380CC4-5D6E-409C-BE32-E72D297353CC}">
              <c16:uniqueId val="{00000002-5B54-48DD-9845-DC35449CDA2C}"/>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4.2864417926795203E-3</c:v>
                </c:pt>
                <c:pt idx="1">
                  <c:v>0</c:v>
                </c:pt>
                <c:pt idx="2">
                  <c:v>2.6091200837973002E-3</c:v>
                </c:pt>
                <c:pt idx="3">
                  <c:v>0</c:v>
                </c:pt>
                <c:pt idx="4">
                  <c:v>0</c:v>
                </c:pt>
                <c:pt idx="5">
                  <c:v>3.4852191854345699E-3</c:v>
                </c:pt>
                <c:pt idx="6">
                  <c:v>0</c:v>
                </c:pt>
                <c:pt idx="7">
                  <c:v>2.5965390034989899E-3</c:v>
                </c:pt>
                <c:pt idx="8">
                  <c:v>1.5453503321869899E-2</c:v>
                </c:pt>
                <c:pt idx="9">
                  <c:v>1.4547294519464901E-3</c:v>
                </c:pt>
                <c:pt idx="10">
                  <c:v>0</c:v>
                </c:pt>
                <c:pt idx="11">
                  <c:v>0</c:v>
                </c:pt>
                <c:pt idx="12">
                  <c:v>0</c:v>
                </c:pt>
                <c:pt idx="13">
                  <c:v>2.0648354104945499E-3</c:v>
                </c:pt>
                <c:pt idx="14">
                  <c:v>2.7182003743530798E-3</c:v>
                </c:pt>
                <c:pt idx="15">
                  <c:v>8.2789513665325592E-3</c:v>
                </c:pt>
                <c:pt idx="16">
                  <c:v>1.19408567469947E-2</c:v>
                </c:pt>
                <c:pt idx="17">
                  <c:v>2.0214654360995801E-3</c:v>
                </c:pt>
                <c:pt idx="18">
                  <c:v>2.02133519296171E-3</c:v>
                </c:pt>
                <c:pt idx="19">
                  <c:v>9.1595743135214902E-3</c:v>
                </c:pt>
                <c:pt idx="20">
                  <c:v>0</c:v>
                </c:pt>
                <c:pt idx="21">
                  <c:v>3.4678895496094201E-3</c:v>
                </c:pt>
                <c:pt idx="22">
                  <c:v>0</c:v>
                </c:pt>
                <c:pt idx="23">
                  <c:v>0</c:v>
                </c:pt>
                <c:pt idx="24">
                  <c:v>2.67372109628856E-3</c:v>
                </c:pt>
                <c:pt idx="25">
                  <c:v>0</c:v>
                </c:pt>
                <c:pt idx="26">
                  <c:v>0</c:v>
                </c:pt>
              </c:numCache>
            </c:numRef>
          </c:val>
          <c:smooth val="0"/>
          <c:extLst>
            <c:ext xmlns:c16="http://schemas.microsoft.com/office/drawing/2014/chart" uri="{C3380CC4-5D6E-409C-BE32-E72D297353CC}">
              <c16:uniqueId val="{00000003-5B54-48DD-9845-DC35449CDA2C}"/>
            </c:ext>
          </c:extLst>
        </c:ser>
        <c:dLbls>
          <c:showLegendKey val="0"/>
          <c:showVal val="0"/>
          <c:showCatName val="0"/>
          <c:showSerName val="0"/>
          <c:showPercent val="0"/>
          <c:showBubbleSize val="0"/>
        </c:dLbls>
        <c:smooth val="0"/>
        <c:axId val="330016984"/>
        <c:axId val="330020264"/>
      </c:lineChart>
      <c:dateAx>
        <c:axId val="330016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20264"/>
        <c:crosses val="autoZero"/>
        <c:auto val="1"/>
        <c:lblOffset val="100"/>
        <c:baseTimeUnit val="days"/>
      </c:dateAx>
      <c:valAx>
        <c:axId val="330020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1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0.13331902941405899</c:v>
                </c:pt>
                <c:pt idx="1">
                  <c:v>3.3060510226749502E-2</c:v>
                </c:pt>
                <c:pt idx="2">
                  <c:v>3.5788188532567301E-2</c:v>
                </c:pt>
                <c:pt idx="3">
                  <c:v>0</c:v>
                </c:pt>
              </c:numCache>
            </c:numRef>
          </c:val>
          <c:extLst>
            <c:ext xmlns:c16="http://schemas.microsoft.com/office/drawing/2014/chart" uri="{C3380CC4-5D6E-409C-BE32-E72D297353CC}">
              <c16:uniqueId val="{00000000-21FF-4950-A521-DA12E6EA64F3}"/>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1.11642843816518E-2</c:v>
                </c:pt>
                <c:pt idx="1">
                  <c:v>7.7101605428300003E-3</c:v>
                </c:pt>
                <c:pt idx="2">
                  <c:v>3.0561234259683899E-3</c:v>
                </c:pt>
                <c:pt idx="3">
                  <c:v>1.5988488288432301E-3</c:v>
                </c:pt>
              </c:numCache>
            </c:numRef>
          </c:val>
          <c:extLst>
            <c:ext xmlns:c16="http://schemas.microsoft.com/office/drawing/2014/chart" uri="{C3380CC4-5D6E-409C-BE32-E72D297353CC}">
              <c16:uniqueId val="{00000001-21FF-4950-A521-DA12E6EA64F3}"/>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8.2601276361649795E-2</c:v>
                </c:pt>
                <c:pt idx="1">
                  <c:v>7.2610635101987203E-2</c:v>
                </c:pt>
                <c:pt idx="2">
                  <c:v>1.5604478485325301E-2</c:v>
                </c:pt>
                <c:pt idx="3">
                  <c:v>5.2023046209470798E-3</c:v>
                </c:pt>
              </c:numCache>
            </c:numRef>
          </c:val>
          <c:extLst>
            <c:ext xmlns:c16="http://schemas.microsoft.com/office/drawing/2014/chart" uri="{C3380CC4-5D6E-409C-BE32-E72D297353CC}">
              <c16:uniqueId val="{00000002-21FF-4950-A521-DA12E6EA64F3}"/>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4.45322172262109E-3</c:v>
                </c:pt>
                <c:pt idx="1">
                  <c:v>3.9197023401136002E-3</c:v>
                </c:pt>
                <c:pt idx="2">
                  <c:v>8.2634832741908595E-3</c:v>
                </c:pt>
                <c:pt idx="3">
                  <c:v>0</c:v>
                </c:pt>
              </c:numCache>
            </c:numRef>
          </c:val>
          <c:extLst>
            <c:ext xmlns:c16="http://schemas.microsoft.com/office/drawing/2014/chart" uri="{C3380CC4-5D6E-409C-BE32-E72D297353CC}">
              <c16:uniqueId val="{00000003-21FF-4950-A521-DA12E6EA64F3}"/>
            </c:ext>
          </c:extLst>
        </c:ser>
        <c:dLbls>
          <c:showLegendKey val="0"/>
          <c:showVal val="0"/>
          <c:showCatName val="0"/>
          <c:showSerName val="0"/>
          <c:showPercent val="0"/>
          <c:showBubbleSize val="0"/>
        </c:dLbls>
        <c:gapWidth val="219"/>
        <c:overlap val="-27"/>
        <c:axId val="324446128"/>
        <c:axId val="324444488"/>
      </c:barChart>
      <c:catAx>
        <c:axId val="324446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44488"/>
        <c:crosses val="autoZero"/>
        <c:auto val="1"/>
        <c:lblAlgn val="ctr"/>
        <c:lblOffset val="100"/>
        <c:noMultiLvlLbl val="0"/>
      </c:catAx>
      <c:valAx>
        <c:axId val="324444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4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3.5693770851842603E-2</c:v>
                </c:pt>
                <c:pt idx="11">
                  <c:v>3.5791294815918598E-2</c:v>
                </c:pt>
                <c:pt idx="12">
                  <c:v>2.7794329761680701E-2</c:v>
                </c:pt>
                <c:pt idx="13">
                  <c:v>0</c:v>
                </c:pt>
                <c:pt idx="14">
                  <c:v>0</c:v>
                </c:pt>
                <c:pt idx="15">
                  <c:v>0</c:v>
                </c:pt>
                <c:pt idx="16">
                  <c:v>0</c:v>
                </c:pt>
                <c:pt idx="17">
                  <c:v>0</c:v>
                </c:pt>
                <c:pt idx="18">
                  <c:v>0</c:v>
                </c:pt>
                <c:pt idx="19">
                  <c:v>0</c:v>
                </c:pt>
                <c:pt idx="20">
                  <c:v>0</c:v>
                </c:pt>
                <c:pt idx="21">
                  <c:v>0.133315258891991</c:v>
                </c:pt>
                <c:pt idx="22">
                  <c:v>0</c:v>
                </c:pt>
                <c:pt idx="23">
                  <c:v>0</c:v>
                </c:pt>
              </c:numCache>
            </c:numRef>
          </c:val>
          <c:smooth val="0"/>
          <c:extLst>
            <c:ext xmlns:c16="http://schemas.microsoft.com/office/drawing/2014/chart" uri="{C3380CC4-5D6E-409C-BE32-E72D297353CC}">
              <c16:uniqueId val="{00000000-ACCD-436A-A561-2ADAC512B290}"/>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7.5942890946008599E-3</c:v>
                </c:pt>
                <c:pt idx="10">
                  <c:v>2.3520773916476398E-3</c:v>
                </c:pt>
                <c:pt idx="11">
                  <c:v>6.4951156730138904E-3</c:v>
                </c:pt>
                <c:pt idx="12">
                  <c:v>3.4246973548618699E-3</c:v>
                </c:pt>
                <c:pt idx="13">
                  <c:v>6.0954162469822699E-3</c:v>
                </c:pt>
                <c:pt idx="14">
                  <c:v>2.7522160478177599E-2</c:v>
                </c:pt>
                <c:pt idx="15">
                  <c:v>2.1650385576713E-3</c:v>
                </c:pt>
                <c:pt idx="16">
                  <c:v>7.6442515228548101E-3</c:v>
                </c:pt>
                <c:pt idx="17">
                  <c:v>1.61878267542808E-2</c:v>
                </c:pt>
                <c:pt idx="18">
                  <c:v>6.9148000703471001E-3</c:v>
                </c:pt>
                <c:pt idx="19">
                  <c:v>5.6957168209506503E-3</c:v>
                </c:pt>
                <c:pt idx="20">
                  <c:v>0</c:v>
                </c:pt>
                <c:pt idx="21">
                  <c:v>0</c:v>
                </c:pt>
                <c:pt idx="22">
                  <c:v>0</c:v>
                </c:pt>
                <c:pt idx="23">
                  <c:v>0</c:v>
                </c:pt>
              </c:numCache>
            </c:numRef>
          </c:val>
          <c:smooth val="0"/>
          <c:extLst>
            <c:ext xmlns:c16="http://schemas.microsoft.com/office/drawing/2014/chart" uri="{C3380CC4-5D6E-409C-BE32-E72D297353CC}">
              <c16:uniqueId val="{00000001-ACCD-436A-A561-2ADAC512B290}"/>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0.129419109804636</c:v>
                </c:pt>
                <c:pt idx="12">
                  <c:v>0</c:v>
                </c:pt>
                <c:pt idx="13">
                  <c:v>0</c:v>
                </c:pt>
                <c:pt idx="14">
                  <c:v>3.3818058843422399E-2</c:v>
                </c:pt>
                <c:pt idx="15">
                  <c:v>2.9048845416785901E-2</c:v>
                </c:pt>
                <c:pt idx="16">
                  <c:v>0</c:v>
                </c:pt>
                <c:pt idx="17">
                  <c:v>0</c:v>
                </c:pt>
                <c:pt idx="18">
                  <c:v>2.8615280559818899E-2</c:v>
                </c:pt>
                <c:pt idx="19">
                  <c:v>0.154782653937202</c:v>
                </c:pt>
                <c:pt idx="20">
                  <c:v>0.122915636950131</c:v>
                </c:pt>
                <c:pt idx="21">
                  <c:v>1.2356598423558201E-2</c:v>
                </c:pt>
                <c:pt idx="22">
                  <c:v>0</c:v>
                </c:pt>
                <c:pt idx="23">
                  <c:v>0</c:v>
                </c:pt>
              </c:numCache>
            </c:numRef>
          </c:val>
          <c:smooth val="0"/>
          <c:extLst>
            <c:ext xmlns:c16="http://schemas.microsoft.com/office/drawing/2014/chart" uri="{C3380CC4-5D6E-409C-BE32-E72D297353CC}">
              <c16:uniqueId val="{00000002-ACCD-436A-A561-2ADAC512B290}"/>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2.03033704229382E-3</c:v>
                </c:pt>
                <c:pt idx="2">
                  <c:v>0</c:v>
                </c:pt>
                <c:pt idx="3">
                  <c:v>0</c:v>
                </c:pt>
                <c:pt idx="4">
                  <c:v>0</c:v>
                </c:pt>
                <c:pt idx="5">
                  <c:v>0</c:v>
                </c:pt>
                <c:pt idx="6">
                  <c:v>0</c:v>
                </c:pt>
                <c:pt idx="7">
                  <c:v>0</c:v>
                </c:pt>
                <c:pt idx="8">
                  <c:v>0</c:v>
                </c:pt>
                <c:pt idx="9">
                  <c:v>0</c:v>
                </c:pt>
                <c:pt idx="10">
                  <c:v>3.48964179144251E-3</c:v>
                </c:pt>
                <c:pt idx="11">
                  <c:v>0</c:v>
                </c:pt>
                <c:pt idx="12">
                  <c:v>2.5802199912484001E-3</c:v>
                </c:pt>
                <c:pt idx="13">
                  <c:v>2.4533239261050402E-3</c:v>
                </c:pt>
                <c:pt idx="14">
                  <c:v>2.6013693354389601E-3</c:v>
                </c:pt>
                <c:pt idx="15">
                  <c:v>7.7829586621263299E-3</c:v>
                </c:pt>
                <c:pt idx="16">
                  <c:v>4.4413622800177398E-3</c:v>
                </c:pt>
                <c:pt idx="17">
                  <c:v>0</c:v>
                </c:pt>
                <c:pt idx="18">
                  <c:v>1.2150298237477101E-2</c:v>
                </c:pt>
                <c:pt idx="19">
                  <c:v>6.89468620612278E-3</c:v>
                </c:pt>
                <c:pt idx="20">
                  <c:v>0</c:v>
                </c:pt>
                <c:pt idx="21">
                  <c:v>2.72826540058233E-3</c:v>
                </c:pt>
                <c:pt idx="22">
                  <c:v>0</c:v>
                </c:pt>
                <c:pt idx="23">
                  <c:v>0</c:v>
                </c:pt>
              </c:numCache>
            </c:numRef>
          </c:val>
          <c:smooth val="0"/>
          <c:extLst>
            <c:ext xmlns:c16="http://schemas.microsoft.com/office/drawing/2014/chart" uri="{C3380CC4-5D6E-409C-BE32-E72D297353CC}">
              <c16:uniqueId val="{00000003-ACCD-436A-A561-2ADAC512B290}"/>
            </c:ext>
          </c:extLst>
        </c:ser>
        <c:dLbls>
          <c:showLegendKey val="0"/>
          <c:showVal val="0"/>
          <c:showCatName val="0"/>
          <c:showSerName val="0"/>
          <c:showPercent val="0"/>
          <c:showBubbleSize val="0"/>
        </c:dLbls>
        <c:smooth val="0"/>
        <c:axId val="324448424"/>
        <c:axId val="324445472"/>
      </c:lineChart>
      <c:catAx>
        <c:axId val="324448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45472"/>
        <c:crosses val="autoZero"/>
        <c:auto val="1"/>
        <c:lblAlgn val="ctr"/>
        <c:lblOffset val="100"/>
        <c:noMultiLvlLbl val="0"/>
      </c:catAx>
      <c:valAx>
        <c:axId val="32444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4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707F-432A-8FFF-563F458DBF9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1-707F-432A-8FFF-563F458DBF9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1</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2-707F-432A-8FFF-563F458DBF94}"/>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3-707F-432A-8FFF-563F458DBF94}"/>
            </c:ext>
          </c:extLst>
        </c:ser>
        <c:dLbls>
          <c:showLegendKey val="0"/>
          <c:showVal val="0"/>
          <c:showCatName val="0"/>
          <c:showSerName val="0"/>
          <c:showPercent val="0"/>
          <c:showBubbleSize val="0"/>
        </c:dLbls>
        <c:smooth val="0"/>
        <c:axId val="509311864"/>
        <c:axId val="509312192"/>
      </c:lineChart>
      <c:dateAx>
        <c:axId val="509311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12192"/>
        <c:crosses val="autoZero"/>
        <c:auto val="1"/>
        <c:lblOffset val="100"/>
        <c:baseTimeUnit val="days"/>
      </c:dateAx>
      <c:valAx>
        <c:axId val="50931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1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BBB61-085F-45C3-B33F-5E36CCE9D4E6}"/>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9680810C-C346-44A8-B29E-B3933F8FC4B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12664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6FA74-C611-40B1-89F9-0474511EE0B7}"/>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9F373166-64C1-491E-9E03-001099CEE4EA}"/>
              </a:ext>
            </a:extLst>
          </p:cNvPr>
          <p:cNvGraphicFramePr>
            <a:graphicFrameLocks noGrp="1"/>
          </p:cNvGraphicFramePr>
          <p:nvPr>
            <p:ph type="tbl" sz="quarter" idx="13"/>
            <p:extLst>
              <p:ext uri="{D42A27DB-BD31-4B8C-83A1-F6EECF244321}">
                <p14:modId xmlns:p14="http://schemas.microsoft.com/office/powerpoint/2010/main" val="4053881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26606832"/>
                    </a:ext>
                  </a:extLst>
                </a:gridCol>
                <a:gridCol w="740664">
                  <a:extLst>
                    <a:ext uri="{9D8B030D-6E8A-4147-A177-3AD203B41FA5}">
                      <a16:colId xmlns:a16="http://schemas.microsoft.com/office/drawing/2014/main" val="3286660416"/>
                    </a:ext>
                  </a:extLst>
                </a:gridCol>
                <a:gridCol w="740664">
                  <a:extLst>
                    <a:ext uri="{9D8B030D-6E8A-4147-A177-3AD203B41FA5}">
                      <a16:colId xmlns:a16="http://schemas.microsoft.com/office/drawing/2014/main" val="369923448"/>
                    </a:ext>
                  </a:extLst>
                </a:gridCol>
                <a:gridCol w="740664">
                  <a:extLst>
                    <a:ext uri="{9D8B030D-6E8A-4147-A177-3AD203B41FA5}">
                      <a16:colId xmlns:a16="http://schemas.microsoft.com/office/drawing/2014/main" val="979581519"/>
                    </a:ext>
                  </a:extLst>
                </a:gridCol>
                <a:gridCol w="740664">
                  <a:extLst>
                    <a:ext uri="{9D8B030D-6E8A-4147-A177-3AD203B41FA5}">
                      <a16:colId xmlns:a16="http://schemas.microsoft.com/office/drawing/2014/main" val="881912980"/>
                    </a:ext>
                  </a:extLst>
                </a:gridCol>
                <a:gridCol w="740664">
                  <a:extLst>
                    <a:ext uri="{9D8B030D-6E8A-4147-A177-3AD203B41FA5}">
                      <a16:colId xmlns:a16="http://schemas.microsoft.com/office/drawing/2014/main" val="1638920099"/>
                    </a:ext>
                  </a:extLst>
                </a:gridCol>
                <a:gridCol w="740664">
                  <a:extLst>
                    <a:ext uri="{9D8B030D-6E8A-4147-A177-3AD203B41FA5}">
                      <a16:colId xmlns:a16="http://schemas.microsoft.com/office/drawing/2014/main" val="1840021313"/>
                    </a:ext>
                  </a:extLst>
                </a:gridCol>
                <a:gridCol w="740664">
                  <a:extLst>
                    <a:ext uri="{9D8B030D-6E8A-4147-A177-3AD203B41FA5}">
                      <a16:colId xmlns:a16="http://schemas.microsoft.com/office/drawing/2014/main" val="3464436150"/>
                    </a:ext>
                  </a:extLst>
                </a:gridCol>
                <a:gridCol w="740664">
                  <a:extLst>
                    <a:ext uri="{9D8B030D-6E8A-4147-A177-3AD203B41FA5}">
                      <a16:colId xmlns:a16="http://schemas.microsoft.com/office/drawing/2014/main" val="14653606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693921196"/>
                  </a:ext>
                </a:extLst>
              </a:tr>
              <a:tr h="370840">
                <a:tc>
                  <a:txBody>
                    <a:bodyPr/>
                    <a:lstStyle/>
                    <a:p>
                      <a:r>
                        <a:rPr lang="en-US" sz="1000"/>
                        <a:t>Benelli</a:t>
                      </a:r>
                    </a:p>
                  </a:txBody>
                  <a:tcPr/>
                </a:tc>
                <a:tc>
                  <a:txBody>
                    <a:bodyPr/>
                    <a:lstStyle/>
                    <a:p>
                      <a:r>
                        <a:rPr lang="en-US" sz="1000"/>
                        <a:t>1589275</a:t>
                      </a:r>
                    </a:p>
                  </a:txBody>
                  <a:tcPr/>
                </a:tc>
                <a:tc>
                  <a:txBody>
                    <a:bodyPr/>
                    <a:lstStyle/>
                    <a:p>
                      <a:r>
                        <a:rPr lang="en-US" sz="1000"/>
                        <a:t>26389</a:t>
                      </a:r>
                    </a:p>
                  </a:txBody>
                  <a:tcPr/>
                </a:tc>
                <a:tc>
                  <a:txBody>
                    <a:bodyPr/>
                    <a:lstStyle/>
                    <a:p>
                      <a:r>
                        <a:rPr lang="en-US" sz="1000"/>
                        <a:t>23</a:t>
                      </a:r>
                    </a:p>
                  </a:txBody>
                  <a:tcPr/>
                </a:tc>
                <a:tc>
                  <a:txBody>
                    <a:bodyPr/>
                    <a:lstStyle/>
                    <a:p>
                      <a:r>
                        <a:rPr lang="en-US" sz="1000"/>
                        <a:t>1424</a:t>
                      </a:r>
                    </a:p>
                  </a:txBody>
                  <a:tcPr/>
                </a:tc>
                <a:tc>
                  <a:txBody>
                    <a:bodyPr/>
                    <a:lstStyle/>
                    <a:p>
                      <a:r>
                        <a:rPr lang="en-US" sz="1000"/>
                        <a:t>218</a:t>
                      </a:r>
                    </a:p>
                  </a:txBody>
                  <a:tcPr/>
                </a:tc>
                <a:tc>
                  <a:txBody>
                    <a:bodyPr/>
                    <a:lstStyle/>
                    <a:p>
                      <a:r>
                        <a:rPr lang="en-US" sz="1000"/>
                        <a:t>194</a:t>
                      </a:r>
                    </a:p>
                  </a:txBody>
                  <a:tcPr/>
                </a:tc>
                <a:tc>
                  <a:txBody>
                    <a:bodyPr/>
                    <a:lstStyle/>
                    <a:p>
                      <a:r>
                        <a:rPr lang="en-US" sz="1000"/>
                        <a:t>0</a:t>
                      </a:r>
                    </a:p>
                  </a:txBody>
                  <a:tcPr/>
                </a:tc>
                <a:tc>
                  <a:txBody>
                    <a:bodyPr/>
                    <a:lstStyle/>
                    <a:p>
                      <a:r>
                        <a:rPr lang="en-US" sz="1000"/>
                        <a:t>0.0051 %</a:t>
                      </a:r>
                    </a:p>
                  </a:txBody>
                  <a:tcPr/>
                </a:tc>
                <a:extLst>
                  <a:ext uri="{0D108BD9-81ED-4DB2-BD59-A6C34878D82A}">
                    <a16:rowId xmlns:a16="http://schemas.microsoft.com/office/drawing/2014/main" val="3941310643"/>
                  </a:ext>
                </a:extLst>
              </a:tr>
              <a:tr h="370840">
                <a:tc>
                  <a:txBody>
                    <a:bodyPr/>
                    <a:lstStyle/>
                    <a:p>
                      <a:r>
                        <a:rPr lang="en-US" sz="1000"/>
                        <a:t>Honda Argentina</a:t>
                      </a:r>
                    </a:p>
                  </a:txBody>
                  <a:tcPr/>
                </a:tc>
                <a:tc>
                  <a:txBody>
                    <a:bodyPr/>
                    <a:lstStyle/>
                    <a:p>
                      <a:r>
                        <a:rPr lang="en-US" sz="1000"/>
                        <a:t>1024964</a:t>
                      </a:r>
                    </a:p>
                  </a:txBody>
                  <a:tcPr/>
                </a:tc>
                <a:tc>
                  <a:txBody>
                    <a:bodyPr/>
                    <a:lstStyle/>
                    <a:p>
                      <a:r>
                        <a:rPr lang="en-US" sz="1000"/>
                        <a:t>-845</a:t>
                      </a:r>
                    </a:p>
                  </a:txBody>
                  <a:tcPr/>
                </a:tc>
                <a:tc>
                  <a:txBody>
                    <a:bodyPr/>
                    <a:lstStyle/>
                    <a:p>
                      <a:r>
                        <a:rPr lang="en-US" sz="1000"/>
                        <a:t>5</a:t>
                      </a:r>
                    </a:p>
                  </a:txBody>
                  <a:tcPr/>
                </a:tc>
                <a:tc>
                  <a:txBody>
                    <a:bodyPr/>
                    <a:lstStyle/>
                    <a:p>
                      <a:r>
                        <a:rPr lang="en-US" sz="1000"/>
                        <a:t>1553</a:t>
                      </a:r>
                    </a:p>
                  </a:txBody>
                  <a:tcPr/>
                </a:tc>
                <a:tc>
                  <a:txBody>
                    <a:bodyPr/>
                    <a:lstStyle/>
                    <a:p>
                      <a:r>
                        <a:rPr lang="en-US" sz="1000"/>
                        <a:t>1063</a:t>
                      </a:r>
                    </a:p>
                  </a:txBody>
                  <a:tcPr/>
                </a:tc>
                <a:tc>
                  <a:txBody>
                    <a:bodyPr/>
                    <a:lstStyle/>
                    <a:p>
                      <a:r>
                        <a:rPr lang="en-US" sz="1000"/>
                        <a:t>135</a:t>
                      </a:r>
                    </a:p>
                  </a:txBody>
                  <a:tcPr/>
                </a:tc>
                <a:tc>
                  <a:txBody>
                    <a:bodyPr/>
                    <a:lstStyle/>
                    <a:p>
                      <a:r>
                        <a:rPr lang="en-US" sz="1000"/>
                        <a:t>0</a:t>
                      </a:r>
                    </a:p>
                  </a:txBody>
                  <a:tcPr/>
                </a:tc>
                <a:tc>
                  <a:txBody>
                    <a:bodyPr/>
                    <a:lstStyle/>
                    <a:p>
                      <a:r>
                        <a:rPr lang="en-US" sz="1000"/>
                        <a:t>0.0537 %</a:t>
                      </a:r>
                    </a:p>
                  </a:txBody>
                  <a:tcPr/>
                </a:tc>
                <a:extLst>
                  <a:ext uri="{0D108BD9-81ED-4DB2-BD59-A6C34878D82A}">
                    <a16:rowId xmlns:a16="http://schemas.microsoft.com/office/drawing/2014/main" val="2165386437"/>
                  </a:ext>
                </a:extLst>
              </a:tr>
              <a:tr h="370840">
                <a:tc>
                  <a:txBody>
                    <a:bodyPr/>
                    <a:lstStyle/>
                    <a:p>
                      <a:r>
                        <a:rPr lang="en-US" sz="1000"/>
                        <a:t>Yamaha Motor Argentina S.A</a:t>
                      </a:r>
                    </a:p>
                  </a:txBody>
                  <a:tcPr/>
                </a:tc>
                <a:tc>
                  <a:txBody>
                    <a:bodyPr/>
                    <a:lstStyle/>
                    <a:p>
                      <a:r>
                        <a:rPr lang="en-US" sz="1000"/>
                        <a:t>1000779</a:t>
                      </a:r>
                    </a:p>
                  </a:txBody>
                  <a:tcPr/>
                </a:tc>
                <a:tc>
                  <a:txBody>
                    <a:bodyPr/>
                    <a:lstStyle/>
                    <a:p>
                      <a:r>
                        <a:rPr lang="en-US" sz="1000"/>
                        <a:t>65</a:t>
                      </a:r>
                    </a:p>
                  </a:txBody>
                  <a:tcPr/>
                </a:tc>
                <a:tc>
                  <a:txBody>
                    <a:bodyPr/>
                    <a:lstStyle/>
                    <a:p>
                      <a:r>
                        <a:rPr lang="en-US" sz="1000"/>
                        <a:t>63</a:t>
                      </a:r>
                    </a:p>
                  </a:txBody>
                  <a:tcPr/>
                </a:tc>
                <a:tc>
                  <a:txBody>
                    <a:bodyPr/>
                    <a:lstStyle/>
                    <a:p>
                      <a:r>
                        <a:rPr lang="en-US" sz="1000"/>
                        <a:t>4115</a:t>
                      </a:r>
                    </a:p>
                  </a:txBody>
                  <a:tcPr/>
                </a:tc>
                <a:tc>
                  <a:txBody>
                    <a:bodyPr/>
                    <a:lstStyle/>
                    <a:p>
                      <a:r>
                        <a:rPr lang="en-US" sz="1000"/>
                        <a:t>490</a:t>
                      </a:r>
                    </a:p>
                  </a:txBody>
                  <a:tcPr/>
                </a:tc>
                <a:tc>
                  <a:txBody>
                    <a:bodyPr/>
                    <a:lstStyle/>
                    <a:p>
                      <a:r>
                        <a:rPr lang="en-US" sz="1000"/>
                        <a:t>258</a:t>
                      </a:r>
                    </a:p>
                  </a:txBody>
                  <a:tcPr/>
                </a:tc>
                <a:tc>
                  <a:txBody>
                    <a:bodyPr/>
                    <a:lstStyle/>
                    <a:p>
                      <a:r>
                        <a:rPr lang="en-US" sz="1000"/>
                        <a:t>0</a:t>
                      </a:r>
                    </a:p>
                  </a:txBody>
                  <a:tcPr/>
                </a:tc>
                <a:tc>
                  <a:txBody>
                    <a:bodyPr/>
                    <a:lstStyle/>
                    <a:p>
                      <a:r>
                        <a:rPr lang="en-US" sz="1000"/>
                        <a:t>0.0077 %</a:t>
                      </a:r>
                    </a:p>
                  </a:txBody>
                  <a:tcPr/>
                </a:tc>
                <a:extLst>
                  <a:ext uri="{0D108BD9-81ED-4DB2-BD59-A6C34878D82A}">
                    <a16:rowId xmlns:a16="http://schemas.microsoft.com/office/drawing/2014/main" val="2248239768"/>
                  </a:ext>
                </a:extLst>
              </a:tr>
              <a:tr h="370840">
                <a:tc>
                  <a:txBody>
                    <a:bodyPr/>
                    <a:lstStyle/>
                    <a:p>
                      <a:r>
                        <a:rPr lang="en-US" sz="1000"/>
                        <a:t>Bajaj Argentina</a:t>
                      </a:r>
                    </a:p>
                  </a:txBody>
                  <a:tcPr/>
                </a:tc>
                <a:tc>
                  <a:txBody>
                    <a:bodyPr/>
                    <a:lstStyle/>
                    <a:p>
                      <a:r>
                        <a:rPr lang="en-US" sz="1000"/>
                        <a:t>153785</a:t>
                      </a:r>
                    </a:p>
                  </a:txBody>
                  <a:tcPr/>
                </a:tc>
                <a:tc>
                  <a:txBody>
                    <a:bodyPr/>
                    <a:lstStyle/>
                    <a:p>
                      <a:r>
                        <a:rPr lang="en-US" sz="1000"/>
                        <a:t>39</a:t>
                      </a:r>
                    </a:p>
                  </a:txBody>
                  <a:tcPr/>
                </a:tc>
                <a:tc>
                  <a:txBody>
                    <a:bodyPr/>
                    <a:lstStyle/>
                    <a:p>
                      <a:r>
                        <a:rPr lang="en-US" sz="1000"/>
                        <a:t>9</a:t>
                      </a:r>
                    </a:p>
                  </a:txBody>
                  <a:tcPr/>
                </a:tc>
                <a:tc>
                  <a:txBody>
                    <a:bodyPr/>
                    <a:lstStyle/>
                    <a:p>
                      <a:r>
                        <a:rPr lang="en-US" sz="1000"/>
                        <a:t>621</a:t>
                      </a:r>
                    </a:p>
                  </a:txBody>
                  <a:tcPr/>
                </a:tc>
                <a:tc>
                  <a:txBody>
                    <a:bodyPr/>
                    <a:lstStyle/>
                    <a:p>
                      <a:r>
                        <a:rPr lang="en-US" sz="1000"/>
                        <a:t>210</a:t>
                      </a:r>
                    </a:p>
                  </a:txBody>
                  <a:tcPr/>
                </a:tc>
                <a:tc>
                  <a:txBody>
                    <a:bodyPr/>
                    <a:lstStyle/>
                    <a:p>
                      <a:r>
                        <a:rPr lang="en-US" sz="1000"/>
                        <a:t>44</a:t>
                      </a:r>
                    </a:p>
                  </a:txBody>
                  <a:tcPr/>
                </a:tc>
                <a:tc>
                  <a:txBody>
                    <a:bodyPr/>
                    <a:lstStyle/>
                    <a:p>
                      <a:r>
                        <a:rPr lang="en-US" sz="1000"/>
                        <a:t>2</a:t>
                      </a:r>
                    </a:p>
                  </a:txBody>
                  <a:tcPr/>
                </a:tc>
                <a:tc>
                  <a:txBody>
                    <a:bodyPr/>
                    <a:lstStyle/>
                    <a:p>
                      <a:r>
                        <a:rPr lang="en-US" sz="1000"/>
                        <a:t>0.0632 %</a:t>
                      </a:r>
                    </a:p>
                  </a:txBody>
                  <a:tcPr/>
                </a:tc>
                <a:extLst>
                  <a:ext uri="{0D108BD9-81ED-4DB2-BD59-A6C34878D82A}">
                    <a16:rowId xmlns:a16="http://schemas.microsoft.com/office/drawing/2014/main" val="1501183347"/>
                  </a:ext>
                </a:extLst>
              </a:tr>
            </a:tbl>
          </a:graphicData>
        </a:graphic>
      </p:graphicFrame>
      <p:sp>
        <p:nvSpPr>
          <p:cNvPr id="4" name="Text Placeholder 3">
            <a:extLst>
              <a:ext uri="{FF2B5EF4-FFF2-40B4-BE49-F238E27FC236}">
                <a16:creationId xmlns:a16="http://schemas.microsoft.com/office/drawing/2014/main" id="{41144429-C336-4C0E-AA0A-B9EE55BB1DCA}"/>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350676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7E82A-DEC1-4418-A51D-75389DB41017}"/>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EA44ECDD-A7B8-43C7-A553-32AF8E4223A8}"/>
              </a:ext>
            </a:extLst>
          </p:cNvPr>
          <p:cNvGraphicFramePr>
            <a:graphicFrameLocks noGrp="1"/>
          </p:cNvGraphicFramePr>
          <p:nvPr>
            <p:ph type="chart" sz="quarter" idx="13"/>
            <p:extLst>
              <p:ext uri="{D42A27DB-BD31-4B8C-83A1-F6EECF244321}">
                <p14:modId xmlns:p14="http://schemas.microsoft.com/office/powerpoint/2010/main" val="23087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CA6800-37F0-43AF-871A-29385CC1890F}"/>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EC99B372-23DC-4E6F-8B0E-81584EBBA3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6036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A2D63-FBE0-46E8-B78B-77EFF111B422}"/>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0E6D33C6-B7CB-42E9-895C-FF796EE0CA44}"/>
              </a:ext>
            </a:extLst>
          </p:cNvPr>
          <p:cNvGraphicFramePr>
            <a:graphicFrameLocks noGrp="1"/>
          </p:cNvGraphicFramePr>
          <p:nvPr>
            <p:ph type="chart" sz="quarter" idx="13"/>
            <p:extLst>
              <p:ext uri="{D42A27DB-BD31-4B8C-83A1-F6EECF244321}">
                <p14:modId xmlns:p14="http://schemas.microsoft.com/office/powerpoint/2010/main" val="3394689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C13B48-C9DE-484F-8DF3-5A397681ACB8}"/>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1930038D-D311-4814-9C79-56ED2C5DA6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060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FE728-F7B6-436E-A763-AB5AFD01C258}"/>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186C7CA4-514C-4C2B-A25F-4463606A3BA0}"/>
              </a:ext>
            </a:extLst>
          </p:cNvPr>
          <p:cNvGraphicFramePr>
            <a:graphicFrameLocks noGrp="1"/>
          </p:cNvGraphicFramePr>
          <p:nvPr>
            <p:ph type="chart" sz="quarter" idx="13"/>
            <p:extLst>
              <p:ext uri="{D42A27DB-BD31-4B8C-83A1-F6EECF244321}">
                <p14:modId xmlns:p14="http://schemas.microsoft.com/office/powerpoint/2010/main" val="3663216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E83A7D-A200-4E30-86FE-22675AF7E6C8}"/>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474CCF90-D57C-465B-B368-86F094B440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3738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FEA96-EAD0-4247-A8E4-FBFED36AC3A2}"/>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77452B25-C31C-433D-AB59-BB6788611DA4}"/>
              </a:ext>
            </a:extLst>
          </p:cNvPr>
          <p:cNvGraphicFramePr>
            <a:graphicFrameLocks noGrp="1"/>
          </p:cNvGraphicFramePr>
          <p:nvPr>
            <p:ph type="chart" sz="quarter" idx="13"/>
            <p:extLst>
              <p:ext uri="{D42A27DB-BD31-4B8C-83A1-F6EECF244321}">
                <p14:modId xmlns:p14="http://schemas.microsoft.com/office/powerpoint/2010/main" val="409163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6C794D-10D6-451B-BB99-C85408853128}"/>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354D529B-CC70-4F94-8533-33AE3EA839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2944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5B405-9E8D-42B0-AA41-1C1AF7080D40}"/>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CC7721DD-F512-4E2F-9EE5-23D2526F1B22}"/>
              </a:ext>
            </a:extLst>
          </p:cNvPr>
          <p:cNvGraphicFramePr>
            <a:graphicFrameLocks noGrp="1"/>
          </p:cNvGraphicFramePr>
          <p:nvPr>
            <p:ph type="chart" sz="quarter" idx="13"/>
            <p:extLst>
              <p:ext uri="{D42A27DB-BD31-4B8C-83A1-F6EECF244321}">
                <p14:modId xmlns:p14="http://schemas.microsoft.com/office/powerpoint/2010/main" val="4182534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5751F3-8007-4B09-A83A-F69E217A66B3}"/>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CE736E11-718D-49B6-B6AD-92A647B052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7774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26183-28B9-4F29-8AD0-4E23F34C413D}"/>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80127F95-1008-4350-916C-D86652B31340}"/>
              </a:ext>
            </a:extLst>
          </p:cNvPr>
          <p:cNvGraphicFramePr>
            <a:graphicFrameLocks noGrp="1"/>
          </p:cNvGraphicFramePr>
          <p:nvPr>
            <p:ph type="chart" sz="quarter" idx="13"/>
            <p:extLst>
              <p:ext uri="{D42A27DB-BD31-4B8C-83A1-F6EECF244321}">
                <p14:modId xmlns:p14="http://schemas.microsoft.com/office/powerpoint/2010/main" val="2739365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E62CA8-F2ED-454E-8729-D41155511B82}"/>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96A03F64-85B0-4342-9A1C-CD43B8F0D8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9358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A3082-32F4-4404-B233-296BE62952E8}"/>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D55987B8-8A27-4725-9A56-C4C620CCAEBB}"/>
              </a:ext>
            </a:extLst>
          </p:cNvPr>
          <p:cNvGraphicFramePr>
            <a:graphicFrameLocks noGrp="1"/>
          </p:cNvGraphicFramePr>
          <p:nvPr>
            <p:ph type="chart" sz="quarter" idx="13"/>
            <p:extLst>
              <p:ext uri="{D42A27DB-BD31-4B8C-83A1-F6EECF244321}">
                <p14:modId xmlns:p14="http://schemas.microsoft.com/office/powerpoint/2010/main" val="1115871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30C472-6BF5-4860-A289-9BF801079973}"/>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20FB1E55-8C73-410A-9D73-4920DE9931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660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4683F-4528-4FE8-985D-C5DAAB5258E0}"/>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F7A72D5B-474A-41A4-8C9C-CD25EEDB3A53}"/>
              </a:ext>
            </a:extLst>
          </p:cNvPr>
          <p:cNvGraphicFramePr>
            <a:graphicFrameLocks noGrp="1"/>
          </p:cNvGraphicFramePr>
          <p:nvPr>
            <p:ph type="chart" sz="quarter" idx="13"/>
            <p:extLst>
              <p:ext uri="{D42A27DB-BD31-4B8C-83A1-F6EECF244321}">
                <p14:modId xmlns:p14="http://schemas.microsoft.com/office/powerpoint/2010/main" val="2798029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446775-3A94-4D80-9229-78343FEBDE24}"/>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A791E55F-53B7-42D4-9333-A924D720B1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2366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0B418-E052-4384-B706-DB0FCAFFD454}"/>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B204B383-AB8F-4A0A-B5A5-FA79C931FE40}"/>
              </a:ext>
            </a:extLst>
          </p:cNvPr>
          <p:cNvGraphicFramePr>
            <a:graphicFrameLocks noGrp="1"/>
          </p:cNvGraphicFramePr>
          <p:nvPr>
            <p:ph type="chart" sz="quarter" idx="13"/>
            <p:extLst>
              <p:ext uri="{D42A27DB-BD31-4B8C-83A1-F6EECF244321}">
                <p14:modId xmlns:p14="http://schemas.microsoft.com/office/powerpoint/2010/main" val="3587096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118279-B7C6-4326-849B-9FEB4C21927D}"/>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CF88F538-9A7A-4922-8135-6617778B1C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5458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A66E8-408A-438A-A8ED-EA33F7EA7EEE}"/>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01A71E21-65B3-4B20-B07E-C7EEE648E99F}"/>
              </a:ext>
            </a:extLst>
          </p:cNvPr>
          <p:cNvGraphicFramePr>
            <a:graphicFrameLocks noGrp="1"/>
          </p:cNvGraphicFramePr>
          <p:nvPr>
            <p:ph type="chart" sz="quarter" idx="13"/>
            <p:extLst>
              <p:ext uri="{D42A27DB-BD31-4B8C-83A1-F6EECF244321}">
                <p14:modId xmlns:p14="http://schemas.microsoft.com/office/powerpoint/2010/main" val="981690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8363F6-F5D2-4070-8466-F0A37EDDE701}"/>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AA635CE9-B992-4928-AF6A-DF28CD2B40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6542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125BD-FF63-46AE-A5B6-39298A276ED4}"/>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42711DB8-7DEF-4DB0-894A-7ECCEB4AC1B4}"/>
              </a:ext>
            </a:extLst>
          </p:cNvPr>
          <p:cNvGraphicFramePr>
            <a:graphicFrameLocks noGrp="1"/>
          </p:cNvGraphicFramePr>
          <p:nvPr>
            <p:ph type="chart" sz="quarter" idx="13"/>
            <p:extLst>
              <p:ext uri="{D42A27DB-BD31-4B8C-83A1-F6EECF244321}">
                <p14:modId xmlns:p14="http://schemas.microsoft.com/office/powerpoint/2010/main" val="3722581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A331BD-2CEA-46E6-A5BA-3DDF13651C01}"/>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EE587E79-AC6F-42A6-AE0C-6495B54CF9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5563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B5470-1C8F-424B-B60A-BAC77C88F407}"/>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BBCD2403-B0F3-45A9-A317-DF5D12D3C2F6}"/>
              </a:ext>
            </a:extLst>
          </p:cNvPr>
          <p:cNvGraphicFramePr>
            <a:graphicFrameLocks noGrp="1"/>
          </p:cNvGraphicFramePr>
          <p:nvPr>
            <p:ph type="chart" sz="quarter" idx="13"/>
            <p:extLst>
              <p:ext uri="{D42A27DB-BD31-4B8C-83A1-F6EECF244321}">
                <p14:modId xmlns:p14="http://schemas.microsoft.com/office/powerpoint/2010/main" val="2851521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2B88DD-6BF3-409B-AB69-4248E70E47F8}"/>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02E6301B-E5EF-4EB4-99A3-3E87157A7B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7801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2E548-F14C-44D9-8A0F-E977101BC2B6}"/>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F79818B2-8921-4E2A-8EE0-8E6F719B74A6}"/>
              </a:ext>
            </a:extLst>
          </p:cNvPr>
          <p:cNvGraphicFramePr>
            <a:graphicFrameLocks noGrp="1"/>
          </p:cNvGraphicFramePr>
          <p:nvPr>
            <p:ph type="chart" sz="quarter" idx="13"/>
            <p:extLst>
              <p:ext uri="{D42A27DB-BD31-4B8C-83A1-F6EECF244321}">
                <p14:modId xmlns:p14="http://schemas.microsoft.com/office/powerpoint/2010/main" val="3709963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6B9877-D5F8-4C5A-9AAA-E20FCF278226}"/>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CCF002F6-1885-4E4E-98D6-A9F7BC94B7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9096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756F3-83D3-4E50-87DD-B1E7CBBDE818}"/>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396C7C27-6200-4933-A735-68B8A736F112}"/>
              </a:ext>
            </a:extLst>
          </p:cNvPr>
          <p:cNvGraphicFramePr>
            <a:graphicFrameLocks noGrp="1"/>
          </p:cNvGraphicFramePr>
          <p:nvPr>
            <p:ph type="chart" sz="quarter" idx="13"/>
            <p:extLst>
              <p:ext uri="{D42A27DB-BD31-4B8C-83A1-F6EECF244321}">
                <p14:modId xmlns:p14="http://schemas.microsoft.com/office/powerpoint/2010/main" val="12623888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05E5F1-F55B-49B5-8EBD-FE47D9E5F1F9}"/>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294838D8-EEAB-4A92-B9B4-36F93297CF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7801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9F0D0-0808-41DD-8638-81DABFF95068}"/>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09EA9443-E68B-4B8D-B116-CB9D7F188A13}"/>
              </a:ext>
            </a:extLst>
          </p:cNvPr>
          <p:cNvGraphicFramePr>
            <a:graphicFrameLocks noGrp="1"/>
          </p:cNvGraphicFramePr>
          <p:nvPr>
            <p:ph type="chart" sz="quarter" idx="13"/>
            <p:extLst>
              <p:ext uri="{D42A27DB-BD31-4B8C-83A1-F6EECF244321}">
                <p14:modId xmlns:p14="http://schemas.microsoft.com/office/powerpoint/2010/main" val="1170485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E7616B-B5AB-460F-8BA0-757312260A77}"/>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4802BC89-A572-49D2-9FD6-EADB5A36F0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8273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0870E-9113-4381-88D0-5B70E767A1CF}"/>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22A7BDFD-2A08-48ED-BB42-58194F1567ED}"/>
              </a:ext>
            </a:extLst>
          </p:cNvPr>
          <p:cNvGraphicFramePr>
            <a:graphicFrameLocks noGrp="1"/>
          </p:cNvGraphicFramePr>
          <p:nvPr>
            <p:ph type="chart" sz="quarter" idx="13"/>
            <p:extLst>
              <p:ext uri="{D42A27DB-BD31-4B8C-83A1-F6EECF244321}">
                <p14:modId xmlns:p14="http://schemas.microsoft.com/office/powerpoint/2010/main" val="3491386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F50BF2-F370-40BB-ACBA-6FBBBF3216ED}"/>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1F7D29F8-E8E7-493B-8F1B-A68272CF2E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2281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0BFF3-551F-457E-9CEF-C873B516823F}"/>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6766A51C-9A7A-4836-B702-F96303323315}"/>
              </a:ext>
            </a:extLst>
          </p:cNvPr>
          <p:cNvGraphicFramePr>
            <a:graphicFrameLocks noGrp="1"/>
          </p:cNvGraphicFramePr>
          <p:nvPr>
            <p:ph type="chart" sz="quarter" idx="13"/>
            <p:extLst>
              <p:ext uri="{D42A27DB-BD31-4B8C-83A1-F6EECF244321}">
                <p14:modId xmlns:p14="http://schemas.microsoft.com/office/powerpoint/2010/main" val="3656434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416658-4D1A-47F9-9DA4-C91B555FACC9}"/>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DBDC38CC-5F2F-4B78-8715-C7E898EE1F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9373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1A5E4-6433-4119-8EC7-2C5A96F35465}"/>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5DF784F4-EF84-46A7-9783-5BE2CE67182F}"/>
              </a:ext>
            </a:extLst>
          </p:cNvPr>
          <p:cNvGraphicFramePr>
            <a:graphicFrameLocks noGrp="1"/>
          </p:cNvGraphicFramePr>
          <p:nvPr>
            <p:ph type="chart" sz="quarter" idx="13"/>
            <p:extLst>
              <p:ext uri="{D42A27DB-BD31-4B8C-83A1-F6EECF244321}">
                <p14:modId xmlns:p14="http://schemas.microsoft.com/office/powerpoint/2010/main" val="8374508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3A6F1B-EA9B-41F6-AC92-58E0CC5784B7}"/>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50977264-20D4-48A6-98E4-FFE2659D33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3088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DAB3D-8869-4C09-BDBD-2C87860ADAA6}"/>
              </a:ext>
            </a:extLst>
          </p:cNvPr>
          <p:cNvSpPr>
            <a:spLocks noGrp="1"/>
          </p:cNvSpPr>
          <p:nvPr>
            <p:ph type="title"/>
          </p:nvPr>
        </p:nvSpPr>
        <p:spPr/>
        <p:txBody>
          <a:bodyPr/>
          <a:lstStyle/>
          <a:p>
            <a:r>
              <a:rPr lang="en-US"/>
              <a:t>Facebook Hashtag Detection | La Emilia - 1 of 3</a:t>
            </a:r>
          </a:p>
        </p:txBody>
      </p:sp>
      <p:graphicFrame>
        <p:nvGraphicFramePr>
          <p:cNvPr id="5" name="Table Placeholder 4">
            <a:extLst>
              <a:ext uri="{FF2B5EF4-FFF2-40B4-BE49-F238E27FC236}">
                <a16:creationId xmlns:a16="http://schemas.microsoft.com/office/drawing/2014/main" id="{D10A2840-04AD-40BB-95E5-E3EFBEB9F811}"/>
              </a:ext>
            </a:extLst>
          </p:cNvPr>
          <p:cNvGraphicFramePr>
            <a:graphicFrameLocks noGrp="1"/>
          </p:cNvGraphicFramePr>
          <p:nvPr>
            <p:ph type="tbl" sz="quarter" idx="13"/>
            <p:extLst>
              <p:ext uri="{D42A27DB-BD31-4B8C-83A1-F6EECF244321}">
                <p14:modId xmlns:p14="http://schemas.microsoft.com/office/powerpoint/2010/main" val="2854132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5392336"/>
                    </a:ext>
                  </a:extLst>
                </a:gridCol>
                <a:gridCol w="1152144">
                  <a:extLst>
                    <a:ext uri="{9D8B030D-6E8A-4147-A177-3AD203B41FA5}">
                      <a16:colId xmlns:a16="http://schemas.microsoft.com/office/drawing/2014/main" val="2262998521"/>
                    </a:ext>
                  </a:extLst>
                </a:gridCol>
                <a:gridCol w="1152144">
                  <a:extLst>
                    <a:ext uri="{9D8B030D-6E8A-4147-A177-3AD203B41FA5}">
                      <a16:colId xmlns:a16="http://schemas.microsoft.com/office/drawing/2014/main" val="1226311869"/>
                    </a:ext>
                  </a:extLst>
                </a:gridCol>
                <a:gridCol w="1152144">
                  <a:extLst>
                    <a:ext uri="{9D8B030D-6E8A-4147-A177-3AD203B41FA5}">
                      <a16:colId xmlns:a16="http://schemas.microsoft.com/office/drawing/2014/main" val="3510498811"/>
                    </a:ext>
                  </a:extLst>
                </a:gridCol>
                <a:gridCol w="1152144">
                  <a:extLst>
                    <a:ext uri="{9D8B030D-6E8A-4147-A177-3AD203B41FA5}">
                      <a16:colId xmlns:a16="http://schemas.microsoft.com/office/drawing/2014/main" val="884368575"/>
                    </a:ext>
                  </a:extLst>
                </a:gridCol>
                <a:gridCol w="1152144">
                  <a:extLst>
                    <a:ext uri="{9D8B030D-6E8A-4147-A177-3AD203B41FA5}">
                      <a16:colId xmlns:a16="http://schemas.microsoft.com/office/drawing/2014/main" val="885107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674020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77.516129032258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14.645161290323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4.3548387096774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96.516129032258</a:t>
                      </a:r>
                    </a:p>
                  </a:txBody>
                  <a:tcPr/>
                </a:tc>
                <a:extLst>
                  <a:ext uri="{0D108BD9-81ED-4DB2-BD59-A6C34878D82A}">
                    <a16:rowId xmlns:a16="http://schemas.microsoft.com/office/drawing/2014/main" val="1072670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77.516129032258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14.645161290323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4.3548387096774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96.516129032258</a:t>
                      </a:r>
                    </a:p>
                  </a:txBody>
                  <a:tcPr/>
                </a:tc>
                <a:extLst>
                  <a:ext uri="{0D108BD9-81ED-4DB2-BD59-A6C34878D82A}">
                    <a16:rowId xmlns:a16="http://schemas.microsoft.com/office/drawing/2014/main" val="2366705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77.516129032258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14.645161290323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4.3548387096774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96.516129032258</a:t>
                      </a:r>
                    </a:p>
                  </a:txBody>
                  <a:tcPr/>
                </a:tc>
                <a:extLst>
                  <a:ext uri="{0D108BD9-81ED-4DB2-BD59-A6C34878D82A}">
                    <a16:rowId xmlns:a16="http://schemas.microsoft.com/office/drawing/2014/main" val="43019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a:t>
                      </a:r>
                    </a:p>
                  </a:txBody>
                  <a:tcPr/>
                </a:tc>
                <a:extLst>
                  <a:ext uri="{0D108BD9-81ED-4DB2-BD59-A6C34878D82A}">
                    <a16:rowId xmlns:a16="http://schemas.microsoft.com/office/drawing/2014/main" val="2604287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50.928571428571</a:t>
                      </a:r>
                    </a:p>
                  </a:txBody>
                  <a:tcPr/>
                </a:tc>
                <a:extLst>
                  <a:ext uri="{0D108BD9-81ED-4DB2-BD59-A6C34878D82A}">
                    <a16:rowId xmlns:a16="http://schemas.microsoft.com/office/drawing/2014/main" val="456678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50.928571428571</a:t>
                      </a:r>
                    </a:p>
                  </a:txBody>
                  <a:tcPr/>
                </a:tc>
                <a:extLst>
                  <a:ext uri="{0D108BD9-81ED-4DB2-BD59-A6C34878D82A}">
                    <a16:rowId xmlns:a16="http://schemas.microsoft.com/office/drawing/2014/main" val="3385580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55.416666666667</a:t>
                      </a:r>
                    </a:p>
                  </a:txBody>
                  <a:tcPr/>
                </a:tc>
                <a:extLst>
                  <a:ext uri="{0D108BD9-81ED-4DB2-BD59-A6C34878D82A}">
                    <a16:rowId xmlns:a16="http://schemas.microsoft.com/office/drawing/2014/main" val="694520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extLst>
                  <a:ext uri="{0D108BD9-81ED-4DB2-BD59-A6C34878D82A}">
                    <a16:rowId xmlns:a16="http://schemas.microsoft.com/office/drawing/2014/main" val="4144903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108.75</a:t>
                      </a:r>
                    </a:p>
                  </a:txBody>
                  <a:tcPr/>
                </a:tc>
                <a:extLst>
                  <a:ext uri="{0D108BD9-81ED-4DB2-BD59-A6C34878D82A}">
                    <a16:rowId xmlns:a16="http://schemas.microsoft.com/office/drawing/2014/main" val="3624073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121.14285714286</a:t>
                      </a:r>
                    </a:p>
                  </a:txBody>
                  <a:tcPr/>
                </a:tc>
                <a:extLst>
                  <a:ext uri="{0D108BD9-81ED-4DB2-BD59-A6C34878D82A}">
                    <a16:rowId xmlns:a16="http://schemas.microsoft.com/office/drawing/2014/main" val="2654189903"/>
                  </a:ext>
                </a:extLst>
              </a:tr>
            </a:tbl>
          </a:graphicData>
        </a:graphic>
      </p:graphicFrame>
      <p:sp>
        <p:nvSpPr>
          <p:cNvPr id="4" name="Text Placeholder 3">
            <a:extLst>
              <a:ext uri="{FF2B5EF4-FFF2-40B4-BE49-F238E27FC236}">
                <a16:creationId xmlns:a16="http://schemas.microsoft.com/office/drawing/2014/main" id="{F08D1F42-8614-49E9-9DC1-83A6395B9302}"/>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136721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971C-04FD-453A-B9A9-2DC03DF93B9C}"/>
              </a:ext>
            </a:extLst>
          </p:cNvPr>
          <p:cNvSpPr>
            <a:spLocks noGrp="1"/>
          </p:cNvSpPr>
          <p:nvPr>
            <p:ph type="title"/>
          </p:nvPr>
        </p:nvSpPr>
        <p:spPr/>
        <p:txBody>
          <a:bodyPr/>
          <a:lstStyle/>
          <a:p>
            <a:r>
              <a:rPr lang="en-US"/>
              <a:t>Facebook Hashtag Detection | La Emilia - 2 of 3</a:t>
            </a:r>
          </a:p>
        </p:txBody>
      </p:sp>
      <p:graphicFrame>
        <p:nvGraphicFramePr>
          <p:cNvPr id="5" name="Table Placeholder 4">
            <a:extLst>
              <a:ext uri="{FF2B5EF4-FFF2-40B4-BE49-F238E27FC236}">
                <a16:creationId xmlns:a16="http://schemas.microsoft.com/office/drawing/2014/main" id="{DA6F2E89-CE5B-4866-9EE7-DCD1951FBD79}"/>
              </a:ext>
            </a:extLst>
          </p:cNvPr>
          <p:cNvGraphicFramePr>
            <a:graphicFrameLocks noGrp="1"/>
          </p:cNvGraphicFramePr>
          <p:nvPr>
            <p:ph type="tbl" sz="quarter" idx="13"/>
            <p:extLst>
              <p:ext uri="{D42A27DB-BD31-4B8C-83A1-F6EECF244321}">
                <p14:modId xmlns:p14="http://schemas.microsoft.com/office/powerpoint/2010/main" val="22326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1237356"/>
                    </a:ext>
                  </a:extLst>
                </a:gridCol>
                <a:gridCol w="1152144">
                  <a:extLst>
                    <a:ext uri="{9D8B030D-6E8A-4147-A177-3AD203B41FA5}">
                      <a16:colId xmlns:a16="http://schemas.microsoft.com/office/drawing/2014/main" val="3409325468"/>
                    </a:ext>
                  </a:extLst>
                </a:gridCol>
                <a:gridCol w="1152144">
                  <a:extLst>
                    <a:ext uri="{9D8B030D-6E8A-4147-A177-3AD203B41FA5}">
                      <a16:colId xmlns:a16="http://schemas.microsoft.com/office/drawing/2014/main" val="2248882963"/>
                    </a:ext>
                  </a:extLst>
                </a:gridCol>
                <a:gridCol w="1152144">
                  <a:extLst>
                    <a:ext uri="{9D8B030D-6E8A-4147-A177-3AD203B41FA5}">
                      <a16:colId xmlns:a16="http://schemas.microsoft.com/office/drawing/2014/main" val="2680205409"/>
                    </a:ext>
                  </a:extLst>
                </a:gridCol>
                <a:gridCol w="1152144">
                  <a:extLst>
                    <a:ext uri="{9D8B030D-6E8A-4147-A177-3AD203B41FA5}">
                      <a16:colId xmlns:a16="http://schemas.microsoft.com/office/drawing/2014/main" val="1119696990"/>
                    </a:ext>
                  </a:extLst>
                </a:gridCol>
                <a:gridCol w="1152144">
                  <a:extLst>
                    <a:ext uri="{9D8B030D-6E8A-4147-A177-3AD203B41FA5}">
                      <a16:colId xmlns:a16="http://schemas.microsoft.com/office/drawing/2014/main" val="361197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625569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#Dominar250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121.14285714286</a:t>
                      </a:r>
                    </a:p>
                  </a:txBody>
                  <a:tcPr/>
                </a:tc>
                <a:extLst>
                  <a:ext uri="{0D108BD9-81ED-4DB2-BD59-A6C34878D82A}">
                    <a16:rowId xmlns:a16="http://schemas.microsoft.com/office/drawing/2014/main" val="1064340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#NoTeDetengas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89.75</a:t>
                      </a:r>
                    </a:p>
                  </a:txBody>
                  <a:tcPr/>
                </a:tc>
                <a:extLst>
                  <a:ext uri="{0D108BD9-81ED-4DB2-BD59-A6C34878D82A}">
                    <a16:rowId xmlns:a16="http://schemas.microsoft.com/office/drawing/2014/main" val="834111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#PromosEspeciales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extLst>
                  <a:ext uri="{0D108BD9-81ED-4DB2-BD59-A6C34878D82A}">
                    <a16:rowId xmlns:a16="http://schemas.microsoft.com/office/drawing/2014/main" val="338936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434443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1395375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extLst>
                  <a:ext uri="{0D108BD9-81ED-4DB2-BD59-A6C34878D82A}">
                    <a16:rowId xmlns:a16="http://schemas.microsoft.com/office/drawing/2014/main" val="3751119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extLst>
                  <a:ext uri="{0D108BD9-81ED-4DB2-BD59-A6C34878D82A}">
                    <a16:rowId xmlns:a16="http://schemas.microsoft.com/office/drawing/2014/main" val="2844928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131.25</a:t>
                      </a:r>
                    </a:p>
                  </a:txBody>
                  <a:tcPr/>
                </a:tc>
                <a:extLst>
                  <a:ext uri="{0D108BD9-81ED-4DB2-BD59-A6C34878D82A}">
                    <a16:rowId xmlns:a16="http://schemas.microsoft.com/office/drawing/2014/main" val="239480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131.25</a:t>
                      </a:r>
                    </a:p>
                  </a:txBody>
                  <a:tcPr/>
                </a:tc>
                <a:extLst>
                  <a:ext uri="{0D108BD9-81ED-4DB2-BD59-A6C34878D82A}">
                    <a16:rowId xmlns:a16="http://schemas.microsoft.com/office/drawing/2014/main" val="591805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131.25</a:t>
                      </a:r>
                    </a:p>
                  </a:txBody>
                  <a:tcPr/>
                </a:tc>
                <a:extLst>
                  <a:ext uri="{0D108BD9-81ED-4DB2-BD59-A6C34878D82A}">
                    <a16:rowId xmlns:a16="http://schemas.microsoft.com/office/drawing/2014/main" val="189042240"/>
                  </a:ext>
                </a:extLst>
              </a:tr>
            </a:tbl>
          </a:graphicData>
        </a:graphic>
      </p:graphicFrame>
      <p:sp>
        <p:nvSpPr>
          <p:cNvPr id="4" name="Text Placeholder 3">
            <a:extLst>
              <a:ext uri="{FF2B5EF4-FFF2-40B4-BE49-F238E27FC236}">
                <a16:creationId xmlns:a16="http://schemas.microsoft.com/office/drawing/2014/main" id="{97FD27A6-F911-4C29-8605-C09C3B595ECF}"/>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1169475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12B06-C5D0-4785-8F05-748CBF8B8823}"/>
              </a:ext>
            </a:extLst>
          </p:cNvPr>
          <p:cNvSpPr>
            <a:spLocks noGrp="1"/>
          </p:cNvSpPr>
          <p:nvPr>
            <p:ph type="title"/>
          </p:nvPr>
        </p:nvSpPr>
        <p:spPr/>
        <p:txBody>
          <a:bodyPr/>
          <a:lstStyle/>
          <a:p>
            <a:r>
              <a:rPr lang="en-US"/>
              <a:t>Facebook Hashtag Detection | La Emilia - 3 of 3</a:t>
            </a:r>
          </a:p>
        </p:txBody>
      </p:sp>
      <p:graphicFrame>
        <p:nvGraphicFramePr>
          <p:cNvPr id="5" name="Table Placeholder 4">
            <a:extLst>
              <a:ext uri="{FF2B5EF4-FFF2-40B4-BE49-F238E27FC236}">
                <a16:creationId xmlns:a16="http://schemas.microsoft.com/office/drawing/2014/main" id="{BB0A27CF-5C63-4735-A4DC-A4E4E960500B}"/>
              </a:ext>
            </a:extLst>
          </p:cNvPr>
          <p:cNvGraphicFramePr>
            <a:graphicFrameLocks noGrp="1"/>
          </p:cNvGraphicFramePr>
          <p:nvPr>
            <p:ph type="tbl" sz="quarter" idx="13"/>
            <p:extLst>
              <p:ext uri="{D42A27DB-BD31-4B8C-83A1-F6EECF244321}">
                <p14:modId xmlns:p14="http://schemas.microsoft.com/office/powerpoint/2010/main" val="3126679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60926247"/>
                    </a:ext>
                  </a:extLst>
                </a:gridCol>
                <a:gridCol w="1152144">
                  <a:extLst>
                    <a:ext uri="{9D8B030D-6E8A-4147-A177-3AD203B41FA5}">
                      <a16:colId xmlns:a16="http://schemas.microsoft.com/office/drawing/2014/main" val="4251635250"/>
                    </a:ext>
                  </a:extLst>
                </a:gridCol>
                <a:gridCol w="1152144">
                  <a:extLst>
                    <a:ext uri="{9D8B030D-6E8A-4147-A177-3AD203B41FA5}">
                      <a16:colId xmlns:a16="http://schemas.microsoft.com/office/drawing/2014/main" val="244523165"/>
                    </a:ext>
                  </a:extLst>
                </a:gridCol>
                <a:gridCol w="1152144">
                  <a:extLst>
                    <a:ext uri="{9D8B030D-6E8A-4147-A177-3AD203B41FA5}">
                      <a16:colId xmlns:a16="http://schemas.microsoft.com/office/drawing/2014/main" val="1070601397"/>
                    </a:ext>
                  </a:extLst>
                </a:gridCol>
                <a:gridCol w="1152144">
                  <a:extLst>
                    <a:ext uri="{9D8B030D-6E8A-4147-A177-3AD203B41FA5}">
                      <a16:colId xmlns:a16="http://schemas.microsoft.com/office/drawing/2014/main" val="4284405488"/>
                    </a:ext>
                  </a:extLst>
                </a:gridCol>
                <a:gridCol w="1152144">
                  <a:extLst>
                    <a:ext uri="{9D8B030D-6E8A-4147-A177-3AD203B41FA5}">
                      <a16:colId xmlns:a16="http://schemas.microsoft.com/office/drawing/2014/main" val="757285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521656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extLst>
                  <a:ext uri="{0D108BD9-81ED-4DB2-BD59-A6C34878D82A}">
                    <a16:rowId xmlns:a16="http://schemas.microsoft.com/office/drawing/2014/main" val="1789367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#FueradeBorda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extLst>
                  <a:ext uri="{0D108BD9-81ED-4DB2-BD59-A6C34878D82A}">
                    <a16:rowId xmlns:a16="http://schemas.microsoft.com/office/drawing/2014/main" val="3599406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#RayZR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973079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#Fascino125Fi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15.666666666667</a:t>
                      </a:r>
                    </a:p>
                  </a:txBody>
                  <a:tcPr/>
                </a:tc>
                <a:extLst>
                  <a:ext uri="{0D108BD9-81ED-4DB2-BD59-A6C34878D82A}">
                    <a16:rowId xmlns:a16="http://schemas.microsoft.com/office/drawing/2014/main" val="2914020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118.66666666667</a:t>
                      </a:r>
                    </a:p>
                  </a:txBody>
                  <a:tcPr/>
                </a:tc>
                <a:extLst>
                  <a:ext uri="{0D108BD9-81ED-4DB2-BD59-A6C34878D82A}">
                    <a16:rowId xmlns:a16="http://schemas.microsoft.com/office/drawing/2014/main" val="1276274493"/>
                  </a:ext>
                </a:extLst>
              </a:tr>
            </a:tbl>
          </a:graphicData>
        </a:graphic>
      </p:graphicFrame>
      <p:sp>
        <p:nvSpPr>
          <p:cNvPr id="4" name="Text Placeholder 3">
            <a:extLst>
              <a:ext uri="{FF2B5EF4-FFF2-40B4-BE49-F238E27FC236}">
                <a16:creationId xmlns:a16="http://schemas.microsoft.com/office/drawing/2014/main" id="{ECB00315-A01B-4473-847A-707C764ABE54}"/>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130810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76136-AA56-4760-A5D0-099B345B066B}"/>
              </a:ext>
            </a:extLst>
          </p:cNvPr>
          <p:cNvSpPr>
            <a:spLocks noGrp="1"/>
          </p:cNvSpPr>
          <p:nvPr>
            <p:ph type="title"/>
          </p:nvPr>
        </p:nvSpPr>
        <p:spPr/>
        <p:txBody>
          <a:bodyPr/>
          <a:lstStyle/>
          <a:p>
            <a:r>
              <a:rPr lang="en-US"/>
              <a:t>Facebook Post Table + Reactions | La Emilia - 1 of 17</a:t>
            </a:r>
          </a:p>
        </p:txBody>
      </p:sp>
      <p:graphicFrame>
        <p:nvGraphicFramePr>
          <p:cNvPr id="5" name="Table Placeholder 4">
            <a:extLst>
              <a:ext uri="{FF2B5EF4-FFF2-40B4-BE49-F238E27FC236}">
                <a16:creationId xmlns:a16="http://schemas.microsoft.com/office/drawing/2014/main" id="{EBF56424-7FA5-48FD-8C70-75373A7F7C57}"/>
              </a:ext>
            </a:extLst>
          </p:cNvPr>
          <p:cNvGraphicFramePr>
            <a:graphicFrameLocks noGrp="1"/>
          </p:cNvGraphicFramePr>
          <p:nvPr>
            <p:ph type="tbl" sz="quarter" idx="13"/>
            <p:extLst>
              <p:ext uri="{D42A27DB-BD31-4B8C-83A1-F6EECF244321}">
                <p14:modId xmlns:p14="http://schemas.microsoft.com/office/powerpoint/2010/main" val="2501972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7690623"/>
                    </a:ext>
                  </a:extLst>
                </a:gridCol>
                <a:gridCol w="493776">
                  <a:extLst>
                    <a:ext uri="{9D8B030D-6E8A-4147-A177-3AD203B41FA5}">
                      <a16:colId xmlns:a16="http://schemas.microsoft.com/office/drawing/2014/main" val="3313682446"/>
                    </a:ext>
                  </a:extLst>
                </a:gridCol>
                <a:gridCol w="493776">
                  <a:extLst>
                    <a:ext uri="{9D8B030D-6E8A-4147-A177-3AD203B41FA5}">
                      <a16:colId xmlns:a16="http://schemas.microsoft.com/office/drawing/2014/main" val="880688805"/>
                    </a:ext>
                  </a:extLst>
                </a:gridCol>
                <a:gridCol w="493776">
                  <a:extLst>
                    <a:ext uri="{9D8B030D-6E8A-4147-A177-3AD203B41FA5}">
                      <a16:colId xmlns:a16="http://schemas.microsoft.com/office/drawing/2014/main" val="3247753058"/>
                    </a:ext>
                  </a:extLst>
                </a:gridCol>
                <a:gridCol w="493776">
                  <a:extLst>
                    <a:ext uri="{9D8B030D-6E8A-4147-A177-3AD203B41FA5}">
                      <a16:colId xmlns:a16="http://schemas.microsoft.com/office/drawing/2014/main" val="2836812767"/>
                    </a:ext>
                  </a:extLst>
                </a:gridCol>
                <a:gridCol w="493776">
                  <a:extLst>
                    <a:ext uri="{9D8B030D-6E8A-4147-A177-3AD203B41FA5}">
                      <a16:colId xmlns:a16="http://schemas.microsoft.com/office/drawing/2014/main" val="3025764998"/>
                    </a:ext>
                  </a:extLst>
                </a:gridCol>
                <a:gridCol w="493776">
                  <a:extLst>
                    <a:ext uri="{9D8B030D-6E8A-4147-A177-3AD203B41FA5}">
                      <a16:colId xmlns:a16="http://schemas.microsoft.com/office/drawing/2014/main" val="3164658315"/>
                    </a:ext>
                  </a:extLst>
                </a:gridCol>
                <a:gridCol w="493776">
                  <a:extLst>
                    <a:ext uri="{9D8B030D-6E8A-4147-A177-3AD203B41FA5}">
                      <a16:colId xmlns:a16="http://schemas.microsoft.com/office/drawing/2014/main" val="329934421"/>
                    </a:ext>
                  </a:extLst>
                </a:gridCol>
                <a:gridCol w="493776">
                  <a:extLst>
                    <a:ext uri="{9D8B030D-6E8A-4147-A177-3AD203B41FA5}">
                      <a16:colId xmlns:a16="http://schemas.microsoft.com/office/drawing/2014/main" val="283751369"/>
                    </a:ext>
                  </a:extLst>
                </a:gridCol>
                <a:gridCol w="493776">
                  <a:extLst>
                    <a:ext uri="{9D8B030D-6E8A-4147-A177-3AD203B41FA5}">
                      <a16:colId xmlns:a16="http://schemas.microsoft.com/office/drawing/2014/main" val="301475843"/>
                    </a:ext>
                  </a:extLst>
                </a:gridCol>
                <a:gridCol w="493776">
                  <a:extLst>
                    <a:ext uri="{9D8B030D-6E8A-4147-A177-3AD203B41FA5}">
                      <a16:colId xmlns:a16="http://schemas.microsoft.com/office/drawing/2014/main" val="426208913"/>
                    </a:ext>
                  </a:extLst>
                </a:gridCol>
                <a:gridCol w="493776">
                  <a:extLst>
                    <a:ext uri="{9D8B030D-6E8A-4147-A177-3AD203B41FA5}">
                      <a16:colId xmlns:a16="http://schemas.microsoft.com/office/drawing/2014/main" val="2088759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6094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- 2021-02-28 21:35:00</a:t>
                      </a:r>
                      <a:r>
                        <a:rPr kumimoji="0" lang="es-ES" sz="1000" b="0" i="0" u="none" strike="noStrike" kern="1200" cap="none" spc="0" normalizeH="0" baseline="0" noProof="0">
                          <a:ln>
                            <a:noFill/>
                          </a:ln>
                          <a:solidFill>
                            <a:prstClr val="black"/>
                          </a:solidFill>
                          <a:effectLst/>
                          <a:uLnTx/>
                          <a:uFillTx/>
                          <a:latin typeface="+mn-lt"/>
                          <a:ea typeface="+mn-ea"/>
                          <a:cs typeface="+mn-cs"/>
                        </a:rPr>
                        <a:t>
 Fiel, confiable, rendidora, con gran capacidad de carga y maniobrabilidad… En una palabra, GAUCHA. Así es la nueva GLH150. Acercate a tu concesionario más cercano y sacate las ganas de probarla. bit.ly/2ZMgcKG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78516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- 2021-03-04 14:00:49</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43564705"/>
                  </a:ext>
                </a:extLst>
              </a:tr>
            </a:tbl>
          </a:graphicData>
        </a:graphic>
      </p:graphicFrame>
      <p:sp>
        <p:nvSpPr>
          <p:cNvPr id="4" name="Text Placeholder 3">
            <a:extLst>
              <a:ext uri="{FF2B5EF4-FFF2-40B4-BE49-F238E27FC236}">
                <a16:creationId xmlns:a16="http://schemas.microsoft.com/office/drawing/2014/main" id="{0CDC7286-2C78-41B9-A5BA-331685CC17AF}"/>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5670139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2DF05-9FED-41E8-B0F5-000516E5E3EE}"/>
              </a:ext>
            </a:extLst>
          </p:cNvPr>
          <p:cNvSpPr>
            <a:spLocks noGrp="1"/>
          </p:cNvSpPr>
          <p:nvPr>
            <p:ph type="title"/>
          </p:nvPr>
        </p:nvSpPr>
        <p:spPr/>
        <p:txBody>
          <a:bodyPr/>
          <a:lstStyle/>
          <a:p>
            <a:r>
              <a:rPr lang="en-US"/>
              <a:t>Facebook Post Table + Reactions | La Emilia - 2 of 17</a:t>
            </a:r>
          </a:p>
        </p:txBody>
      </p:sp>
      <p:graphicFrame>
        <p:nvGraphicFramePr>
          <p:cNvPr id="5" name="Table Placeholder 4">
            <a:extLst>
              <a:ext uri="{FF2B5EF4-FFF2-40B4-BE49-F238E27FC236}">
                <a16:creationId xmlns:a16="http://schemas.microsoft.com/office/drawing/2014/main" id="{0965AC48-0121-4791-AA1B-83E9926861DB}"/>
              </a:ext>
            </a:extLst>
          </p:cNvPr>
          <p:cNvGraphicFramePr>
            <a:graphicFrameLocks noGrp="1"/>
          </p:cNvGraphicFramePr>
          <p:nvPr>
            <p:ph type="tbl" sz="quarter" idx="13"/>
            <p:extLst>
              <p:ext uri="{D42A27DB-BD31-4B8C-83A1-F6EECF244321}">
                <p14:modId xmlns:p14="http://schemas.microsoft.com/office/powerpoint/2010/main" val="2761649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25191059"/>
                    </a:ext>
                  </a:extLst>
                </a:gridCol>
                <a:gridCol w="493776">
                  <a:extLst>
                    <a:ext uri="{9D8B030D-6E8A-4147-A177-3AD203B41FA5}">
                      <a16:colId xmlns:a16="http://schemas.microsoft.com/office/drawing/2014/main" val="3787661270"/>
                    </a:ext>
                  </a:extLst>
                </a:gridCol>
                <a:gridCol w="493776">
                  <a:extLst>
                    <a:ext uri="{9D8B030D-6E8A-4147-A177-3AD203B41FA5}">
                      <a16:colId xmlns:a16="http://schemas.microsoft.com/office/drawing/2014/main" val="3791845572"/>
                    </a:ext>
                  </a:extLst>
                </a:gridCol>
                <a:gridCol w="493776">
                  <a:extLst>
                    <a:ext uri="{9D8B030D-6E8A-4147-A177-3AD203B41FA5}">
                      <a16:colId xmlns:a16="http://schemas.microsoft.com/office/drawing/2014/main" val="1726400949"/>
                    </a:ext>
                  </a:extLst>
                </a:gridCol>
                <a:gridCol w="493776">
                  <a:extLst>
                    <a:ext uri="{9D8B030D-6E8A-4147-A177-3AD203B41FA5}">
                      <a16:colId xmlns:a16="http://schemas.microsoft.com/office/drawing/2014/main" val="226557833"/>
                    </a:ext>
                  </a:extLst>
                </a:gridCol>
                <a:gridCol w="493776">
                  <a:extLst>
                    <a:ext uri="{9D8B030D-6E8A-4147-A177-3AD203B41FA5}">
                      <a16:colId xmlns:a16="http://schemas.microsoft.com/office/drawing/2014/main" val="3678766513"/>
                    </a:ext>
                  </a:extLst>
                </a:gridCol>
                <a:gridCol w="493776">
                  <a:extLst>
                    <a:ext uri="{9D8B030D-6E8A-4147-A177-3AD203B41FA5}">
                      <a16:colId xmlns:a16="http://schemas.microsoft.com/office/drawing/2014/main" val="3030507417"/>
                    </a:ext>
                  </a:extLst>
                </a:gridCol>
                <a:gridCol w="493776">
                  <a:extLst>
                    <a:ext uri="{9D8B030D-6E8A-4147-A177-3AD203B41FA5}">
                      <a16:colId xmlns:a16="http://schemas.microsoft.com/office/drawing/2014/main" val="1216595580"/>
                    </a:ext>
                  </a:extLst>
                </a:gridCol>
                <a:gridCol w="493776">
                  <a:extLst>
                    <a:ext uri="{9D8B030D-6E8A-4147-A177-3AD203B41FA5}">
                      <a16:colId xmlns:a16="http://schemas.microsoft.com/office/drawing/2014/main" val="557985003"/>
                    </a:ext>
                  </a:extLst>
                </a:gridCol>
                <a:gridCol w="493776">
                  <a:extLst>
                    <a:ext uri="{9D8B030D-6E8A-4147-A177-3AD203B41FA5}">
                      <a16:colId xmlns:a16="http://schemas.microsoft.com/office/drawing/2014/main" val="4039542696"/>
                    </a:ext>
                  </a:extLst>
                </a:gridCol>
                <a:gridCol w="493776">
                  <a:extLst>
                    <a:ext uri="{9D8B030D-6E8A-4147-A177-3AD203B41FA5}">
                      <a16:colId xmlns:a16="http://schemas.microsoft.com/office/drawing/2014/main" val="469511738"/>
                    </a:ext>
                  </a:extLst>
                </a:gridCol>
                <a:gridCol w="493776">
                  <a:extLst>
                    <a:ext uri="{9D8B030D-6E8A-4147-A177-3AD203B41FA5}">
                      <a16:colId xmlns:a16="http://schemas.microsoft.com/office/drawing/2014/main" val="783584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8371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- 2021-02-25 14:00:46</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13579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- 2021-02-26 10:00:01</a:t>
                      </a:r>
                      <a:r>
                        <a:rPr kumimoji="0" lang="es-ES" sz="1000" b="0" i="0" u="none" strike="noStrike" kern="1200" cap="none" spc="0" normalizeH="0" baseline="0" noProof="0">
                          <a:ln>
                            <a:noFill/>
                          </a:ln>
                          <a:solidFill>
                            <a:prstClr val="black"/>
                          </a:solidFill>
                          <a:effectLst/>
                          <a:uLnTx/>
                          <a:uFillTx/>
                          <a:latin typeface="+mn-lt"/>
                          <a:ea typeface="+mn-ea"/>
                          <a:cs typeface="+mn-cs"/>
                        </a:rPr>
                        <a:t>
 Nueva Honda GLH150, una moto fiel, fuerte, con una gran maniobrabilidad y rendimiento. No esperes más, acercate a tu concesionario más cercano y hacete la gauchada de probarla.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8478457"/>
                  </a:ext>
                </a:extLst>
              </a:tr>
            </a:tbl>
          </a:graphicData>
        </a:graphic>
      </p:graphicFrame>
      <p:sp>
        <p:nvSpPr>
          <p:cNvPr id="4" name="Text Placeholder 3">
            <a:extLst>
              <a:ext uri="{FF2B5EF4-FFF2-40B4-BE49-F238E27FC236}">
                <a16:creationId xmlns:a16="http://schemas.microsoft.com/office/drawing/2014/main" id="{6EE45F3B-6686-4C76-8840-080A8036976E}"/>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3294248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B389B-868B-4876-832E-D96490691510}"/>
              </a:ext>
            </a:extLst>
          </p:cNvPr>
          <p:cNvSpPr>
            <a:spLocks noGrp="1"/>
          </p:cNvSpPr>
          <p:nvPr>
            <p:ph type="title"/>
          </p:nvPr>
        </p:nvSpPr>
        <p:spPr/>
        <p:txBody>
          <a:bodyPr/>
          <a:lstStyle/>
          <a:p>
            <a:r>
              <a:rPr lang="en-US"/>
              <a:t>Facebook Post Table + Reactions | La Emilia - 3 of 17</a:t>
            </a:r>
          </a:p>
        </p:txBody>
      </p:sp>
      <p:graphicFrame>
        <p:nvGraphicFramePr>
          <p:cNvPr id="5" name="Table Placeholder 4">
            <a:extLst>
              <a:ext uri="{FF2B5EF4-FFF2-40B4-BE49-F238E27FC236}">
                <a16:creationId xmlns:a16="http://schemas.microsoft.com/office/drawing/2014/main" id="{C0BC0E14-EBF5-43B3-B947-E3605A3D953B}"/>
              </a:ext>
            </a:extLst>
          </p:cNvPr>
          <p:cNvGraphicFramePr>
            <a:graphicFrameLocks noGrp="1"/>
          </p:cNvGraphicFramePr>
          <p:nvPr>
            <p:ph type="tbl" sz="quarter" idx="13"/>
            <p:extLst>
              <p:ext uri="{D42A27DB-BD31-4B8C-83A1-F6EECF244321}">
                <p14:modId xmlns:p14="http://schemas.microsoft.com/office/powerpoint/2010/main" val="3343529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5748736"/>
                    </a:ext>
                  </a:extLst>
                </a:gridCol>
                <a:gridCol w="493776">
                  <a:extLst>
                    <a:ext uri="{9D8B030D-6E8A-4147-A177-3AD203B41FA5}">
                      <a16:colId xmlns:a16="http://schemas.microsoft.com/office/drawing/2014/main" val="162089271"/>
                    </a:ext>
                  </a:extLst>
                </a:gridCol>
                <a:gridCol w="493776">
                  <a:extLst>
                    <a:ext uri="{9D8B030D-6E8A-4147-A177-3AD203B41FA5}">
                      <a16:colId xmlns:a16="http://schemas.microsoft.com/office/drawing/2014/main" val="1587394658"/>
                    </a:ext>
                  </a:extLst>
                </a:gridCol>
                <a:gridCol w="493776">
                  <a:extLst>
                    <a:ext uri="{9D8B030D-6E8A-4147-A177-3AD203B41FA5}">
                      <a16:colId xmlns:a16="http://schemas.microsoft.com/office/drawing/2014/main" val="141015633"/>
                    </a:ext>
                  </a:extLst>
                </a:gridCol>
                <a:gridCol w="493776">
                  <a:extLst>
                    <a:ext uri="{9D8B030D-6E8A-4147-A177-3AD203B41FA5}">
                      <a16:colId xmlns:a16="http://schemas.microsoft.com/office/drawing/2014/main" val="3542826324"/>
                    </a:ext>
                  </a:extLst>
                </a:gridCol>
                <a:gridCol w="493776">
                  <a:extLst>
                    <a:ext uri="{9D8B030D-6E8A-4147-A177-3AD203B41FA5}">
                      <a16:colId xmlns:a16="http://schemas.microsoft.com/office/drawing/2014/main" val="3178583112"/>
                    </a:ext>
                  </a:extLst>
                </a:gridCol>
                <a:gridCol w="493776">
                  <a:extLst>
                    <a:ext uri="{9D8B030D-6E8A-4147-A177-3AD203B41FA5}">
                      <a16:colId xmlns:a16="http://schemas.microsoft.com/office/drawing/2014/main" val="1831712756"/>
                    </a:ext>
                  </a:extLst>
                </a:gridCol>
                <a:gridCol w="493776">
                  <a:extLst>
                    <a:ext uri="{9D8B030D-6E8A-4147-A177-3AD203B41FA5}">
                      <a16:colId xmlns:a16="http://schemas.microsoft.com/office/drawing/2014/main" val="3902339587"/>
                    </a:ext>
                  </a:extLst>
                </a:gridCol>
                <a:gridCol w="493776">
                  <a:extLst>
                    <a:ext uri="{9D8B030D-6E8A-4147-A177-3AD203B41FA5}">
                      <a16:colId xmlns:a16="http://schemas.microsoft.com/office/drawing/2014/main" val="2112355061"/>
                    </a:ext>
                  </a:extLst>
                </a:gridCol>
                <a:gridCol w="493776">
                  <a:extLst>
                    <a:ext uri="{9D8B030D-6E8A-4147-A177-3AD203B41FA5}">
                      <a16:colId xmlns:a16="http://schemas.microsoft.com/office/drawing/2014/main" val="3966738882"/>
                    </a:ext>
                  </a:extLst>
                </a:gridCol>
                <a:gridCol w="493776">
                  <a:extLst>
                    <a:ext uri="{9D8B030D-6E8A-4147-A177-3AD203B41FA5}">
                      <a16:colId xmlns:a16="http://schemas.microsoft.com/office/drawing/2014/main" val="1416622418"/>
                    </a:ext>
                  </a:extLst>
                </a:gridCol>
                <a:gridCol w="493776">
                  <a:extLst>
                    <a:ext uri="{9D8B030D-6E8A-4147-A177-3AD203B41FA5}">
                      <a16:colId xmlns:a16="http://schemas.microsoft.com/office/drawing/2014/main" val="3805381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7840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- 2021-03-02 14:01:02</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95093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- 2021-02-25 11:21:43</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cabalgar las pampas de cemento en la nueva GLH150. Fiel, confiable, con gran capacidad de carga, maniobrabilidad y rendimiento. GAUCHA. Acercate a cualquier concesionario Honda y hacé tu prueba de manejo. 
Conoce más en http://bit.ly/2ZMgcKG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09596652"/>
                  </a:ext>
                </a:extLst>
              </a:tr>
            </a:tbl>
          </a:graphicData>
        </a:graphic>
      </p:graphicFrame>
      <p:sp>
        <p:nvSpPr>
          <p:cNvPr id="4" name="Text Placeholder 3">
            <a:extLst>
              <a:ext uri="{FF2B5EF4-FFF2-40B4-BE49-F238E27FC236}">
                <a16:creationId xmlns:a16="http://schemas.microsoft.com/office/drawing/2014/main" id="{8B0408DF-3025-4BD3-AA7E-4086489D6963}"/>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6960795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3636A-263E-423B-B26E-DE72B779C5F6}"/>
              </a:ext>
            </a:extLst>
          </p:cNvPr>
          <p:cNvSpPr>
            <a:spLocks noGrp="1"/>
          </p:cNvSpPr>
          <p:nvPr>
            <p:ph type="title"/>
          </p:nvPr>
        </p:nvSpPr>
        <p:spPr/>
        <p:txBody>
          <a:bodyPr/>
          <a:lstStyle/>
          <a:p>
            <a:r>
              <a:rPr lang="en-US"/>
              <a:t>Facebook Post Table + Reactions | La Emilia - 4 of 17</a:t>
            </a:r>
          </a:p>
        </p:txBody>
      </p:sp>
      <p:graphicFrame>
        <p:nvGraphicFramePr>
          <p:cNvPr id="5" name="Table Placeholder 4">
            <a:extLst>
              <a:ext uri="{FF2B5EF4-FFF2-40B4-BE49-F238E27FC236}">
                <a16:creationId xmlns:a16="http://schemas.microsoft.com/office/drawing/2014/main" id="{B33BDA3F-A61C-46B4-81A0-222D894CA3B8}"/>
              </a:ext>
            </a:extLst>
          </p:cNvPr>
          <p:cNvGraphicFramePr>
            <a:graphicFrameLocks noGrp="1"/>
          </p:cNvGraphicFramePr>
          <p:nvPr>
            <p:ph type="tbl" sz="quarter" idx="13"/>
            <p:extLst>
              <p:ext uri="{D42A27DB-BD31-4B8C-83A1-F6EECF244321}">
                <p14:modId xmlns:p14="http://schemas.microsoft.com/office/powerpoint/2010/main" val="2695145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9691401"/>
                    </a:ext>
                  </a:extLst>
                </a:gridCol>
                <a:gridCol w="493776">
                  <a:extLst>
                    <a:ext uri="{9D8B030D-6E8A-4147-A177-3AD203B41FA5}">
                      <a16:colId xmlns:a16="http://schemas.microsoft.com/office/drawing/2014/main" val="2284547824"/>
                    </a:ext>
                  </a:extLst>
                </a:gridCol>
                <a:gridCol w="493776">
                  <a:extLst>
                    <a:ext uri="{9D8B030D-6E8A-4147-A177-3AD203B41FA5}">
                      <a16:colId xmlns:a16="http://schemas.microsoft.com/office/drawing/2014/main" val="4232867101"/>
                    </a:ext>
                  </a:extLst>
                </a:gridCol>
                <a:gridCol w="493776">
                  <a:extLst>
                    <a:ext uri="{9D8B030D-6E8A-4147-A177-3AD203B41FA5}">
                      <a16:colId xmlns:a16="http://schemas.microsoft.com/office/drawing/2014/main" val="2234365106"/>
                    </a:ext>
                  </a:extLst>
                </a:gridCol>
                <a:gridCol w="493776">
                  <a:extLst>
                    <a:ext uri="{9D8B030D-6E8A-4147-A177-3AD203B41FA5}">
                      <a16:colId xmlns:a16="http://schemas.microsoft.com/office/drawing/2014/main" val="3131305567"/>
                    </a:ext>
                  </a:extLst>
                </a:gridCol>
                <a:gridCol w="493776">
                  <a:extLst>
                    <a:ext uri="{9D8B030D-6E8A-4147-A177-3AD203B41FA5}">
                      <a16:colId xmlns:a16="http://schemas.microsoft.com/office/drawing/2014/main" val="739441838"/>
                    </a:ext>
                  </a:extLst>
                </a:gridCol>
                <a:gridCol w="493776">
                  <a:extLst>
                    <a:ext uri="{9D8B030D-6E8A-4147-A177-3AD203B41FA5}">
                      <a16:colId xmlns:a16="http://schemas.microsoft.com/office/drawing/2014/main" val="692874796"/>
                    </a:ext>
                  </a:extLst>
                </a:gridCol>
                <a:gridCol w="493776">
                  <a:extLst>
                    <a:ext uri="{9D8B030D-6E8A-4147-A177-3AD203B41FA5}">
                      <a16:colId xmlns:a16="http://schemas.microsoft.com/office/drawing/2014/main" val="4056107282"/>
                    </a:ext>
                  </a:extLst>
                </a:gridCol>
                <a:gridCol w="493776">
                  <a:extLst>
                    <a:ext uri="{9D8B030D-6E8A-4147-A177-3AD203B41FA5}">
                      <a16:colId xmlns:a16="http://schemas.microsoft.com/office/drawing/2014/main" val="3787178836"/>
                    </a:ext>
                  </a:extLst>
                </a:gridCol>
                <a:gridCol w="493776">
                  <a:extLst>
                    <a:ext uri="{9D8B030D-6E8A-4147-A177-3AD203B41FA5}">
                      <a16:colId xmlns:a16="http://schemas.microsoft.com/office/drawing/2014/main" val="1945121397"/>
                    </a:ext>
                  </a:extLst>
                </a:gridCol>
                <a:gridCol w="493776">
                  <a:extLst>
                    <a:ext uri="{9D8B030D-6E8A-4147-A177-3AD203B41FA5}">
                      <a16:colId xmlns:a16="http://schemas.microsoft.com/office/drawing/2014/main" val="1568154815"/>
                    </a:ext>
                  </a:extLst>
                </a:gridCol>
                <a:gridCol w="493776">
                  <a:extLst>
                    <a:ext uri="{9D8B030D-6E8A-4147-A177-3AD203B41FA5}">
                      <a16:colId xmlns:a16="http://schemas.microsoft.com/office/drawing/2014/main" val="631280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9491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- 2021-03-05 18:30:00</a:t>
                      </a:r>
                      <a:r>
                        <a:rPr kumimoji="0" lang="es-ES" sz="1000" b="0" i="0" u="none" strike="noStrike" kern="1200" cap="none" spc="0" normalizeH="0" baseline="0" noProof="0">
                          <a:ln>
                            <a:noFill/>
                          </a:ln>
                          <a:solidFill>
                            <a:prstClr val="black"/>
                          </a:solidFill>
                          <a:effectLst/>
                          <a:uLnTx/>
                          <a:uFillTx/>
                          <a:latin typeface="+mn-lt"/>
                          <a:ea typeface="+mn-ea"/>
                          <a:cs typeface="+mn-cs"/>
                        </a:rPr>
                        <a:t>
 Esto fue #𝐁𝐞𝐧𝐞𝐥𝐥𝐢𝗪𝐞𝐞𝐤 𝟐𝟎𝟐𝟏⁣
⁣
Cuando no hay muchas palabras para agregar porque las imágenes hablan por si solas, sólo nos queda agradecer a ustedes quienes hicieron esto posible. A los #Benellistas que aman la marca, las dos ruedas, salir a la ruta, compartir momentos, vivir experiencias, sentir la libertar de rodar y el viento en la cara.⁣
⁣
Nos queda mucho por recorrer, más momentos y experiencias por vivir mientras recordamos lo que se vivió en esta segunda edición. ⁣
⁣
¿Quién se suma la próxima ?⁣
⁣
#BenelliArgentina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75234673"/>
                  </a:ext>
                </a:extLst>
              </a:tr>
            </a:tbl>
          </a:graphicData>
        </a:graphic>
      </p:graphicFrame>
      <p:sp>
        <p:nvSpPr>
          <p:cNvPr id="4" name="Text Placeholder 3">
            <a:extLst>
              <a:ext uri="{FF2B5EF4-FFF2-40B4-BE49-F238E27FC236}">
                <a16:creationId xmlns:a16="http://schemas.microsoft.com/office/drawing/2014/main" id="{D297B49A-03C9-463E-BA45-72C40C96E942}"/>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0464071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6B7C8-6F7C-44A5-B3AE-F5BE717DA0FE}"/>
              </a:ext>
            </a:extLst>
          </p:cNvPr>
          <p:cNvSpPr>
            <a:spLocks noGrp="1"/>
          </p:cNvSpPr>
          <p:nvPr>
            <p:ph type="title"/>
          </p:nvPr>
        </p:nvSpPr>
        <p:spPr/>
        <p:txBody>
          <a:bodyPr/>
          <a:lstStyle/>
          <a:p>
            <a:r>
              <a:rPr lang="en-US"/>
              <a:t>Facebook Post Table + Reactions | La Emilia - 5 of 17</a:t>
            </a:r>
          </a:p>
        </p:txBody>
      </p:sp>
      <p:graphicFrame>
        <p:nvGraphicFramePr>
          <p:cNvPr id="5" name="Table Placeholder 4">
            <a:extLst>
              <a:ext uri="{FF2B5EF4-FFF2-40B4-BE49-F238E27FC236}">
                <a16:creationId xmlns:a16="http://schemas.microsoft.com/office/drawing/2014/main" id="{F28577FB-554E-475A-BF80-FB01EF3B4615}"/>
              </a:ext>
            </a:extLst>
          </p:cNvPr>
          <p:cNvGraphicFramePr>
            <a:graphicFrameLocks noGrp="1"/>
          </p:cNvGraphicFramePr>
          <p:nvPr>
            <p:ph type="tbl" sz="quarter" idx="13"/>
            <p:extLst>
              <p:ext uri="{D42A27DB-BD31-4B8C-83A1-F6EECF244321}">
                <p14:modId xmlns:p14="http://schemas.microsoft.com/office/powerpoint/2010/main" val="903249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4107423"/>
                    </a:ext>
                  </a:extLst>
                </a:gridCol>
                <a:gridCol w="493776">
                  <a:extLst>
                    <a:ext uri="{9D8B030D-6E8A-4147-A177-3AD203B41FA5}">
                      <a16:colId xmlns:a16="http://schemas.microsoft.com/office/drawing/2014/main" val="1409687375"/>
                    </a:ext>
                  </a:extLst>
                </a:gridCol>
                <a:gridCol w="493776">
                  <a:extLst>
                    <a:ext uri="{9D8B030D-6E8A-4147-A177-3AD203B41FA5}">
                      <a16:colId xmlns:a16="http://schemas.microsoft.com/office/drawing/2014/main" val="864467155"/>
                    </a:ext>
                  </a:extLst>
                </a:gridCol>
                <a:gridCol w="493776">
                  <a:extLst>
                    <a:ext uri="{9D8B030D-6E8A-4147-A177-3AD203B41FA5}">
                      <a16:colId xmlns:a16="http://schemas.microsoft.com/office/drawing/2014/main" val="3165254747"/>
                    </a:ext>
                  </a:extLst>
                </a:gridCol>
                <a:gridCol w="493776">
                  <a:extLst>
                    <a:ext uri="{9D8B030D-6E8A-4147-A177-3AD203B41FA5}">
                      <a16:colId xmlns:a16="http://schemas.microsoft.com/office/drawing/2014/main" val="979734859"/>
                    </a:ext>
                  </a:extLst>
                </a:gridCol>
                <a:gridCol w="493776">
                  <a:extLst>
                    <a:ext uri="{9D8B030D-6E8A-4147-A177-3AD203B41FA5}">
                      <a16:colId xmlns:a16="http://schemas.microsoft.com/office/drawing/2014/main" val="3971424805"/>
                    </a:ext>
                  </a:extLst>
                </a:gridCol>
                <a:gridCol w="493776">
                  <a:extLst>
                    <a:ext uri="{9D8B030D-6E8A-4147-A177-3AD203B41FA5}">
                      <a16:colId xmlns:a16="http://schemas.microsoft.com/office/drawing/2014/main" val="3620859037"/>
                    </a:ext>
                  </a:extLst>
                </a:gridCol>
                <a:gridCol w="493776">
                  <a:extLst>
                    <a:ext uri="{9D8B030D-6E8A-4147-A177-3AD203B41FA5}">
                      <a16:colId xmlns:a16="http://schemas.microsoft.com/office/drawing/2014/main" val="2658859948"/>
                    </a:ext>
                  </a:extLst>
                </a:gridCol>
                <a:gridCol w="493776">
                  <a:extLst>
                    <a:ext uri="{9D8B030D-6E8A-4147-A177-3AD203B41FA5}">
                      <a16:colId xmlns:a16="http://schemas.microsoft.com/office/drawing/2014/main" val="3147954578"/>
                    </a:ext>
                  </a:extLst>
                </a:gridCol>
                <a:gridCol w="493776">
                  <a:extLst>
                    <a:ext uri="{9D8B030D-6E8A-4147-A177-3AD203B41FA5}">
                      <a16:colId xmlns:a16="http://schemas.microsoft.com/office/drawing/2014/main" val="149894111"/>
                    </a:ext>
                  </a:extLst>
                </a:gridCol>
                <a:gridCol w="493776">
                  <a:extLst>
                    <a:ext uri="{9D8B030D-6E8A-4147-A177-3AD203B41FA5}">
                      <a16:colId xmlns:a16="http://schemas.microsoft.com/office/drawing/2014/main" val="1609412780"/>
                    </a:ext>
                  </a:extLst>
                </a:gridCol>
                <a:gridCol w="493776">
                  <a:extLst>
                    <a:ext uri="{9D8B030D-6E8A-4147-A177-3AD203B41FA5}">
                      <a16:colId xmlns:a16="http://schemas.microsoft.com/office/drawing/2014/main" val="2736770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8691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Argentina - 2021-02-25 12:08:03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07241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- 2021-03-01 09:48:15</a:t>
                      </a:r>
                      <a:r>
                        <a:rPr kumimoji="0" lang="en-US" sz="1000" b="0" i="0" u="none" strike="noStrike" kern="1200" cap="none" spc="0" normalizeH="0" baseline="0" noProof="0">
                          <a:ln>
                            <a:noFill/>
                          </a:ln>
                          <a:solidFill>
                            <a:prstClr val="black"/>
                          </a:solidFill>
                          <a:effectLst/>
                          <a:uLnTx/>
                          <a:uFillTx/>
                          <a:latin typeface="+mn-lt"/>
                          <a:ea typeface="+mn-ea"/>
                          <a:cs typeface="+mn-cs"/>
                        </a:rPr>
                        <a:t>
 Petronas Yamaha Sepang Racing Team da comienzo a su tercera temporada en la campaña del Campeonato del Mundo de MotoGP con Franco Morbidelli y Valentino Rossi mostrando sus YZR-M1 2021.
#yamaha #motogp2021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5845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- 2021-03-08 19:05:36</a:t>
                      </a:r>
                      <a:r>
                        <a:rPr kumimoji="0" lang="es-ES" sz="1000" b="0" i="0" u="none" strike="noStrike" kern="1200" cap="none" spc="0" normalizeH="0" baseline="0" noProof="0">
                          <a:ln>
                            <a:noFill/>
                          </a:ln>
                          <a:solidFill>
                            <a:prstClr val="black"/>
                          </a:solidFill>
                          <a:effectLst/>
                          <a:uLnTx/>
                          <a:uFillTx/>
                          <a:latin typeface="+mn-lt"/>
                          <a:ea typeface="+mn-ea"/>
                          <a:cs typeface="+mn-cs"/>
                        </a:rPr>
                        <a:t>
 La #TNT600i te dará grandes emociones, con un motor de 4 cilindros en línea y 82Hp, experimentaras su potencia! Asombrosa e increíble, con un resultado que inspira confianza y seguridad.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50535420"/>
                  </a:ext>
                </a:extLst>
              </a:tr>
            </a:tbl>
          </a:graphicData>
        </a:graphic>
      </p:graphicFrame>
      <p:sp>
        <p:nvSpPr>
          <p:cNvPr id="4" name="Text Placeholder 3">
            <a:extLst>
              <a:ext uri="{FF2B5EF4-FFF2-40B4-BE49-F238E27FC236}">
                <a16:creationId xmlns:a16="http://schemas.microsoft.com/office/drawing/2014/main" id="{CC6E9670-0953-4E14-BC88-BFD0CB5970BC}"/>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6657134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AF1F3-4C59-4D27-9E38-7119A9FF4D61}"/>
              </a:ext>
            </a:extLst>
          </p:cNvPr>
          <p:cNvSpPr>
            <a:spLocks noGrp="1"/>
          </p:cNvSpPr>
          <p:nvPr>
            <p:ph type="title"/>
          </p:nvPr>
        </p:nvSpPr>
        <p:spPr/>
        <p:txBody>
          <a:bodyPr/>
          <a:lstStyle/>
          <a:p>
            <a:r>
              <a:rPr lang="en-US"/>
              <a:t>Facebook Post Table + Reactions | La Emilia - 6 of 17</a:t>
            </a:r>
          </a:p>
        </p:txBody>
      </p:sp>
      <p:graphicFrame>
        <p:nvGraphicFramePr>
          <p:cNvPr id="5" name="Table Placeholder 4">
            <a:extLst>
              <a:ext uri="{FF2B5EF4-FFF2-40B4-BE49-F238E27FC236}">
                <a16:creationId xmlns:a16="http://schemas.microsoft.com/office/drawing/2014/main" id="{5CDA0AD0-4AD2-490A-90E9-2B025F7DBC1A}"/>
              </a:ext>
            </a:extLst>
          </p:cNvPr>
          <p:cNvGraphicFramePr>
            <a:graphicFrameLocks noGrp="1"/>
          </p:cNvGraphicFramePr>
          <p:nvPr>
            <p:ph type="tbl" sz="quarter" idx="13"/>
            <p:extLst>
              <p:ext uri="{D42A27DB-BD31-4B8C-83A1-F6EECF244321}">
                <p14:modId xmlns:p14="http://schemas.microsoft.com/office/powerpoint/2010/main" val="4283940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36383803"/>
                    </a:ext>
                  </a:extLst>
                </a:gridCol>
                <a:gridCol w="493776">
                  <a:extLst>
                    <a:ext uri="{9D8B030D-6E8A-4147-A177-3AD203B41FA5}">
                      <a16:colId xmlns:a16="http://schemas.microsoft.com/office/drawing/2014/main" val="1642314545"/>
                    </a:ext>
                  </a:extLst>
                </a:gridCol>
                <a:gridCol w="493776">
                  <a:extLst>
                    <a:ext uri="{9D8B030D-6E8A-4147-A177-3AD203B41FA5}">
                      <a16:colId xmlns:a16="http://schemas.microsoft.com/office/drawing/2014/main" val="982326641"/>
                    </a:ext>
                  </a:extLst>
                </a:gridCol>
                <a:gridCol w="493776">
                  <a:extLst>
                    <a:ext uri="{9D8B030D-6E8A-4147-A177-3AD203B41FA5}">
                      <a16:colId xmlns:a16="http://schemas.microsoft.com/office/drawing/2014/main" val="3042949369"/>
                    </a:ext>
                  </a:extLst>
                </a:gridCol>
                <a:gridCol w="493776">
                  <a:extLst>
                    <a:ext uri="{9D8B030D-6E8A-4147-A177-3AD203B41FA5}">
                      <a16:colId xmlns:a16="http://schemas.microsoft.com/office/drawing/2014/main" val="3975143503"/>
                    </a:ext>
                  </a:extLst>
                </a:gridCol>
                <a:gridCol w="493776">
                  <a:extLst>
                    <a:ext uri="{9D8B030D-6E8A-4147-A177-3AD203B41FA5}">
                      <a16:colId xmlns:a16="http://schemas.microsoft.com/office/drawing/2014/main" val="3016505418"/>
                    </a:ext>
                  </a:extLst>
                </a:gridCol>
                <a:gridCol w="493776">
                  <a:extLst>
                    <a:ext uri="{9D8B030D-6E8A-4147-A177-3AD203B41FA5}">
                      <a16:colId xmlns:a16="http://schemas.microsoft.com/office/drawing/2014/main" val="1777875011"/>
                    </a:ext>
                  </a:extLst>
                </a:gridCol>
                <a:gridCol w="493776">
                  <a:extLst>
                    <a:ext uri="{9D8B030D-6E8A-4147-A177-3AD203B41FA5}">
                      <a16:colId xmlns:a16="http://schemas.microsoft.com/office/drawing/2014/main" val="208775445"/>
                    </a:ext>
                  </a:extLst>
                </a:gridCol>
                <a:gridCol w="493776">
                  <a:extLst>
                    <a:ext uri="{9D8B030D-6E8A-4147-A177-3AD203B41FA5}">
                      <a16:colId xmlns:a16="http://schemas.microsoft.com/office/drawing/2014/main" val="1600235917"/>
                    </a:ext>
                  </a:extLst>
                </a:gridCol>
                <a:gridCol w="493776">
                  <a:extLst>
                    <a:ext uri="{9D8B030D-6E8A-4147-A177-3AD203B41FA5}">
                      <a16:colId xmlns:a16="http://schemas.microsoft.com/office/drawing/2014/main" val="1666133719"/>
                    </a:ext>
                  </a:extLst>
                </a:gridCol>
                <a:gridCol w="493776">
                  <a:extLst>
                    <a:ext uri="{9D8B030D-6E8A-4147-A177-3AD203B41FA5}">
                      <a16:colId xmlns:a16="http://schemas.microsoft.com/office/drawing/2014/main" val="4128514238"/>
                    </a:ext>
                  </a:extLst>
                </a:gridCol>
                <a:gridCol w="493776">
                  <a:extLst>
                    <a:ext uri="{9D8B030D-6E8A-4147-A177-3AD203B41FA5}">
                      <a16:colId xmlns:a16="http://schemas.microsoft.com/office/drawing/2014/main" val="3105088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0297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- 2021-02-25 15:42:08</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en exclusiva el nuevo comercial de la #TRK502X filmada en Argentina. Míralo antes que el resto del mundo"
La moto insignia de #BENELLI protagoniza el comercial filmado en Argentina, mostrando su potencia y versatilidad en los caminos mas hermosos del Sur.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16967228"/>
                  </a:ext>
                </a:extLst>
              </a:tr>
            </a:tbl>
          </a:graphicData>
        </a:graphic>
      </p:graphicFrame>
      <p:sp>
        <p:nvSpPr>
          <p:cNvPr id="4" name="Text Placeholder 3">
            <a:extLst>
              <a:ext uri="{FF2B5EF4-FFF2-40B4-BE49-F238E27FC236}">
                <a16:creationId xmlns:a16="http://schemas.microsoft.com/office/drawing/2014/main" id="{38875934-AFC2-4C8B-91BC-EFEEE095817F}"/>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3086042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9E25A-04BD-46D4-A9BD-DE01C913EC51}"/>
              </a:ext>
            </a:extLst>
          </p:cNvPr>
          <p:cNvSpPr>
            <a:spLocks noGrp="1"/>
          </p:cNvSpPr>
          <p:nvPr>
            <p:ph type="title"/>
          </p:nvPr>
        </p:nvSpPr>
        <p:spPr/>
        <p:txBody>
          <a:bodyPr/>
          <a:lstStyle/>
          <a:p>
            <a:r>
              <a:rPr lang="en-US"/>
              <a:t>Facebook Post Table + Reactions | La Emilia - 7 of 17</a:t>
            </a:r>
          </a:p>
        </p:txBody>
      </p:sp>
      <p:graphicFrame>
        <p:nvGraphicFramePr>
          <p:cNvPr id="5" name="Table Placeholder 4">
            <a:extLst>
              <a:ext uri="{FF2B5EF4-FFF2-40B4-BE49-F238E27FC236}">
                <a16:creationId xmlns:a16="http://schemas.microsoft.com/office/drawing/2014/main" id="{90DD2888-A74C-4356-959E-ED93C1E571F6}"/>
              </a:ext>
            </a:extLst>
          </p:cNvPr>
          <p:cNvGraphicFramePr>
            <a:graphicFrameLocks noGrp="1"/>
          </p:cNvGraphicFramePr>
          <p:nvPr>
            <p:ph type="tbl" sz="quarter" idx="13"/>
            <p:extLst>
              <p:ext uri="{D42A27DB-BD31-4B8C-83A1-F6EECF244321}">
                <p14:modId xmlns:p14="http://schemas.microsoft.com/office/powerpoint/2010/main" val="413774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28837772"/>
                    </a:ext>
                  </a:extLst>
                </a:gridCol>
                <a:gridCol w="493776">
                  <a:extLst>
                    <a:ext uri="{9D8B030D-6E8A-4147-A177-3AD203B41FA5}">
                      <a16:colId xmlns:a16="http://schemas.microsoft.com/office/drawing/2014/main" val="3260548739"/>
                    </a:ext>
                  </a:extLst>
                </a:gridCol>
                <a:gridCol w="493776">
                  <a:extLst>
                    <a:ext uri="{9D8B030D-6E8A-4147-A177-3AD203B41FA5}">
                      <a16:colId xmlns:a16="http://schemas.microsoft.com/office/drawing/2014/main" val="2637643300"/>
                    </a:ext>
                  </a:extLst>
                </a:gridCol>
                <a:gridCol w="493776">
                  <a:extLst>
                    <a:ext uri="{9D8B030D-6E8A-4147-A177-3AD203B41FA5}">
                      <a16:colId xmlns:a16="http://schemas.microsoft.com/office/drawing/2014/main" val="4176023066"/>
                    </a:ext>
                  </a:extLst>
                </a:gridCol>
                <a:gridCol w="493776">
                  <a:extLst>
                    <a:ext uri="{9D8B030D-6E8A-4147-A177-3AD203B41FA5}">
                      <a16:colId xmlns:a16="http://schemas.microsoft.com/office/drawing/2014/main" val="2326601373"/>
                    </a:ext>
                  </a:extLst>
                </a:gridCol>
                <a:gridCol w="493776">
                  <a:extLst>
                    <a:ext uri="{9D8B030D-6E8A-4147-A177-3AD203B41FA5}">
                      <a16:colId xmlns:a16="http://schemas.microsoft.com/office/drawing/2014/main" val="2607700061"/>
                    </a:ext>
                  </a:extLst>
                </a:gridCol>
                <a:gridCol w="493776">
                  <a:extLst>
                    <a:ext uri="{9D8B030D-6E8A-4147-A177-3AD203B41FA5}">
                      <a16:colId xmlns:a16="http://schemas.microsoft.com/office/drawing/2014/main" val="3010527380"/>
                    </a:ext>
                  </a:extLst>
                </a:gridCol>
                <a:gridCol w="493776">
                  <a:extLst>
                    <a:ext uri="{9D8B030D-6E8A-4147-A177-3AD203B41FA5}">
                      <a16:colId xmlns:a16="http://schemas.microsoft.com/office/drawing/2014/main" val="931021524"/>
                    </a:ext>
                  </a:extLst>
                </a:gridCol>
                <a:gridCol w="493776">
                  <a:extLst>
                    <a:ext uri="{9D8B030D-6E8A-4147-A177-3AD203B41FA5}">
                      <a16:colId xmlns:a16="http://schemas.microsoft.com/office/drawing/2014/main" val="3605383615"/>
                    </a:ext>
                  </a:extLst>
                </a:gridCol>
                <a:gridCol w="493776">
                  <a:extLst>
                    <a:ext uri="{9D8B030D-6E8A-4147-A177-3AD203B41FA5}">
                      <a16:colId xmlns:a16="http://schemas.microsoft.com/office/drawing/2014/main" val="3529703165"/>
                    </a:ext>
                  </a:extLst>
                </a:gridCol>
                <a:gridCol w="493776">
                  <a:extLst>
                    <a:ext uri="{9D8B030D-6E8A-4147-A177-3AD203B41FA5}">
                      <a16:colId xmlns:a16="http://schemas.microsoft.com/office/drawing/2014/main" val="2036263566"/>
                    </a:ext>
                  </a:extLst>
                </a:gridCol>
                <a:gridCol w="493776">
                  <a:extLst>
                    <a:ext uri="{9D8B030D-6E8A-4147-A177-3AD203B41FA5}">
                      <a16:colId xmlns:a16="http://schemas.microsoft.com/office/drawing/2014/main" val="3237956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7648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- 2021-02-18 19:09:45</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la nueva Dominar D250 de Bajaj.
El lanzamiento del año.
Bajaj, sabia decisión.
Consultá precios y planes de financiación en el link de la bio.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17625228"/>
                  </a:ext>
                </a:extLst>
              </a:tr>
            </a:tbl>
          </a:graphicData>
        </a:graphic>
      </p:graphicFrame>
      <p:sp>
        <p:nvSpPr>
          <p:cNvPr id="4" name="Text Placeholder 3">
            <a:extLst>
              <a:ext uri="{FF2B5EF4-FFF2-40B4-BE49-F238E27FC236}">
                <a16:creationId xmlns:a16="http://schemas.microsoft.com/office/drawing/2014/main" id="{B57C18A8-A5E7-41E8-8825-C3B600E91535}"/>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9928918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B0944-9A22-4CE6-8EF7-62002FFC9808}"/>
              </a:ext>
            </a:extLst>
          </p:cNvPr>
          <p:cNvSpPr>
            <a:spLocks noGrp="1"/>
          </p:cNvSpPr>
          <p:nvPr>
            <p:ph type="title"/>
          </p:nvPr>
        </p:nvSpPr>
        <p:spPr/>
        <p:txBody>
          <a:bodyPr/>
          <a:lstStyle/>
          <a:p>
            <a:r>
              <a:rPr lang="en-US"/>
              <a:t>Facebook Post Table + Reactions | La Emilia - 8 of 17</a:t>
            </a:r>
          </a:p>
        </p:txBody>
      </p:sp>
      <p:graphicFrame>
        <p:nvGraphicFramePr>
          <p:cNvPr id="5" name="Table Placeholder 4">
            <a:extLst>
              <a:ext uri="{FF2B5EF4-FFF2-40B4-BE49-F238E27FC236}">
                <a16:creationId xmlns:a16="http://schemas.microsoft.com/office/drawing/2014/main" id="{03AD9E7B-126C-41B1-B6BE-01E37D083CA1}"/>
              </a:ext>
            </a:extLst>
          </p:cNvPr>
          <p:cNvGraphicFramePr>
            <a:graphicFrameLocks noGrp="1"/>
          </p:cNvGraphicFramePr>
          <p:nvPr>
            <p:ph type="tbl" sz="quarter" idx="13"/>
            <p:extLst>
              <p:ext uri="{D42A27DB-BD31-4B8C-83A1-F6EECF244321}">
                <p14:modId xmlns:p14="http://schemas.microsoft.com/office/powerpoint/2010/main" val="282494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2385426"/>
                    </a:ext>
                  </a:extLst>
                </a:gridCol>
                <a:gridCol w="493776">
                  <a:extLst>
                    <a:ext uri="{9D8B030D-6E8A-4147-A177-3AD203B41FA5}">
                      <a16:colId xmlns:a16="http://schemas.microsoft.com/office/drawing/2014/main" val="1696141704"/>
                    </a:ext>
                  </a:extLst>
                </a:gridCol>
                <a:gridCol w="493776">
                  <a:extLst>
                    <a:ext uri="{9D8B030D-6E8A-4147-A177-3AD203B41FA5}">
                      <a16:colId xmlns:a16="http://schemas.microsoft.com/office/drawing/2014/main" val="969309416"/>
                    </a:ext>
                  </a:extLst>
                </a:gridCol>
                <a:gridCol w="493776">
                  <a:extLst>
                    <a:ext uri="{9D8B030D-6E8A-4147-A177-3AD203B41FA5}">
                      <a16:colId xmlns:a16="http://schemas.microsoft.com/office/drawing/2014/main" val="1140862939"/>
                    </a:ext>
                  </a:extLst>
                </a:gridCol>
                <a:gridCol w="493776">
                  <a:extLst>
                    <a:ext uri="{9D8B030D-6E8A-4147-A177-3AD203B41FA5}">
                      <a16:colId xmlns:a16="http://schemas.microsoft.com/office/drawing/2014/main" val="2193771880"/>
                    </a:ext>
                  </a:extLst>
                </a:gridCol>
                <a:gridCol w="493776">
                  <a:extLst>
                    <a:ext uri="{9D8B030D-6E8A-4147-A177-3AD203B41FA5}">
                      <a16:colId xmlns:a16="http://schemas.microsoft.com/office/drawing/2014/main" val="3519114658"/>
                    </a:ext>
                  </a:extLst>
                </a:gridCol>
                <a:gridCol w="493776">
                  <a:extLst>
                    <a:ext uri="{9D8B030D-6E8A-4147-A177-3AD203B41FA5}">
                      <a16:colId xmlns:a16="http://schemas.microsoft.com/office/drawing/2014/main" val="4085488790"/>
                    </a:ext>
                  </a:extLst>
                </a:gridCol>
                <a:gridCol w="493776">
                  <a:extLst>
                    <a:ext uri="{9D8B030D-6E8A-4147-A177-3AD203B41FA5}">
                      <a16:colId xmlns:a16="http://schemas.microsoft.com/office/drawing/2014/main" val="3428759467"/>
                    </a:ext>
                  </a:extLst>
                </a:gridCol>
                <a:gridCol w="493776">
                  <a:extLst>
                    <a:ext uri="{9D8B030D-6E8A-4147-A177-3AD203B41FA5}">
                      <a16:colId xmlns:a16="http://schemas.microsoft.com/office/drawing/2014/main" val="2375439396"/>
                    </a:ext>
                  </a:extLst>
                </a:gridCol>
                <a:gridCol w="493776">
                  <a:extLst>
                    <a:ext uri="{9D8B030D-6E8A-4147-A177-3AD203B41FA5}">
                      <a16:colId xmlns:a16="http://schemas.microsoft.com/office/drawing/2014/main" val="4144541282"/>
                    </a:ext>
                  </a:extLst>
                </a:gridCol>
                <a:gridCol w="493776">
                  <a:extLst>
                    <a:ext uri="{9D8B030D-6E8A-4147-A177-3AD203B41FA5}">
                      <a16:colId xmlns:a16="http://schemas.microsoft.com/office/drawing/2014/main" val="3533625219"/>
                    </a:ext>
                  </a:extLst>
                </a:gridCol>
                <a:gridCol w="493776">
                  <a:extLst>
                    <a:ext uri="{9D8B030D-6E8A-4147-A177-3AD203B41FA5}">
                      <a16:colId xmlns:a16="http://schemas.microsoft.com/office/drawing/2014/main" val="1605702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5941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- 2021-03-04 16:08:15</a:t>
                      </a:r>
                      <a:r>
                        <a:rPr kumimoji="0" lang="es-ES" sz="1000" b="0" i="0" u="none" strike="noStrike" kern="1200" cap="none" spc="0" normalizeH="0" baseline="0" noProof="0">
                          <a:ln>
                            <a:noFill/>
                          </a:ln>
                          <a:solidFill>
                            <a:prstClr val="black"/>
                          </a:solidFill>
                          <a:effectLst/>
                          <a:uLnTx/>
                          <a:uFillTx/>
                          <a:latin typeface="+mn-lt"/>
                          <a:ea typeface="+mn-ea"/>
                          <a:cs typeface="+mn-cs"/>
                        </a:rPr>
                        <a:t>
 Bienvenida la nueva 𝐓𝐍𝐓 𝟔𝟎𝟎𝐢.⁣ Tecnología, diseño y un increíble sonido deportivo.
Descubrí la potencia y el sonido de su motor de 4 cilindros. Lo que necesitas para recorrer la ciudad y para las salidas de fin de semana.
Mucho más que una compañera de aventuras. Única.⁣
⁣
#Benelli #New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10880455"/>
                  </a:ext>
                </a:extLst>
              </a:tr>
            </a:tbl>
          </a:graphicData>
        </a:graphic>
      </p:graphicFrame>
      <p:sp>
        <p:nvSpPr>
          <p:cNvPr id="4" name="Text Placeholder 3">
            <a:extLst>
              <a:ext uri="{FF2B5EF4-FFF2-40B4-BE49-F238E27FC236}">
                <a16:creationId xmlns:a16="http://schemas.microsoft.com/office/drawing/2014/main" id="{B5D7954A-B429-484F-A432-DF9AA97C85D4}"/>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2705200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CF923-A3D9-4DF2-A0F3-822BB2A73FEF}"/>
              </a:ext>
            </a:extLst>
          </p:cNvPr>
          <p:cNvSpPr>
            <a:spLocks noGrp="1"/>
          </p:cNvSpPr>
          <p:nvPr>
            <p:ph type="title"/>
          </p:nvPr>
        </p:nvSpPr>
        <p:spPr/>
        <p:txBody>
          <a:bodyPr/>
          <a:lstStyle/>
          <a:p>
            <a:r>
              <a:rPr lang="en-US"/>
              <a:t>Facebook Post Table + Reactions | La Emilia - 9 of 17</a:t>
            </a:r>
          </a:p>
        </p:txBody>
      </p:sp>
      <p:graphicFrame>
        <p:nvGraphicFramePr>
          <p:cNvPr id="5" name="Table Placeholder 4">
            <a:extLst>
              <a:ext uri="{FF2B5EF4-FFF2-40B4-BE49-F238E27FC236}">
                <a16:creationId xmlns:a16="http://schemas.microsoft.com/office/drawing/2014/main" id="{97DE059E-2496-43B9-8C23-F2719671C50A}"/>
              </a:ext>
            </a:extLst>
          </p:cNvPr>
          <p:cNvGraphicFramePr>
            <a:graphicFrameLocks noGrp="1"/>
          </p:cNvGraphicFramePr>
          <p:nvPr>
            <p:ph type="tbl" sz="quarter" idx="13"/>
            <p:extLst>
              <p:ext uri="{D42A27DB-BD31-4B8C-83A1-F6EECF244321}">
                <p14:modId xmlns:p14="http://schemas.microsoft.com/office/powerpoint/2010/main" val="269125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16507005"/>
                    </a:ext>
                  </a:extLst>
                </a:gridCol>
                <a:gridCol w="493776">
                  <a:extLst>
                    <a:ext uri="{9D8B030D-6E8A-4147-A177-3AD203B41FA5}">
                      <a16:colId xmlns:a16="http://schemas.microsoft.com/office/drawing/2014/main" val="3054231024"/>
                    </a:ext>
                  </a:extLst>
                </a:gridCol>
                <a:gridCol w="493776">
                  <a:extLst>
                    <a:ext uri="{9D8B030D-6E8A-4147-A177-3AD203B41FA5}">
                      <a16:colId xmlns:a16="http://schemas.microsoft.com/office/drawing/2014/main" val="2230830235"/>
                    </a:ext>
                  </a:extLst>
                </a:gridCol>
                <a:gridCol w="493776">
                  <a:extLst>
                    <a:ext uri="{9D8B030D-6E8A-4147-A177-3AD203B41FA5}">
                      <a16:colId xmlns:a16="http://schemas.microsoft.com/office/drawing/2014/main" val="811124698"/>
                    </a:ext>
                  </a:extLst>
                </a:gridCol>
                <a:gridCol w="493776">
                  <a:extLst>
                    <a:ext uri="{9D8B030D-6E8A-4147-A177-3AD203B41FA5}">
                      <a16:colId xmlns:a16="http://schemas.microsoft.com/office/drawing/2014/main" val="2268543112"/>
                    </a:ext>
                  </a:extLst>
                </a:gridCol>
                <a:gridCol w="493776">
                  <a:extLst>
                    <a:ext uri="{9D8B030D-6E8A-4147-A177-3AD203B41FA5}">
                      <a16:colId xmlns:a16="http://schemas.microsoft.com/office/drawing/2014/main" val="673765255"/>
                    </a:ext>
                  </a:extLst>
                </a:gridCol>
                <a:gridCol w="493776">
                  <a:extLst>
                    <a:ext uri="{9D8B030D-6E8A-4147-A177-3AD203B41FA5}">
                      <a16:colId xmlns:a16="http://schemas.microsoft.com/office/drawing/2014/main" val="969185216"/>
                    </a:ext>
                  </a:extLst>
                </a:gridCol>
                <a:gridCol w="493776">
                  <a:extLst>
                    <a:ext uri="{9D8B030D-6E8A-4147-A177-3AD203B41FA5}">
                      <a16:colId xmlns:a16="http://schemas.microsoft.com/office/drawing/2014/main" val="3651338237"/>
                    </a:ext>
                  </a:extLst>
                </a:gridCol>
                <a:gridCol w="493776">
                  <a:extLst>
                    <a:ext uri="{9D8B030D-6E8A-4147-A177-3AD203B41FA5}">
                      <a16:colId xmlns:a16="http://schemas.microsoft.com/office/drawing/2014/main" val="1201247573"/>
                    </a:ext>
                  </a:extLst>
                </a:gridCol>
                <a:gridCol w="493776">
                  <a:extLst>
                    <a:ext uri="{9D8B030D-6E8A-4147-A177-3AD203B41FA5}">
                      <a16:colId xmlns:a16="http://schemas.microsoft.com/office/drawing/2014/main" val="3279637822"/>
                    </a:ext>
                  </a:extLst>
                </a:gridCol>
                <a:gridCol w="493776">
                  <a:extLst>
                    <a:ext uri="{9D8B030D-6E8A-4147-A177-3AD203B41FA5}">
                      <a16:colId xmlns:a16="http://schemas.microsoft.com/office/drawing/2014/main" val="389352846"/>
                    </a:ext>
                  </a:extLst>
                </a:gridCol>
                <a:gridCol w="493776">
                  <a:extLst>
                    <a:ext uri="{9D8B030D-6E8A-4147-A177-3AD203B41FA5}">
                      <a16:colId xmlns:a16="http://schemas.microsoft.com/office/drawing/2014/main" val="3140554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3092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- 2021-02-27 11:08:01</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la nueva Dominar D250 de Bajaj.
El lanzamiento del año.
Bajaj, sabia decisión.
Consultá precios y planes de financiación en el link de la bio.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11487392"/>
                  </a:ext>
                </a:extLst>
              </a:tr>
            </a:tbl>
          </a:graphicData>
        </a:graphic>
      </p:graphicFrame>
      <p:sp>
        <p:nvSpPr>
          <p:cNvPr id="4" name="Text Placeholder 3">
            <a:extLst>
              <a:ext uri="{FF2B5EF4-FFF2-40B4-BE49-F238E27FC236}">
                <a16:creationId xmlns:a16="http://schemas.microsoft.com/office/drawing/2014/main" id="{F0722964-F351-48BD-80A9-DF9C245A1F70}"/>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5634796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A232F-A8D0-43F4-BB68-C1CAE23BFBE7}"/>
              </a:ext>
            </a:extLst>
          </p:cNvPr>
          <p:cNvSpPr>
            <a:spLocks noGrp="1"/>
          </p:cNvSpPr>
          <p:nvPr>
            <p:ph type="title"/>
          </p:nvPr>
        </p:nvSpPr>
        <p:spPr/>
        <p:txBody>
          <a:bodyPr/>
          <a:lstStyle/>
          <a:p>
            <a:r>
              <a:rPr lang="en-US"/>
              <a:t>Facebook Post Table + Reactions | La Emilia - 10 of 17</a:t>
            </a:r>
          </a:p>
        </p:txBody>
      </p:sp>
      <p:graphicFrame>
        <p:nvGraphicFramePr>
          <p:cNvPr id="5" name="Table Placeholder 4">
            <a:extLst>
              <a:ext uri="{FF2B5EF4-FFF2-40B4-BE49-F238E27FC236}">
                <a16:creationId xmlns:a16="http://schemas.microsoft.com/office/drawing/2014/main" id="{0D73EBA2-4466-4EBD-B45C-FDFD1D2DC2C7}"/>
              </a:ext>
            </a:extLst>
          </p:cNvPr>
          <p:cNvGraphicFramePr>
            <a:graphicFrameLocks noGrp="1"/>
          </p:cNvGraphicFramePr>
          <p:nvPr>
            <p:ph type="tbl" sz="quarter" idx="13"/>
            <p:extLst>
              <p:ext uri="{D42A27DB-BD31-4B8C-83A1-F6EECF244321}">
                <p14:modId xmlns:p14="http://schemas.microsoft.com/office/powerpoint/2010/main" val="619017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22509552"/>
                    </a:ext>
                  </a:extLst>
                </a:gridCol>
                <a:gridCol w="493776">
                  <a:extLst>
                    <a:ext uri="{9D8B030D-6E8A-4147-A177-3AD203B41FA5}">
                      <a16:colId xmlns:a16="http://schemas.microsoft.com/office/drawing/2014/main" val="3765759408"/>
                    </a:ext>
                  </a:extLst>
                </a:gridCol>
                <a:gridCol w="493776">
                  <a:extLst>
                    <a:ext uri="{9D8B030D-6E8A-4147-A177-3AD203B41FA5}">
                      <a16:colId xmlns:a16="http://schemas.microsoft.com/office/drawing/2014/main" val="3421961677"/>
                    </a:ext>
                  </a:extLst>
                </a:gridCol>
                <a:gridCol w="493776">
                  <a:extLst>
                    <a:ext uri="{9D8B030D-6E8A-4147-A177-3AD203B41FA5}">
                      <a16:colId xmlns:a16="http://schemas.microsoft.com/office/drawing/2014/main" val="3495086935"/>
                    </a:ext>
                  </a:extLst>
                </a:gridCol>
                <a:gridCol w="493776">
                  <a:extLst>
                    <a:ext uri="{9D8B030D-6E8A-4147-A177-3AD203B41FA5}">
                      <a16:colId xmlns:a16="http://schemas.microsoft.com/office/drawing/2014/main" val="1779634271"/>
                    </a:ext>
                  </a:extLst>
                </a:gridCol>
                <a:gridCol w="493776">
                  <a:extLst>
                    <a:ext uri="{9D8B030D-6E8A-4147-A177-3AD203B41FA5}">
                      <a16:colId xmlns:a16="http://schemas.microsoft.com/office/drawing/2014/main" val="3208827509"/>
                    </a:ext>
                  </a:extLst>
                </a:gridCol>
                <a:gridCol w="493776">
                  <a:extLst>
                    <a:ext uri="{9D8B030D-6E8A-4147-A177-3AD203B41FA5}">
                      <a16:colId xmlns:a16="http://schemas.microsoft.com/office/drawing/2014/main" val="1941479549"/>
                    </a:ext>
                  </a:extLst>
                </a:gridCol>
                <a:gridCol w="493776">
                  <a:extLst>
                    <a:ext uri="{9D8B030D-6E8A-4147-A177-3AD203B41FA5}">
                      <a16:colId xmlns:a16="http://schemas.microsoft.com/office/drawing/2014/main" val="1012329591"/>
                    </a:ext>
                  </a:extLst>
                </a:gridCol>
                <a:gridCol w="493776">
                  <a:extLst>
                    <a:ext uri="{9D8B030D-6E8A-4147-A177-3AD203B41FA5}">
                      <a16:colId xmlns:a16="http://schemas.microsoft.com/office/drawing/2014/main" val="196644657"/>
                    </a:ext>
                  </a:extLst>
                </a:gridCol>
                <a:gridCol w="493776">
                  <a:extLst>
                    <a:ext uri="{9D8B030D-6E8A-4147-A177-3AD203B41FA5}">
                      <a16:colId xmlns:a16="http://schemas.microsoft.com/office/drawing/2014/main" val="4252771639"/>
                    </a:ext>
                  </a:extLst>
                </a:gridCol>
                <a:gridCol w="493776">
                  <a:extLst>
                    <a:ext uri="{9D8B030D-6E8A-4147-A177-3AD203B41FA5}">
                      <a16:colId xmlns:a16="http://schemas.microsoft.com/office/drawing/2014/main" val="1051461601"/>
                    </a:ext>
                  </a:extLst>
                </a:gridCol>
                <a:gridCol w="493776">
                  <a:extLst>
                    <a:ext uri="{9D8B030D-6E8A-4147-A177-3AD203B41FA5}">
                      <a16:colId xmlns:a16="http://schemas.microsoft.com/office/drawing/2014/main" val="2266719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3038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- 2021-03-05 20:19:17</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la nueva Dominar D250 de Bajaj. La mejor opción para vivir la potencia, sentirte seguro y dominar todos los caminos #NoTeDetengas
Comprala 100% financiada 
12 cuotas sin interés 
Bajaj, sabia decisión.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13408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- 2021-03-05 10:28:54</a:t>
                      </a:r>
                      <a:r>
                        <a:rPr kumimoji="0" lang="es-ES" sz="1000" b="0" i="0" u="none" strike="noStrike" kern="1200" cap="none" spc="0" normalizeH="0" baseline="0" noProof="0">
                          <a:ln>
                            <a:noFill/>
                          </a:ln>
                          <a:solidFill>
                            <a:prstClr val="black"/>
                          </a:solidFill>
                          <a:effectLst/>
                          <a:uLnTx/>
                          <a:uFillTx/>
                          <a:latin typeface="+mn-lt"/>
                          <a:ea typeface="+mn-ea"/>
                          <a:cs typeface="+mn-cs"/>
                        </a:rPr>
                        <a:t>
 Hoy es un día muy especial. ¡Sí! ¡Es tu día! Festejá comentando qué cosas hace un verdadero motociclista.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65409619"/>
                  </a:ext>
                </a:extLst>
              </a:tr>
            </a:tbl>
          </a:graphicData>
        </a:graphic>
      </p:graphicFrame>
      <p:sp>
        <p:nvSpPr>
          <p:cNvPr id="4" name="Text Placeholder 3">
            <a:extLst>
              <a:ext uri="{FF2B5EF4-FFF2-40B4-BE49-F238E27FC236}">
                <a16:creationId xmlns:a16="http://schemas.microsoft.com/office/drawing/2014/main" id="{DA95E904-09D9-4733-94FE-C7495ED9A9FE}"/>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40619441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5109E-F883-4CEB-B2B6-FB6415744A18}"/>
              </a:ext>
            </a:extLst>
          </p:cNvPr>
          <p:cNvSpPr>
            <a:spLocks noGrp="1"/>
          </p:cNvSpPr>
          <p:nvPr>
            <p:ph type="title"/>
          </p:nvPr>
        </p:nvSpPr>
        <p:spPr/>
        <p:txBody>
          <a:bodyPr/>
          <a:lstStyle/>
          <a:p>
            <a:r>
              <a:rPr lang="en-US"/>
              <a:t>Facebook Post Table + Reactions | La Emilia - 11 of 17</a:t>
            </a:r>
          </a:p>
        </p:txBody>
      </p:sp>
      <p:graphicFrame>
        <p:nvGraphicFramePr>
          <p:cNvPr id="5" name="Table Placeholder 4">
            <a:extLst>
              <a:ext uri="{FF2B5EF4-FFF2-40B4-BE49-F238E27FC236}">
                <a16:creationId xmlns:a16="http://schemas.microsoft.com/office/drawing/2014/main" id="{52A5E916-61BE-4816-B4ED-F2FA1A49BB18}"/>
              </a:ext>
            </a:extLst>
          </p:cNvPr>
          <p:cNvGraphicFramePr>
            <a:graphicFrameLocks noGrp="1"/>
          </p:cNvGraphicFramePr>
          <p:nvPr>
            <p:ph type="tbl" sz="quarter" idx="13"/>
            <p:extLst>
              <p:ext uri="{D42A27DB-BD31-4B8C-83A1-F6EECF244321}">
                <p14:modId xmlns:p14="http://schemas.microsoft.com/office/powerpoint/2010/main" val="2694785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58430857"/>
                    </a:ext>
                  </a:extLst>
                </a:gridCol>
                <a:gridCol w="493776">
                  <a:extLst>
                    <a:ext uri="{9D8B030D-6E8A-4147-A177-3AD203B41FA5}">
                      <a16:colId xmlns:a16="http://schemas.microsoft.com/office/drawing/2014/main" val="2342738448"/>
                    </a:ext>
                  </a:extLst>
                </a:gridCol>
                <a:gridCol w="493776">
                  <a:extLst>
                    <a:ext uri="{9D8B030D-6E8A-4147-A177-3AD203B41FA5}">
                      <a16:colId xmlns:a16="http://schemas.microsoft.com/office/drawing/2014/main" val="705686243"/>
                    </a:ext>
                  </a:extLst>
                </a:gridCol>
                <a:gridCol w="493776">
                  <a:extLst>
                    <a:ext uri="{9D8B030D-6E8A-4147-A177-3AD203B41FA5}">
                      <a16:colId xmlns:a16="http://schemas.microsoft.com/office/drawing/2014/main" val="1812803317"/>
                    </a:ext>
                  </a:extLst>
                </a:gridCol>
                <a:gridCol w="493776">
                  <a:extLst>
                    <a:ext uri="{9D8B030D-6E8A-4147-A177-3AD203B41FA5}">
                      <a16:colId xmlns:a16="http://schemas.microsoft.com/office/drawing/2014/main" val="1413600570"/>
                    </a:ext>
                  </a:extLst>
                </a:gridCol>
                <a:gridCol w="493776">
                  <a:extLst>
                    <a:ext uri="{9D8B030D-6E8A-4147-A177-3AD203B41FA5}">
                      <a16:colId xmlns:a16="http://schemas.microsoft.com/office/drawing/2014/main" val="1629684428"/>
                    </a:ext>
                  </a:extLst>
                </a:gridCol>
                <a:gridCol w="493776">
                  <a:extLst>
                    <a:ext uri="{9D8B030D-6E8A-4147-A177-3AD203B41FA5}">
                      <a16:colId xmlns:a16="http://schemas.microsoft.com/office/drawing/2014/main" val="3872888426"/>
                    </a:ext>
                  </a:extLst>
                </a:gridCol>
                <a:gridCol w="493776">
                  <a:extLst>
                    <a:ext uri="{9D8B030D-6E8A-4147-A177-3AD203B41FA5}">
                      <a16:colId xmlns:a16="http://schemas.microsoft.com/office/drawing/2014/main" val="3820467270"/>
                    </a:ext>
                  </a:extLst>
                </a:gridCol>
                <a:gridCol w="493776">
                  <a:extLst>
                    <a:ext uri="{9D8B030D-6E8A-4147-A177-3AD203B41FA5}">
                      <a16:colId xmlns:a16="http://schemas.microsoft.com/office/drawing/2014/main" val="3920908234"/>
                    </a:ext>
                  </a:extLst>
                </a:gridCol>
                <a:gridCol w="493776">
                  <a:extLst>
                    <a:ext uri="{9D8B030D-6E8A-4147-A177-3AD203B41FA5}">
                      <a16:colId xmlns:a16="http://schemas.microsoft.com/office/drawing/2014/main" val="2057257893"/>
                    </a:ext>
                  </a:extLst>
                </a:gridCol>
                <a:gridCol w="493776">
                  <a:extLst>
                    <a:ext uri="{9D8B030D-6E8A-4147-A177-3AD203B41FA5}">
                      <a16:colId xmlns:a16="http://schemas.microsoft.com/office/drawing/2014/main" val="3793359208"/>
                    </a:ext>
                  </a:extLst>
                </a:gridCol>
                <a:gridCol w="493776">
                  <a:extLst>
                    <a:ext uri="{9D8B030D-6E8A-4147-A177-3AD203B41FA5}">
                      <a16:colId xmlns:a16="http://schemas.microsoft.com/office/drawing/2014/main" val="2576665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4970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- 2021-03-02 16:00:31</a:t>
                      </a:r>
                      <a:r>
                        <a:rPr kumimoji="0" lang="es-ES" sz="1000" b="0" i="0" u="none" strike="noStrike" kern="1200" cap="none" spc="0" normalizeH="0" baseline="0" noProof="0">
                          <a:ln>
                            <a:noFill/>
                          </a:ln>
                          <a:solidFill>
                            <a:prstClr val="black"/>
                          </a:solidFill>
                          <a:effectLst/>
                          <a:uLnTx/>
                          <a:uFillTx/>
                          <a:latin typeface="+mn-lt"/>
                          <a:ea typeface="+mn-ea"/>
                          <a:cs typeface="+mn-cs"/>
                        </a:rPr>
                        <a:t>
 Seguridad y tecnología se encuentran para superar cualquier terreno: Nueva XTZ250 ABS.
Conocé más sobre los nuevos modelos Yamaha en: bit.ly/XTZSeries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7419990"/>
                  </a:ext>
                </a:extLst>
              </a:tr>
            </a:tbl>
          </a:graphicData>
        </a:graphic>
      </p:graphicFrame>
      <p:sp>
        <p:nvSpPr>
          <p:cNvPr id="4" name="Text Placeholder 3">
            <a:extLst>
              <a:ext uri="{FF2B5EF4-FFF2-40B4-BE49-F238E27FC236}">
                <a16:creationId xmlns:a16="http://schemas.microsoft.com/office/drawing/2014/main" id="{CB00EE94-CC78-48CE-B8CB-C0EE40762BD5}"/>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578622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49BA8-798E-4410-98B1-7AB0895D9026}"/>
              </a:ext>
            </a:extLst>
          </p:cNvPr>
          <p:cNvSpPr>
            <a:spLocks noGrp="1"/>
          </p:cNvSpPr>
          <p:nvPr>
            <p:ph type="title"/>
          </p:nvPr>
        </p:nvSpPr>
        <p:spPr/>
        <p:txBody>
          <a:bodyPr/>
          <a:lstStyle/>
          <a:p>
            <a:r>
              <a:rPr lang="en-US"/>
              <a:t>Facebook Post Table + Reactions | La Emilia - 12 of 17</a:t>
            </a:r>
          </a:p>
        </p:txBody>
      </p:sp>
      <p:graphicFrame>
        <p:nvGraphicFramePr>
          <p:cNvPr id="5" name="Table Placeholder 4">
            <a:extLst>
              <a:ext uri="{FF2B5EF4-FFF2-40B4-BE49-F238E27FC236}">
                <a16:creationId xmlns:a16="http://schemas.microsoft.com/office/drawing/2014/main" id="{99184A78-A006-4544-8ADD-6E1998FCB04D}"/>
              </a:ext>
            </a:extLst>
          </p:cNvPr>
          <p:cNvGraphicFramePr>
            <a:graphicFrameLocks noGrp="1"/>
          </p:cNvGraphicFramePr>
          <p:nvPr>
            <p:ph type="tbl" sz="quarter" idx="13"/>
            <p:extLst>
              <p:ext uri="{D42A27DB-BD31-4B8C-83A1-F6EECF244321}">
                <p14:modId xmlns:p14="http://schemas.microsoft.com/office/powerpoint/2010/main" val="2926717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9164641"/>
                    </a:ext>
                  </a:extLst>
                </a:gridCol>
                <a:gridCol w="493776">
                  <a:extLst>
                    <a:ext uri="{9D8B030D-6E8A-4147-A177-3AD203B41FA5}">
                      <a16:colId xmlns:a16="http://schemas.microsoft.com/office/drawing/2014/main" val="2964146886"/>
                    </a:ext>
                  </a:extLst>
                </a:gridCol>
                <a:gridCol w="493776">
                  <a:extLst>
                    <a:ext uri="{9D8B030D-6E8A-4147-A177-3AD203B41FA5}">
                      <a16:colId xmlns:a16="http://schemas.microsoft.com/office/drawing/2014/main" val="3819348889"/>
                    </a:ext>
                  </a:extLst>
                </a:gridCol>
                <a:gridCol w="493776">
                  <a:extLst>
                    <a:ext uri="{9D8B030D-6E8A-4147-A177-3AD203B41FA5}">
                      <a16:colId xmlns:a16="http://schemas.microsoft.com/office/drawing/2014/main" val="3383301703"/>
                    </a:ext>
                  </a:extLst>
                </a:gridCol>
                <a:gridCol w="493776">
                  <a:extLst>
                    <a:ext uri="{9D8B030D-6E8A-4147-A177-3AD203B41FA5}">
                      <a16:colId xmlns:a16="http://schemas.microsoft.com/office/drawing/2014/main" val="3150440428"/>
                    </a:ext>
                  </a:extLst>
                </a:gridCol>
                <a:gridCol w="493776">
                  <a:extLst>
                    <a:ext uri="{9D8B030D-6E8A-4147-A177-3AD203B41FA5}">
                      <a16:colId xmlns:a16="http://schemas.microsoft.com/office/drawing/2014/main" val="2291645853"/>
                    </a:ext>
                  </a:extLst>
                </a:gridCol>
                <a:gridCol w="493776">
                  <a:extLst>
                    <a:ext uri="{9D8B030D-6E8A-4147-A177-3AD203B41FA5}">
                      <a16:colId xmlns:a16="http://schemas.microsoft.com/office/drawing/2014/main" val="3844276073"/>
                    </a:ext>
                  </a:extLst>
                </a:gridCol>
                <a:gridCol w="493776">
                  <a:extLst>
                    <a:ext uri="{9D8B030D-6E8A-4147-A177-3AD203B41FA5}">
                      <a16:colId xmlns:a16="http://schemas.microsoft.com/office/drawing/2014/main" val="499973121"/>
                    </a:ext>
                  </a:extLst>
                </a:gridCol>
                <a:gridCol w="493776">
                  <a:extLst>
                    <a:ext uri="{9D8B030D-6E8A-4147-A177-3AD203B41FA5}">
                      <a16:colId xmlns:a16="http://schemas.microsoft.com/office/drawing/2014/main" val="3079835195"/>
                    </a:ext>
                  </a:extLst>
                </a:gridCol>
                <a:gridCol w="493776">
                  <a:extLst>
                    <a:ext uri="{9D8B030D-6E8A-4147-A177-3AD203B41FA5}">
                      <a16:colId xmlns:a16="http://schemas.microsoft.com/office/drawing/2014/main" val="2283326019"/>
                    </a:ext>
                  </a:extLst>
                </a:gridCol>
                <a:gridCol w="493776">
                  <a:extLst>
                    <a:ext uri="{9D8B030D-6E8A-4147-A177-3AD203B41FA5}">
                      <a16:colId xmlns:a16="http://schemas.microsoft.com/office/drawing/2014/main" val="3643037677"/>
                    </a:ext>
                  </a:extLst>
                </a:gridCol>
                <a:gridCol w="493776">
                  <a:extLst>
                    <a:ext uri="{9D8B030D-6E8A-4147-A177-3AD203B41FA5}">
                      <a16:colId xmlns:a16="http://schemas.microsoft.com/office/drawing/2014/main" val="4235638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3093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- 2021-02-24 16:00:38</a:t>
                      </a:r>
                      <a:r>
                        <a:rPr kumimoji="0" lang="es-ES" sz="1000" b="0" i="0" u="none" strike="noStrike" kern="1200" cap="none" spc="0" normalizeH="0" baseline="0" noProof="0">
                          <a:ln>
                            <a:noFill/>
                          </a:ln>
                          <a:solidFill>
                            <a:prstClr val="black"/>
                          </a:solidFill>
                          <a:effectLst/>
                          <a:uLnTx/>
                          <a:uFillTx/>
                          <a:latin typeface="+mn-lt"/>
                          <a:ea typeface="+mn-ea"/>
                          <a:cs typeface="+mn-cs"/>
                        </a:rPr>
                        <a:t>
 La FZ-S Disco se renueva incluyendo ahora freno a disco en ambas ruedas.
En febrero aprovechá 12 ó 18 cuotas sin interés.
Pedí ahora mismo tu cotización en bit.ly/YamahaAhora12
.
#TransporteIdeal #ViajaSeguro #MoveteConYamaha #Ahora12 #Ahora18
.
*bit.ly/Ahora12-Terminos-y-Condiciones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19593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- 2021-02-24 17:07:58</a:t>
                      </a:r>
                      <a:r>
                        <a:rPr kumimoji="0" lang="es-ES" sz="1000" b="0" i="0" u="none" strike="noStrike" kern="1200" cap="none" spc="0" normalizeH="0" baseline="0" noProof="0">
                          <a:ln>
                            <a:noFill/>
                          </a:ln>
                          <a:solidFill>
                            <a:prstClr val="black"/>
                          </a:solidFill>
                          <a:effectLst/>
                          <a:uLnTx/>
                          <a:uFillTx/>
                          <a:latin typeface="+mn-lt"/>
                          <a:ea typeface="+mn-ea"/>
                          <a:cs typeface="+mn-cs"/>
                        </a:rPr>
                        <a:t>
 Queremos saludar a todos los mecánicos en su día y agradecerles por la labor que brindan siempre con pasión.
#diadelmecanico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76433356"/>
                  </a:ext>
                </a:extLst>
              </a:tr>
            </a:tbl>
          </a:graphicData>
        </a:graphic>
      </p:graphicFrame>
      <p:sp>
        <p:nvSpPr>
          <p:cNvPr id="4" name="Text Placeholder 3">
            <a:extLst>
              <a:ext uri="{FF2B5EF4-FFF2-40B4-BE49-F238E27FC236}">
                <a16:creationId xmlns:a16="http://schemas.microsoft.com/office/drawing/2014/main" id="{EDB9A6B2-3EDE-4DE5-983F-9D848BF4FC20}"/>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52457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82433-7B35-45BA-8A9C-7D384D33FF24}"/>
              </a:ext>
            </a:extLst>
          </p:cNvPr>
          <p:cNvSpPr>
            <a:spLocks noGrp="1"/>
          </p:cNvSpPr>
          <p:nvPr>
            <p:ph type="title"/>
          </p:nvPr>
        </p:nvSpPr>
        <p:spPr/>
        <p:txBody>
          <a:bodyPr/>
          <a:lstStyle/>
          <a:p>
            <a:r>
              <a:rPr lang="en-US"/>
              <a:t>Facebook Post Table + Reactions | La Emilia - 13 of 17</a:t>
            </a:r>
          </a:p>
        </p:txBody>
      </p:sp>
      <p:graphicFrame>
        <p:nvGraphicFramePr>
          <p:cNvPr id="5" name="Table Placeholder 4">
            <a:extLst>
              <a:ext uri="{FF2B5EF4-FFF2-40B4-BE49-F238E27FC236}">
                <a16:creationId xmlns:a16="http://schemas.microsoft.com/office/drawing/2014/main" id="{334B45C1-7922-4DA8-8962-102561311346}"/>
              </a:ext>
            </a:extLst>
          </p:cNvPr>
          <p:cNvGraphicFramePr>
            <a:graphicFrameLocks noGrp="1"/>
          </p:cNvGraphicFramePr>
          <p:nvPr>
            <p:ph type="tbl" sz="quarter" idx="13"/>
            <p:extLst>
              <p:ext uri="{D42A27DB-BD31-4B8C-83A1-F6EECF244321}">
                <p14:modId xmlns:p14="http://schemas.microsoft.com/office/powerpoint/2010/main" val="2319580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69128473"/>
                    </a:ext>
                  </a:extLst>
                </a:gridCol>
                <a:gridCol w="493776">
                  <a:extLst>
                    <a:ext uri="{9D8B030D-6E8A-4147-A177-3AD203B41FA5}">
                      <a16:colId xmlns:a16="http://schemas.microsoft.com/office/drawing/2014/main" val="2381541980"/>
                    </a:ext>
                  </a:extLst>
                </a:gridCol>
                <a:gridCol w="493776">
                  <a:extLst>
                    <a:ext uri="{9D8B030D-6E8A-4147-A177-3AD203B41FA5}">
                      <a16:colId xmlns:a16="http://schemas.microsoft.com/office/drawing/2014/main" val="118649644"/>
                    </a:ext>
                  </a:extLst>
                </a:gridCol>
                <a:gridCol w="493776">
                  <a:extLst>
                    <a:ext uri="{9D8B030D-6E8A-4147-A177-3AD203B41FA5}">
                      <a16:colId xmlns:a16="http://schemas.microsoft.com/office/drawing/2014/main" val="3330476168"/>
                    </a:ext>
                  </a:extLst>
                </a:gridCol>
                <a:gridCol w="493776">
                  <a:extLst>
                    <a:ext uri="{9D8B030D-6E8A-4147-A177-3AD203B41FA5}">
                      <a16:colId xmlns:a16="http://schemas.microsoft.com/office/drawing/2014/main" val="2841265826"/>
                    </a:ext>
                  </a:extLst>
                </a:gridCol>
                <a:gridCol w="493776">
                  <a:extLst>
                    <a:ext uri="{9D8B030D-6E8A-4147-A177-3AD203B41FA5}">
                      <a16:colId xmlns:a16="http://schemas.microsoft.com/office/drawing/2014/main" val="4111514063"/>
                    </a:ext>
                  </a:extLst>
                </a:gridCol>
                <a:gridCol w="493776">
                  <a:extLst>
                    <a:ext uri="{9D8B030D-6E8A-4147-A177-3AD203B41FA5}">
                      <a16:colId xmlns:a16="http://schemas.microsoft.com/office/drawing/2014/main" val="1695094840"/>
                    </a:ext>
                  </a:extLst>
                </a:gridCol>
                <a:gridCol w="493776">
                  <a:extLst>
                    <a:ext uri="{9D8B030D-6E8A-4147-A177-3AD203B41FA5}">
                      <a16:colId xmlns:a16="http://schemas.microsoft.com/office/drawing/2014/main" val="228577744"/>
                    </a:ext>
                  </a:extLst>
                </a:gridCol>
                <a:gridCol w="493776">
                  <a:extLst>
                    <a:ext uri="{9D8B030D-6E8A-4147-A177-3AD203B41FA5}">
                      <a16:colId xmlns:a16="http://schemas.microsoft.com/office/drawing/2014/main" val="1966216762"/>
                    </a:ext>
                  </a:extLst>
                </a:gridCol>
                <a:gridCol w="493776">
                  <a:extLst>
                    <a:ext uri="{9D8B030D-6E8A-4147-A177-3AD203B41FA5}">
                      <a16:colId xmlns:a16="http://schemas.microsoft.com/office/drawing/2014/main" val="3614659439"/>
                    </a:ext>
                  </a:extLst>
                </a:gridCol>
                <a:gridCol w="493776">
                  <a:extLst>
                    <a:ext uri="{9D8B030D-6E8A-4147-A177-3AD203B41FA5}">
                      <a16:colId xmlns:a16="http://schemas.microsoft.com/office/drawing/2014/main" val="2121246078"/>
                    </a:ext>
                  </a:extLst>
                </a:gridCol>
                <a:gridCol w="493776">
                  <a:extLst>
                    <a:ext uri="{9D8B030D-6E8A-4147-A177-3AD203B41FA5}">
                      <a16:colId xmlns:a16="http://schemas.microsoft.com/office/drawing/2014/main" val="2917210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1422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- 2021-02-18 16:00:34</a:t>
                      </a:r>
                      <a:r>
                        <a:rPr kumimoji="0" lang="en-U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bit.ly/SuperTénéréXT1200ZE
.
.
#yamaha #supertenere #aventura #xt1200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85813310"/>
                  </a:ext>
                </a:extLst>
              </a:tr>
            </a:tbl>
          </a:graphicData>
        </a:graphic>
      </p:graphicFrame>
      <p:sp>
        <p:nvSpPr>
          <p:cNvPr id="4" name="Text Placeholder 3">
            <a:extLst>
              <a:ext uri="{FF2B5EF4-FFF2-40B4-BE49-F238E27FC236}">
                <a16:creationId xmlns:a16="http://schemas.microsoft.com/office/drawing/2014/main" id="{099301FB-8E65-43DC-8C15-5D265F0185E0}"/>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7960934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5F30B-94D2-40A2-9E74-89E3A4A07C32}"/>
              </a:ext>
            </a:extLst>
          </p:cNvPr>
          <p:cNvSpPr>
            <a:spLocks noGrp="1"/>
          </p:cNvSpPr>
          <p:nvPr>
            <p:ph type="title"/>
          </p:nvPr>
        </p:nvSpPr>
        <p:spPr/>
        <p:txBody>
          <a:bodyPr/>
          <a:lstStyle/>
          <a:p>
            <a:r>
              <a:rPr lang="en-US"/>
              <a:t>Facebook Post Table + Reactions | La Emilia - 14 of 17</a:t>
            </a:r>
          </a:p>
        </p:txBody>
      </p:sp>
      <p:graphicFrame>
        <p:nvGraphicFramePr>
          <p:cNvPr id="5" name="Table Placeholder 4">
            <a:extLst>
              <a:ext uri="{FF2B5EF4-FFF2-40B4-BE49-F238E27FC236}">
                <a16:creationId xmlns:a16="http://schemas.microsoft.com/office/drawing/2014/main" id="{5866929D-7404-4998-BE23-3E2658963279}"/>
              </a:ext>
            </a:extLst>
          </p:cNvPr>
          <p:cNvGraphicFramePr>
            <a:graphicFrameLocks noGrp="1"/>
          </p:cNvGraphicFramePr>
          <p:nvPr>
            <p:ph type="tbl" sz="quarter" idx="13"/>
            <p:extLst>
              <p:ext uri="{D42A27DB-BD31-4B8C-83A1-F6EECF244321}">
                <p14:modId xmlns:p14="http://schemas.microsoft.com/office/powerpoint/2010/main" val="1489803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74409840"/>
                    </a:ext>
                  </a:extLst>
                </a:gridCol>
                <a:gridCol w="493776">
                  <a:extLst>
                    <a:ext uri="{9D8B030D-6E8A-4147-A177-3AD203B41FA5}">
                      <a16:colId xmlns:a16="http://schemas.microsoft.com/office/drawing/2014/main" val="2802478596"/>
                    </a:ext>
                  </a:extLst>
                </a:gridCol>
                <a:gridCol w="493776">
                  <a:extLst>
                    <a:ext uri="{9D8B030D-6E8A-4147-A177-3AD203B41FA5}">
                      <a16:colId xmlns:a16="http://schemas.microsoft.com/office/drawing/2014/main" val="3988583843"/>
                    </a:ext>
                  </a:extLst>
                </a:gridCol>
                <a:gridCol w="493776">
                  <a:extLst>
                    <a:ext uri="{9D8B030D-6E8A-4147-A177-3AD203B41FA5}">
                      <a16:colId xmlns:a16="http://schemas.microsoft.com/office/drawing/2014/main" val="1674555646"/>
                    </a:ext>
                  </a:extLst>
                </a:gridCol>
                <a:gridCol w="493776">
                  <a:extLst>
                    <a:ext uri="{9D8B030D-6E8A-4147-A177-3AD203B41FA5}">
                      <a16:colId xmlns:a16="http://schemas.microsoft.com/office/drawing/2014/main" val="984076835"/>
                    </a:ext>
                  </a:extLst>
                </a:gridCol>
                <a:gridCol w="493776">
                  <a:extLst>
                    <a:ext uri="{9D8B030D-6E8A-4147-A177-3AD203B41FA5}">
                      <a16:colId xmlns:a16="http://schemas.microsoft.com/office/drawing/2014/main" val="466594318"/>
                    </a:ext>
                  </a:extLst>
                </a:gridCol>
                <a:gridCol w="493776">
                  <a:extLst>
                    <a:ext uri="{9D8B030D-6E8A-4147-A177-3AD203B41FA5}">
                      <a16:colId xmlns:a16="http://schemas.microsoft.com/office/drawing/2014/main" val="964103554"/>
                    </a:ext>
                  </a:extLst>
                </a:gridCol>
                <a:gridCol w="493776">
                  <a:extLst>
                    <a:ext uri="{9D8B030D-6E8A-4147-A177-3AD203B41FA5}">
                      <a16:colId xmlns:a16="http://schemas.microsoft.com/office/drawing/2014/main" val="2905223785"/>
                    </a:ext>
                  </a:extLst>
                </a:gridCol>
                <a:gridCol w="493776">
                  <a:extLst>
                    <a:ext uri="{9D8B030D-6E8A-4147-A177-3AD203B41FA5}">
                      <a16:colId xmlns:a16="http://schemas.microsoft.com/office/drawing/2014/main" val="3752612645"/>
                    </a:ext>
                  </a:extLst>
                </a:gridCol>
                <a:gridCol w="493776">
                  <a:extLst>
                    <a:ext uri="{9D8B030D-6E8A-4147-A177-3AD203B41FA5}">
                      <a16:colId xmlns:a16="http://schemas.microsoft.com/office/drawing/2014/main" val="853854211"/>
                    </a:ext>
                  </a:extLst>
                </a:gridCol>
                <a:gridCol w="493776">
                  <a:extLst>
                    <a:ext uri="{9D8B030D-6E8A-4147-A177-3AD203B41FA5}">
                      <a16:colId xmlns:a16="http://schemas.microsoft.com/office/drawing/2014/main" val="3324301522"/>
                    </a:ext>
                  </a:extLst>
                </a:gridCol>
                <a:gridCol w="493776">
                  <a:extLst>
                    <a:ext uri="{9D8B030D-6E8A-4147-A177-3AD203B41FA5}">
                      <a16:colId xmlns:a16="http://schemas.microsoft.com/office/drawing/2014/main" val="1650224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35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- 2021-03-08 18:00:33</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87496048"/>
                  </a:ext>
                </a:extLst>
              </a:tr>
            </a:tbl>
          </a:graphicData>
        </a:graphic>
      </p:graphicFrame>
      <p:sp>
        <p:nvSpPr>
          <p:cNvPr id="4" name="Text Placeholder 3">
            <a:extLst>
              <a:ext uri="{FF2B5EF4-FFF2-40B4-BE49-F238E27FC236}">
                <a16:creationId xmlns:a16="http://schemas.microsoft.com/office/drawing/2014/main" id="{35E4C305-C027-4E63-8D99-3EE501A87021}"/>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7321586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2747C-229C-48F2-95F6-A392F0890A04}"/>
              </a:ext>
            </a:extLst>
          </p:cNvPr>
          <p:cNvSpPr>
            <a:spLocks noGrp="1"/>
          </p:cNvSpPr>
          <p:nvPr>
            <p:ph type="title"/>
          </p:nvPr>
        </p:nvSpPr>
        <p:spPr/>
        <p:txBody>
          <a:bodyPr/>
          <a:lstStyle/>
          <a:p>
            <a:r>
              <a:rPr lang="en-US"/>
              <a:t>Facebook Post Table + Reactions | La Emilia - 15 of 17</a:t>
            </a:r>
          </a:p>
        </p:txBody>
      </p:sp>
      <p:graphicFrame>
        <p:nvGraphicFramePr>
          <p:cNvPr id="5" name="Table Placeholder 4">
            <a:extLst>
              <a:ext uri="{FF2B5EF4-FFF2-40B4-BE49-F238E27FC236}">
                <a16:creationId xmlns:a16="http://schemas.microsoft.com/office/drawing/2014/main" id="{B899F118-66B6-4DD9-9253-953911CD2A56}"/>
              </a:ext>
            </a:extLst>
          </p:cNvPr>
          <p:cNvGraphicFramePr>
            <a:graphicFrameLocks noGrp="1"/>
          </p:cNvGraphicFramePr>
          <p:nvPr>
            <p:ph type="tbl" sz="quarter" idx="13"/>
            <p:extLst>
              <p:ext uri="{D42A27DB-BD31-4B8C-83A1-F6EECF244321}">
                <p14:modId xmlns:p14="http://schemas.microsoft.com/office/powerpoint/2010/main" val="3980937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18706415"/>
                    </a:ext>
                  </a:extLst>
                </a:gridCol>
                <a:gridCol w="493776">
                  <a:extLst>
                    <a:ext uri="{9D8B030D-6E8A-4147-A177-3AD203B41FA5}">
                      <a16:colId xmlns:a16="http://schemas.microsoft.com/office/drawing/2014/main" val="578304954"/>
                    </a:ext>
                  </a:extLst>
                </a:gridCol>
                <a:gridCol w="493776">
                  <a:extLst>
                    <a:ext uri="{9D8B030D-6E8A-4147-A177-3AD203B41FA5}">
                      <a16:colId xmlns:a16="http://schemas.microsoft.com/office/drawing/2014/main" val="2467964489"/>
                    </a:ext>
                  </a:extLst>
                </a:gridCol>
                <a:gridCol w="493776">
                  <a:extLst>
                    <a:ext uri="{9D8B030D-6E8A-4147-A177-3AD203B41FA5}">
                      <a16:colId xmlns:a16="http://schemas.microsoft.com/office/drawing/2014/main" val="2807441353"/>
                    </a:ext>
                  </a:extLst>
                </a:gridCol>
                <a:gridCol w="493776">
                  <a:extLst>
                    <a:ext uri="{9D8B030D-6E8A-4147-A177-3AD203B41FA5}">
                      <a16:colId xmlns:a16="http://schemas.microsoft.com/office/drawing/2014/main" val="2222931882"/>
                    </a:ext>
                  </a:extLst>
                </a:gridCol>
                <a:gridCol w="493776">
                  <a:extLst>
                    <a:ext uri="{9D8B030D-6E8A-4147-A177-3AD203B41FA5}">
                      <a16:colId xmlns:a16="http://schemas.microsoft.com/office/drawing/2014/main" val="3406283603"/>
                    </a:ext>
                  </a:extLst>
                </a:gridCol>
                <a:gridCol w="493776">
                  <a:extLst>
                    <a:ext uri="{9D8B030D-6E8A-4147-A177-3AD203B41FA5}">
                      <a16:colId xmlns:a16="http://schemas.microsoft.com/office/drawing/2014/main" val="1755776113"/>
                    </a:ext>
                  </a:extLst>
                </a:gridCol>
                <a:gridCol w="493776">
                  <a:extLst>
                    <a:ext uri="{9D8B030D-6E8A-4147-A177-3AD203B41FA5}">
                      <a16:colId xmlns:a16="http://schemas.microsoft.com/office/drawing/2014/main" val="388900136"/>
                    </a:ext>
                  </a:extLst>
                </a:gridCol>
                <a:gridCol w="493776">
                  <a:extLst>
                    <a:ext uri="{9D8B030D-6E8A-4147-A177-3AD203B41FA5}">
                      <a16:colId xmlns:a16="http://schemas.microsoft.com/office/drawing/2014/main" val="692224652"/>
                    </a:ext>
                  </a:extLst>
                </a:gridCol>
                <a:gridCol w="493776">
                  <a:extLst>
                    <a:ext uri="{9D8B030D-6E8A-4147-A177-3AD203B41FA5}">
                      <a16:colId xmlns:a16="http://schemas.microsoft.com/office/drawing/2014/main" val="3594680026"/>
                    </a:ext>
                  </a:extLst>
                </a:gridCol>
                <a:gridCol w="493776">
                  <a:extLst>
                    <a:ext uri="{9D8B030D-6E8A-4147-A177-3AD203B41FA5}">
                      <a16:colId xmlns:a16="http://schemas.microsoft.com/office/drawing/2014/main" val="35789461"/>
                    </a:ext>
                  </a:extLst>
                </a:gridCol>
                <a:gridCol w="493776">
                  <a:extLst>
                    <a:ext uri="{9D8B030D-6E8A-4147-A177-3AD203B41FA5}">
                      <a16:colId xmlns:a16="http://schemas.microsoft.com/office/drawing/2014/main" val="505524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1672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- 2021-02-17 18:00:32</a:t>
                      </a:r>
                      <a:r>
                        <a:rPr kumimoji="0" lang="es-ES" sz="1000" b="0" i="0" u="none" strike="noStrike" kern="1200" cap="none" spc="0" normalizeH="0" baseline="0" noProof="0">
                          <a:ln>
                            <a:noFill/>
                          </a:ln>
                          <a:solidFill>
                            <a:prstClr val="black"/>
                          </a:solidFill>
                          <a:effectLst/>
                          <a:uLnTx/>
                          <a:uFillTx/>
                          <a:latin typeface="+mn-lt"/>
                          <a:ea typeface="+mn-ea"/>
                          <a:cs typeface="+mn-cs"/>
                        </a:rPr>
                        <a:t>
 La FZ-S Disco se renueva incluyendo ahora freno a disco en ambas ruedas.
Conoce más sobre este modelo ingresando en: bit.ly/YamahaFZSDisco
.
.
#TransporteIdeal #ViajaSeguro #MoveteConYamaha #FZSDisco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79500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- 2021-03-08 11:11:16</a:t>
                      </a:r>
                      <a:r>
                        <a:rPr kumimoji="0" lang="es-ES" sz="1000" b="0" i="0" u="none" strike="noStrike" kern="1200" cap="none" spc="0" normalizeH="0" baseline="0" noProof="0">
                          <a:ln>
                            <a:noFill/>
                          </a:ln>
                          <a:solidFill>
                            <a:prstClr val="black"/>
                          </a:solidFill>
                          <a:effectLst/>
                          <a:uLnTx/>
                          <a:uFillTx/>
                          <a:latin typeface="+mn-lt"/>
                          <a:ea typeface="+mn-ea"/>
                          <a:cs typeface="+mn-cs"/>
                        </a:rPr>
                        <a:t>
 ¡Porque con ellas siempre compartimos la misma pasión! 
Desde Yamaha queremos conmemorarlas y saludarlas en este día.
#diadelamujer #8M #diainternacionaldelamujer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5512891"/>
                  </a:ext>
                </a:extLst>
              </a:tr>
            </a:tbl>
          </a:graphicData>
        </a:graphic>
      </p:graphicFrame>
      <p:sp>
        <p:nvSpPr>
          <p:cNvPr id="4" name="Text Placeholder 3">
            <a:extLst>
              <a:ext uri="{FF2B5EF4-FFF2-40B4-BE49-F238E27FC236}">
                <a16:creationId xmlns:a16="http://schemas.microsoft.com/office/drawing/2014/main" id="{B92B297B-F928-41E3-86DE-206196911FD6}"/>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3870064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255C0-CC5E-46D1-8064-1B2E1E8F6125}"/>
              </a:ext>
            </a:extLst>
          </p:cNvPr>
          <p:cNvSpPr>
            <a:spLocks noGrp="1"/>
          </p:cNvSpPr>
          <p:nvPr>
            <p:ph type="title"/>
          </p:nvPr>
        </p:nvSpPr>
        <p:spPr/>
        <p:txBody>
          <a:bodyPr/>
          <a:lstStyle/>
          <a:p>
            <a:r>
              <a:rPr lang="en-US"/>
              <a:t>Facebook Post Table + Reactions | La Emilia - 16 of 17</a:t>
            </a:r>
          </a:p>
        </p:txBody>
      </p:sp>
      <p:graphicFrame>
        <p:nvGraphicFramePr>
          <p:cNvPr id="5" name="Table Placeholder 4">
            <a:extLst>
              <a:ext uri="{FF2B5EF4-FFF2-40B4-BE49-F238E27FC236}">
                <a16:creationId xmlns:a16="http://schemas.microsoft.com/office/drawing/2014/main" id="{F4CFDE56-C8AF-4187-8641-724C630E2FFF}"/>
              </a:ext>
            </a:extLst>
          </p:cNvPr>
          <p:cNvGraphicFramePr>
            <a:graphicFrameLocks noGrp="1"/>
          </p:cNvGraphicFramePr>
          <p:nvPr>
            <p:ph type="tbl" sz="quarter" idx="13"/>
            <p:extLst>
              <p:ext uri="{D42A27DB-BD31-4B8C-83A1-F6EECF244321}">
                <p14:modId xmlns:p14="http://schemas.microsoft.com/office/powerpoint/2010/main" val="3099011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7518350"/>
                    </a:ext>
                  </a:extLst>
                </a:gridCol>
                <a:gridCol w="493776">
                  <a:extLst>
                    <a:ext uri="{9D8B030D-6E8A-4147-A177-3AD203B41FA5}">
                      <a16:colId xmlns:a16="http://schemas.microsoft.com/office/drawing/2014/main" val="920990764"/>
                    </a:ext>
                  </a:extLst>
                </a:gridCol>
                <a:gridCol w="493776">
                  <a:extLst>
                    <a:ext uri="{9D8B030D-6E8A-4147-A177-3AD203B41FA5}">
                      <a16:colId xmlns:a16="http://schemas.microsoft.com/office/drawing/2014/main" val="3103278001"/>
                    </a:ext>
                  </a:extLst>
                </a:gridCol>
                <a:gridCol w="493776">
                  <a:extLst>
                    <a:ext uri="{9D8B030D-6E8A-4147-A177-3AD203B41FA5}">
                      <a16:colId xmlns:a16="http://schemas.microsoft.com/office/drawing/2014/main" val="2670652092"/>
                    </a:ext>
                  </a:extLst>
                </a:gridCol>
                <a:gridCol w="493776">
                  <a:extLst>
                    <a:ext uri="{9D8B030D-6E8A-4147-A177-3AD203B41FA5}">
                      <a16:colId xmlns:a16="http://schemas.microsoft.com/office/drawing/2014/main" val="3012621050"/>
                    </a:ext>
                  </a:extLst>
                </a:gridCol>
                <a:gridCol w="493776">
                  <a:extLst>
                    <a:ext uri="{9D8B030D-6E8A-4147-A177-3AD203B41FA5}">
                      <a16:colId xmlns:a16="http://schemas.microsoft.com/office/drawing/2014/main" val="1346056379"/>
                    </a:ext>
                  </a:extLst>
                </a:gridCol>
                <a:gridCol w="493776">
                  <a:extLst>
                    <a:ext uri="{9D8B030D-6E8A-4147-A177-3AD203B41FA5}">
                      <a16:colId xmlns:a16="http://schemas.microsoft.com/office/drawing/2014/main" val="2544668486"/>
                    </a:ext>
                  </a:extLst>
                </a:gridCol>
                <a:gridCol w="493776">
                  <a:extLst>
                    <a:ext uri="{9D8B030D-6E8A-4147-A177-3AD203B41FA5}">
                      <a16:colId xmlns:a16="http://schemas.microsoft.com/office/drawing/2014/main" val="3547797258"/>
                    </a:ext>
                  </a:extLst>
                </a:gridCol>
                <a:gridCol w="493776">
                  <a:extLst>
                    <a:ext uri="{9D8B030D-6E8A-4147-A177-3AD203B41FA5}">
                      <a16:colId xmlns:a16="http://schemas.microsoft.com/office/drawing/2014/main" val="2330742884"/>
                    </a:ext>
                  </a:extLst>
                </a:gridCol>
                <a:gridCol w="493776">
                  <a:extLst>
                    <a:ext uri="{9D8B030D-6E8A-4147-A177-3AD203B41FA5}">
                      <a16:colId xmlns:a16="http://schemas.microsoft.com/office/drawing/2014/main" val="3036327044"/>
                    </a:ext>
                  </a:extLst>
                </a:gridCol>
                <a:gridCol w="493776">
                  <a:extLst>
                    <a:ext uri="{9D8B030D-6E8A-4147-A177-3AD203B41FA5}">
                      <a16:colId xmlns:a16="http://schemas.microsoft.com/office/drawing/2014/main" val="3983618861"/>
                    </a:ext>
                  </a:extLst>
                </a:gridCol>
                <a:gridCol w="493776">
                  <a:extLst>
                    <a:ext uri="{9D8B030D-6E8A-4147-A177-3AD203B41FA5}">
                      <a16:colId xmlns:a16="http://schemas.microsoft.com/office/drawing/2014/main" val="4243265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4891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- 2021-02-19 16:00:01</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10835468"/>
                  </a:ext>
                </a:extLst>
              </a:tr>
            </a:tbl>
          </a:graphicData>
        </a:graphic>
      </p:graphicFrame>
      <p:sp>
        <p:nvSpPr>
          <p:cNvPr id="4" name="Text Placeholder 3">
            <a:extLst>
              <a:ext uri="{FF2B5EF4-FFF2-40B4-BE49-F238E27FC236}">
                <a16:creationId xmlns:a16="http://schemas.microsoft.com/office/drawing/2014/main" id="{DE2D2796-3D9A-45B5-AD1D-4DBD524FCDD7}"/>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4354493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4ACAD-D98D-439A-9EC8-959108FA5F4F}"/>
              </a:ext>
            </a:extLst>
          </p:cNvPr>
          <p:cNvSpPr>
            <a:spLocks noGrp="1"/>
          </p:cNvSpPr>
          <p:nvPr>
            <p:ph type="title"/>
          </p:nvPr>
        </p:nvSpPr>
        <p:spPr/>
        <p:txBody>
          <a:bodyPr/>
          <a:lstStyle/>
          <a:p>
            <a:r>
              <a:rPr lang="en-US"/>
              <a:t>Facebook Post Table + Reactions | La Emilia - 17 of 17</a:t>
            </a:r>
          </a:p>
        </p:txBody>
      </p:sp>
      <p:graphicFrame>
        <p:nvGraphicFramePr>
          <p:cNvPr id="5" name="Table Placeholder 4">
            <a:extLst>
              <a:ext uri="{FF2B5EF4-FFF2-40B4-BE49-F238E27FC236}">
                <a16:creationId xmlns:a16="http://schemas.microsoft.com/office/drawing/2014/main" id="{C8406A39-13E3-4E07-8221-B3A99D31CB17}"/>
              </a:ext>
            </a:extLst>
          </p:cNvPr>
          <p:cNvGraphicFramePr>
            <a:graphicFrameLocks noGrp="1"/>
          </p:cNvGraphicFramePr>
          <p:nvPr>
            <p:ph type="tbl" sz="quarter" idx="13"/>
            <p:extLst>
              <p:ext uri="{D42A27DB-BD31-4B8C-83A1-F6EECF244321}">
                <p14:modId xmlns:p14="http://schemas.microsoft.com/office/powerpoint/2010/main" val="3631564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53224253"/>
                    </a:ext>
                  </a:extLst>
                </a:gridCol>
                <a:gridCol w="493776">
                  <a:extLst>
                    <a:ext uri="{9D8B030D-6E8A-4147-A177-3AD203B41FA5}">
                      <a16:colId xmlns:a16="http://schemas.microsoft.com/office/drawing/2014/main" val="3705220540"/>
                    </a:ext>
                  </a:extLst>
                </a:gridCol>
                <a:gridCol w="493776">
                  <a:extLst>
                    <a:ext uri="{9D8B030D-6E8A-4147-A177-3AD203B41FA5}">
                      <a16:colId xmlns:a16="http://schemas.microsoft.com/office/drawing/2014/main" val="1442986893"/>
                    </a:ext>
                  </a:extLst>
                </a:gridCol>
                <a:gridCol w="493776">
                  <a:extLst>
                    <a:ext uri="{9D8B030D-6E8A-4147-A177-3AD203B41FA5}">
                      <a16:colId xmlns:a16="http://schemas.microsoft.com/office/drawing/2014/main" val="3926470762"/>
                    </a:ext>
                  </a:extLst>
                </a:gridCol>
                <a:gridCol w="493776">
                  <a:extLst>
                    <a:ext uri="{9D8B030D-6E8A-4147-A177-3AD203B41FA5}">
                      <a16:colId xmlns:a16="http://schemas.microsoft.com/office/drawing/2014/main" val="3122335389"/>
                    </a:ext>
                  </a:extLst>
                </a:gridCol>
                <a:gridCol w="493776">
                  <a:extLst>
                    <a:ext uri="{9D8B030D-6E8A-4147-A177-3AD203B41FA5}">
                      <a16:colId xmlns:a16="http://schemas.microsoft.com/office/drawing/2014/main" val="1100951962"/>
                    </a:ext>
                  </a:extLst>
                </a:gridCol>
                <a:gridCol w="493776">
                  <a:extLst>
                    <a:ext uri="{9D8B030D-6E8A-4147-A177-3AD203B41FA5}">
                      <a16:colId xmlns:a16="http://schemas.microsoft.com/office/drawing/2014/main" val="544309796"/>
                    </a:ext>
                  </a:extLst>
                </a:gridCol>
                <a:gridCol w="493776">
                  <a:extLst>
                    <a:ext uri="{9D8B030D-6E8A-4147-A177-3AD203B41FA5}">
                      <a16:colId xmlns:a16="http://schemas.microsoft.com/office/drawing/2014/main" val="148608934"/>
                    </a:ext>
                  </a:extLst>
                </a:gridCol>
                <a:gridCol w="493776">
                  <a:extLst>
                    <a:ext uri="{9D8B030D-6E8A-4147-A177-3AD203B41FA5}">
                      <a16:colId xmlns:a16="http://schemas.microsoft.com/office/drawing/2014/main" val="4014122438"/>
                    </a:ext>
                  </a:extLst>
                </a:gridCol>
                <a:gridCol w="493776">
                  <a:extLst>
                    <a:ext uri="{9D8B030D-6E8A-4147-A177-3AD203B41FA5}">
                      <a16:colId xmlns:a16="http://schemas.microsoft.com/office/drawing/2014/main" val="2136206929"/>
                    </a:ext>
                  </a:extLst>
                </a:gridCol>
                <a:gridCol w="493776">
                  <a:extLst>
                    <a:ext uri="{9D8B030D-6E8A-4147-A177-3AD203B41FA5}">
                      <a16:colId xmlns:a16="http://schemas.microsoft.com/office/drawing/2014/main" val="1737436891"/>
                    </a:ext>
                  </a:extLst>
                </a:gridCol>
                <a:gridCol w="493776">
                  <a:extLst>
                    <a:ext uri="{9D8B030D-6E8A-4147-A177-3AD203B41FA5}">
                      <a16:colId xmlns:a16="http://schemas.microsoft.com/office/drawing/2014/main" val="2027966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3981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- 2021-02-17 12:00:27</a:t>
                      </a:r>
                      <a:r>
                        <a:rPr kumimoji="0" lang="es-ES" sz="1000" b="0" i="0" u="none" strike="noStrike" kern="1200" cap="none" spc="0" normalizeH="0" baseline="0" noProof="0">
                          <a:ln>
                            <a:noFill/>
                          </a:ln>
                          <a:solidFill>
                            <a:prstClr val="black"/>
                          </a:solidFill>
                          <a:effectLst/>
                          <a:uLnTx/>
                          <a:uFillTx/>
                          <a:latin typeface="+mn-lt"/>
                          <a:ea typeface="+mn-ea"/>
                          <a:cs typeface="+mn-cs"/>
                        </a:rPr>
                        <a:t>
 ¡En Febrero seguimos con las cuotas sin interés!
Aprovechá 12 ó 18 cuotas sin interés en FZ FI, FZ-S Disco, FZ25 y XTZ125 y no pierdas la oportunidad de tener tu Yamaha.
Pedí ahora mismo tu cotización en bit.ly/YamahaAhora12
.
#TransporteIdeal #ViajaSeguro #MoveteConYamaha #Ahora12 #Ahora18
.
*Términos y condiciones: bit.ly/Ahora12-Terminos-y-Condiciones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81937082"/>
                  </a:ext>
                </a:extLst>
              </a:tr>
            </a:tbl>
          </a:graphicData>
        </a:graphic>
      </p:graphicFrame>
      <p:sp>
        <p:nvSpPr>
          <p:cNvPr id="4" name="Text Placeholder 3">
            <a:extLst>
              <a:ext uri="{FF2B5EF4-FFF2-40B4-BE49-F238E27FC236}">
                <a16:creationId xmlns:a16="http://schemas.microsoft.com/office/drawing/2014/main" id="{904DEC4D-E46A-4DF2-941A-69DF7A5765C4}"/>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7380088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25B51-FC74-40B3-9DAF-F9DF24ACF8DE}"/>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BFFA4915-711C-4B09-B8F1-4E3C0E1FFFD8}"/>
              </a:ext>
            </a:extLst>
          </p:cNvPr>
          <p:cNvGraphicFramePr>
            <a:graphicFrameLocks noGrp="1"/>
          </p:cNvGraphicFramePr>
          <p:nvPr>
            <p:ph type="chart" sz="quarter" idx="13"/>
            <p:extLst>
              <p:ext uri="{D42A27DB-BD31-4B8C-83A1-F6EECF244321}">
                <p14:modId xmlns:p14="http://schemas.microsoft.com/office/powerpoint/2010/main" val="4037638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176505-64CA-474D-ACF7-4499E0D160AB}"/>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EAC38332-E9A4-4FBC-85D5-B1F91895C5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35503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F4705-B503-4C86-BB86-29C20E4B3530}"/>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3774257E-E02E-43E4-91DD-712495F3CCC8}"/>
              </a:ext>
            </a:extLst>
          </p:cNvPr>
          <p:cNvGraphicFramePr>
            <a:graphicFrameLocks noGrp="1"/>
          </p:cNvGraphicFramePr>
          <p:nvPr>
            <p:ph type="tbl" sz="quarter" idx="13"/>
            <p:extLst>
              <p:ext uri="{D42A27DB-BD31-4B8C-83A1-F6EECF244321}">
                <p14:modId xmlns:p14="http://schemas.microsoft.com/office/powerpoint/2010/main" val="2524253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09822217"/>
                    </a:ext>
                  </a:extLst>
                </a:gridCol>
                <a:gridCol w="1152144">
                  <a:extLst>
                    <a:ext uri="{9D8B030D-6E8A-4147-A177-3AD203B41FA5}">
                      <a16:colId xmlns:a16="http://schemas.microsoft.com/office/drawing/2014/main" val="1770172796"/>
                    </a:ext>
                  </a:extLst>
                </a:gridCol>
                <a:gridCol w="1152144">
                  <a:extLst>
                    <a:ext uri="{9D8B030D-6E8A-4147-A177-3AD203B41FA5}">
                      <a16:colId xmlns:a16="http://schemas.microsoft.com/office/drawing/2014/main" val="1389345898"/>
                    </a:ext>
                  </a:extLst>
                </a:gridCol>
                <a:gridCol w="1152144">
                  <a:extLst>
                    <a:ext uri="{9D8B030D-6E8A-4147-A177-3AD203B41FA5}">
                      <a16:colId xmlns:a16="http://schemas.microsoft.com/office/drawing/2014/main" val="3439470555"/>
                    </a:ext>
                  </a:extLst>
                </a:gridCol>
                <a:gridCol w="1152144">
                  <a:extLst>
                    <a:ext uri="{9D8B030D-6E8A-4147-A177-3AD203B41FA5}">
                      <a16:colId xmlns:a16="http://schemas.microsoft.com/office/drawing/2014/main" val="3360442430"/>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674319509"/>
                  </a:ext>
                </a:extLst>
              </a:tr>
              <a:tr h="370840">
                <a:tc>
                  <a:txBody>
                    <a:bodyPr/>
                    <a:lstStyle/>
                    <a:p>
                      <a:r>
                        <a:rPr lang="es-ES" sz="1000" b="1"/>
                        <a:t>Bajaj Argentina - 2021-02-17 10:39:05</a:t>
                      </a:r>
                      <a:r>
                        <a:rPr lang="es-ES" sz="1000"/>
                        <a:t>
 Buenas. Consulta, que aceite recomiendan para la ns? Gracias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639372010"/>
                  </a:ext>
                </a:extLst>
              </a:tr>
              <a:tr h="370840">
                <a:tc>
                  <a:txBody>
                    <a:bodyPr/>
                    <a:lstStyle/>
                    <a:p>
                      <a:r>
                        <a:rPr lang="es-ES" sz="1000" b="1"/>
                        <a:t>Bajaj Argentina - 2021-02-27 12:39:38</a:t>
                      </a:r>
                      <a:r>
                        <a:rPr lang="es-ES" sz="1000"/>
                        <a:t>
 Caraduras como pueden vender un producto para el cual no tienen repuestos en toda Argentina,hace dos meses tengo parada la dominar 400,sin poder conseguir hasta el dia fecha repuesto llanta delantera...</a:t>
                      </a:r>
                      <a:endParaRPr lang="en-US" sz="1000"/>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1062619749"/>
                  </a:ext>
                </a:extLst>
              </a:tr>
            </a:tbl>
          </a:graphicData>
        </a:graphic>
      </p:graphicFrame>
      <p:sp>
        <p:nvSpPr>
          <p:cNvPr id="4" name="Text Placeholder 3">
            <a:extLst>
              <a:ext uri="{FF2B5EF4-FFF2-40B4-BE49-F238E27FC236}">
                <a16:creationId xmlns:a16="http://schemas.microsoft.com/office/drawing/2014/main" id="{47F9F040-C2A5-4FD1-91BD-73643CE6DFD6}"/>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3677305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1585</Words>
  <Application>Microsoft Office PowerPoint</Application>
  <PresentationFormat>On-screen Show (4:3)</PresentationFormat>
  <Paragraphs>835</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FACEBOOK NUEVO - La emilia usar</vt:lpstr>
      <vt:lpstr>Facebook Key Metrics Table | La Emilia</vt:lpstr>
      <vt:lpstr>Facebook Key Metrics Radar | La Emilia</vt:lpstr>
      <vt:lpstr>Facebook Fan Distribution | La Emilia</vt:lpstr>
      <vt:lpstr>Facebook +/- Fan Distribution | La Emilia</vt:lpstr>
      <vt:lpstr>Facebook Posts Distribution | La Emilia</vt:lpstr>
      <vt:lpstr>Facebook Interactions Distribution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 - 1 of 3</vt:lpstr>
      <vt:lpstr>Facebook Hashtag Detection | La Emilia - 2 of 3</vt:lpstr>
      <vt:lpstr>Facebook Hashtag Detection | La Emilia - 3 of 3</vt:lpstr>
      <vt:lpstr>Facebook Post Table + Reactions | La Emilia - 1 of 17</vt:lpstr>
      <vt:lpstr>Facebook Post Table + Reactions | La Emilia - 2 of 17</vt:lpstr>
      <vt:lpstr>Facebook Post Table + Reactions | La Emilia - 3 of 17</vt:lpstr>
      <vt:lpstr>Facebook Post Table + Reactions | La Emilia - 4 of 17</vt:lpstr>
      <vt:lpstr>Facebook Post Table + Reactions | La Emilia - 5 of 17</vt:lpstr>
      <vt:lpstr>Facebook Post Table + Reactions | La Emilia - 6 of 17</vt:lpstr>
      <vt:lpstr>Facebook Post Table + Reactions | La Emilia - 7 of 17</vt:lpstr>
      <vt:lpstr>Facebook Post Table + Reactions | La Emilia - 8 of 17</vt:lpstr>
      <vt:lpstr>Facebook Post Table + Reactions | La Emilia - 9 of 17</vt:lpstr>
      <vt:lpstr>Facebook Post Table + Reactions | La Emilia - 10 of 17</vt:lpstr>
      <vt:lpstr>Facebook Post Table + Reactions | La Emilia - 11 of 17</vt:lpstr>
      <vt:lpstr>Facebook Post Table + Reactions | La Emilia - 12 of 17</vt:lpstr>
      <vt:lpstr>Facebook Post Table + Reactions | La Emilia - 13 of 17</vt:lpstr>
      <vt:lpstr>Facebook Post Table + Reactions | La Emilia - 14 of 17</vt:lpstr>
      <vt:lpstr>Facebook Post Table + Reactions | La Emilia - 15 of 17</vt:lpstr>
      <vt:lpstr>Facebook Post Table + Reactions | La Emilia - 16 of 17</vt:lpstr>
      <vt:lpstr>Facebook Post Table + Reactions | La Emilia - 17 of 17</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2021-03-15T17:44:19Z</dcterms:created>
  <dcterms:modified xsi:type="dcterms:W3CDTF">2021-03-15T17:46:06Z</dcterms:modified>
</cp:coreProperties>
</file>