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3.6214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9D-4EB4-8F09-2457CE4136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0.60929999999999995</c:v>
                </c:pt>
                <c:pt idx="1">
                  <c:v>50</c:v>
                </c:pt>
                <c:pt idx="2">
                  <c:v>42.857100000000003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9D-4EB4-8F09-2457CE4136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9D-4EB4-8F09-2457CE4136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9634984"/>
        <c:axId val="319633016"/>
      </c:radarChart>
      <c:catAx>
        <c:axId val="31963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33016"/>
        <c:crosses val="autoZero"/>
        <c:auto val="1"/>
        <c:lblAlgn val="ctr"/>
        <c:lblOffset val="100"/>
        <c:noMultiLvlLbl val="0"/>
      </c:catAx>
      <c:valAx>
        <c:axId val="31963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3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1146926</c:v>
                </c:pt>
                <c:pt idx="1">
                  <c:v>41535</c:v>
                </c:pt>
                <c:pt idx="2">
                  <c:v>6988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AD-4825-A92B-0AE9E4DD15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0F9C-4B84-9C1C-66F2F8A22D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D0-4209-A1C3-421566A7EC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21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55-4478-91A4-FE4DFAFAF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41063</c:v>
                </c:pt>
                <c:pt idx="1">
                  <c:v>41067</c:v>
                </c:pt>
                <c:pt idx="2">
                  <c:v>41074</c:v>
                </c:pt>
                <c:pt idx="3">
                  <c:v>41083</c:v>
                </c:pt>
                <c:pt idx="4">
                  <c:v>41094</c:v>
                </c:pt>
                <c:pt idx="5">
                  <c:v>41103</c:v>
                </c:pt>
                <c:pt idx="6">
                  <c:v>41105</c:v>
                </c:pt>
                <c:pt idx="7">
                  <c:v>41119</c:v>
                </c:pt>
                <c:pt idx="8">
                  <c:v>41125</c:v>
                </c:pt>
                <c:pt idx="9">
                  <c:v>41136</c:v>
                </c:pt>
                <c:pt idx="10">
                  <c:v>41134</c:v>
                </c:pt>
                <c:pt idx="11">
                  <c:v>41141</c:v>
                </c:pt>
                <c:pt idx="12">
                  <c:v>41160</c:v>
                </c:pt>
                <c:pt idx="13">
                  <c:v>41173</c:v>
                </c:pt>
                <c:pt idx="14">
                  <c:v>41219</c:v>
                </c:pt>
                <c:pt idx="15">
                  <c:v>41255</c:v>
                </c:pt>
                <c:pt idx="16">
                  <c:v>41284</c:v>
                </c:pt>
                <c:pt idx="17">
                  <c:v>41317</c:v>
                </c:pt>
                <c:pt idx="18">
                  <c:v>41350</c:v>
                </c:pt>
                <c:pt idx="19">
                  <c:v>41376</c:v>
                </c:pt>
                <c:pt idx="20">
                  <c:v>41402</c:v>
                </c:pt>
                <c:pt idx="21">
                  <c:v>41416</c:v>
                </c:pt>
                <c:pt idx="22">
                  <c:v>41452</c:v>
                </c:pt>
                <c:pt idx="23">
                  <c:v>41481</c:v>
                </c:pt>
                <c:pt idx="24">
                  <c:v>41505</c:v>
                </c:pt>
                <c:pt idx="25">
                  <c:v>41521</c:v>
                </c:pt>
                <c:pt idx="26">
                  <c:v>41535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A9-4E85-94D3-B033E7B214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6969</c:v>
                </c:pt>
                <c:pt idx="1">
                  <c:v>6969</c:v>
                </c:pt>
                <c:pt idx="2">
                  <c:v>6969</c:v>
                </c:pt>
                <c:pt idx="3">
                  <c:v>6971</c:v>
                </c:pt>
                <c:pt idx="4">
                  <c:v>6973</c:v>
                </c:pt>
                <c:pt idx="5">
                  <c:v>6975</c:v>
                </c:pt>
                <c:pt idx="6">
                  <c:v>6976</c:v>
                </c:pt>
                <c:pt idx="7">
                  <c:v>6978</c:v>
                </c:pt>
                <c:pt idx="8">
                  <c:v>6979</c:v>
                </c:pt>
                <c:pt idx="9">
                  <c:v>6977</c:v>
                </c:pt>
                <c:pt idx="10">
                  <c:v>6979</c:v>
                </c:pt>
                <c:pt idx="11">
                  <c:v>6984</c:v>
                </c:pt>
                <c:pt idx="12">
                  <c:v>6986</c:v>
                </c:pt>
                <c:pt idx="13">
                  <c:v>6986</c:v>
                </c:pt>
                <c:pt idx="14">
                  <c:v>6988</c:v>
                </c:pt>
                <c:pt idx="15">
                  <c:v>6988</c:v>
                </c:pt>
                <c:pt idx="16">
                  <c:v>6987</c:v>
                </c:pt>
                <c:pt idx="17">
                  <c:v>6985</c:v>
                </c:pt>
                <c:pt idx="18">
                  <c:v>6985</c:v>
                </c:pt>
                <c:pt idx="19">
                  <c:v>6985</c:v>
                </c:pt>
                <c:pt idx="20">
                  <c:v>6986</c:v>
                </c:pt>
                <c:pt idx="21">
                  <c:v>6988</c:v>
                </c:pt>
                <c:pt idx="22">
                  <c:v>6988</c:v>
                </c:pt>
                <c:pt idx="23">
                  <c:v>6988</c:v>
                </c:pt>
                <c:pt idx="24">
                  <c:v>6987</c:v>
                </c:pt>
                <c:pt idx="25">
                  <c:v>6987</c:v>
                </c:pt>
                <c:pt idx="26">
                  <c:v>6988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A9-4E85-94D3-B033E7B214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6">
                  <c:v>1146052</c:v>
                </c:pt>
                <c:pt idx="7">
                  <c:v>1146146</c:v>
                </c:pt>
                <c:pt idx="8">
                  <c:v>1146236</c:v>
                </c:pt>
                <c:pt idx="9">
                  <c:v>1146001</c:v>
                </c:pt>
                <c:pt idx="10">
                  <c:v>1146070</c:v>
                </c:pt>
                <c:pt idx="11">
                  <c:v>1146131</c:v>
                </c:pt>
                <c:pt idx="12">
                  <c:v>1146279</c:v>
                </c:pt>
                <c:pt idx="13">
                  <c:v>1146318</c:v>
                </c:pt>
                <c:pt idx="14">
                  <c:v>1146382</c:v>
                </c:pt>
                <c:pt idx="15">
                  <c:v>1146418</c:v>
                </c:pt>
                <c:pt idx="16">
                  <c:v>1146584</c:v>
                </c:pt>
                <c:pt idx="17">
                  <c:v>1146658</c:v>
                </c:pt>
                <c:pt idx="18">
                  <c:v>1146649</c:v>
                </c:pt>
                <c:pt idx="19">
                  <c:v>1146763</c:v>
                </c:pt>
                <c:pt idx="20">
                  <c:v>1146788</c:v>
                </c:pt>
                <c:pt idx="21">
                  <c:v>1146641</c:v>
                </c:pt>
                <c:pt idx="22">
                  <c:v>1146659</c:v>
                </c:pt>
                <c:pt idx="23">
                  <c:v>1146657</c:v>
                </c:pt>
                <c:pt idx="24">
                  <c:v>1146693</c:v>
                </c:pt>
                <c:pt idx="25">
                  <c:v>1146815</c:v>
                </c:pt>
                <c:pt idx="26">
                  <c:v>1146926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A9-4E85-94D3-B033E7B21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216984"/>
        <c:axId val="61222560"/>
      </c:lineChart>
      <c:dateAx>
        <c:axId val="61216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222560"/>
        <c:crosses val="autoZero"/>
        <c:auto val="1"/>
        <c:lblOffset val="100"/>
        <c:baseTimeUnit val="days"/>
      </c:dateAx>
      <c:valAx>
        <c:axId val="6122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216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1">
                  <c:v>4</c:v>
                </c:pt>
                <c:pt idx="2">
                  <c:v>7</c:v>
                </c:pt>
                <c:pt idx="3">
                  <c:v>9</c:v>
                </c:pt>
                <c:pt idx="4">
                  <c:v>11</c:v>
                </c:pt>
                <c:pt idx="5">
                  <c:v>9</c:v>
                </c:pt>
                <c:pt idx="6">
                  <c:v>2</c:v>
                </c:pt>
                <c:pt idx="7">
                  <c:v>14</c:v>
                </c:pt>
                <c:pt idx="8">
                  <c:v>6</c:v>
                </c:pt>
                <c:pt idx="9">
                  <c:v>11</c:v>
                </c:pt>
                <c:pt idx="10">
                  <c:v>-2</c:v>
                </c:pt>
                <c:pt idx="11">
                  <c:v>7</c:v>
                </c:pt>
                <c:pt idx="12">
                  <c:v>19</c:v>
                </c:pt>
                <c:pt idx="13">
                  <c:v>13</c:v>
                </c:pt>
                <c:pt idx="14">
                  <c:v>46</c:v>
                </c:pt>
                <c:pt idx="15">
                  <c:v>36</c:v>
                </c:pt>
                <c:pt idx="16">
                  <c:v>29</c:v>
                </c:pt>
                <c:pt idx="17">
                  <c:v>33</c:v>
                </c:pt>
                <c:pt idx="18">
                  <c:v>33</c:v>
                </c:pt>
                <c:pt idx="19">
                  <c:v>26</c:v>
                </c:pt>
                <c:pt idx="20">
                  <c:v>26</c:v>
                </c:pt>
                <c:pt idx="21">
                  <c:v>14</c:v>
                </c:pt>
                <c:pt idx="22">
                  <c:v>36</c:v>
                </c:pt>
                <c:pt idx="23">
                  <c:v>29</c:v>
                </c:pt>
                <c:pt idx="24">
                  <c:v>24</c:v>
                </c:pt>
                <c:pt idx="25">
                  <c:v>16</c:v>
                </c:pt>
                <c:pt idx="26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72-4A20-805F-72333D7BFC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-2</c:v>
                </c:pt>
                <c:pt idx="10">
                  <c:v>2</c:v>
                </c:pt>
                <c:pt idx="11">
                  <c:v>5</c:v>
                </c:pt>
                <c:pt idx="12">
                  <c:v>2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-1</c:v>
                </c:pt>
                <c:pt idx="17">
                  <c:v>-2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-1</c:v>
                </c:pt>
                <c:pt idx="25">
                  <c:v>0</c:v>
                </c:pt>
                <c:pt idx="2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72-4A20-805F-72333D7BFC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7">
                  <c:v>94</c:v>
                </c:pt>
                <c:pt idx="8">
                  <c:v>90</c:v>
                </c:pt>
                <c:pt idx="9">
                  <c:v>-235</c:v>
                </c:pt>
                <c:pt idx="10">
                  <c:v>69</c:v>
                </c:pt>
                <c:pt idx="11">
                  <c:v>61</c:v>
                </c:pt>
                <c:pt idx="12">
                  <c:v>148</c:v>
                </c:pt>
                <c:pt idx="13">
                  <c:v>39</c:v>
                </c:pt>
                <c:pt idx="14">
                  <c:v>64</c:v>
                </c:pt>
                <c:pt idx="15">
                  <c:v>36</c:v>
                </c:pt>
                <c:pt idx="16">
                  <c:v>166</c:v>
                </c:pt>
                <c:pt idx="17">
                  <c:v>74</c:v>
                </c:pt>
                <c:pt idx="18">
                  <c:v>-9</c:v>
                </c:pt>
                <c:pt idx="19">
                  <c:v>114</c:v>
                </c:pt>
                <c:pt idx="20">
                  <c:v>25</c:v>
                </c:pt>
                <c:pt idx="21">
                  <c:v>-147</c:v>
                </c:pt>
                <c:pt idx="22">
                  <c:v>18</c:v>
                </c:pt>
                <c:pt idx="23">
                  <c:v>-2</c:v>
                </c:pt>
                <c:pt idx="24">
                  <c:v>36</c:v>
                </c:pt>
                <c:pt idx="25">
                  <c:v>122</c:v>
                </c:pt>
                <c:pt idx="26">
                  <c:v>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72-4A20-805F-72333D7BFC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214360"/>
        <c:axId val="61221904"/>
      </c:lineChart>
      <c:dateAx>
        <c:axId val="61214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221904"/>
        <c:crosses val="autoZero"/>
        <c:auto val="1"/>
        <c:lblOffset val="100"/>
        <c:baseTimeUnit val="days"/>
      </c:dateAx>
      <c:valAx>
        <c:axId val="6122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21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</c:v>
                </c:pt>
                <c:pt idx="1">
                  <c:v>14</c:v>
                </c:pt>
                <c:pt idx="2">
                  <c:v>25</c:v>
                </c:pt>
                <c:pt idx="3">
                  <c:v>21</c:v>
                </c:pt>
                <c:pt idx="4">
                  <c:v>19</c:v>
                </c:pt>
                <c:pt idx="5">
                  <c:v>16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8D-462C-9CAB-B626FFC43A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-1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8D-462C-9CAB-B626FFC43A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124</c:v>
                </c:pt>
                <c:pt idx="1">
                  <c:v>32</c:v>
                </c:pt>
                <c:pt idx="2">
                  <c:v>4</c:v>
                </c:pt>
                <c:pt idx="3">
                  <c:v>48</c:v>
                </c:pt>
                <c:pt idx="4">
                  <c:v>-24</c:v>
                </c:pt>
                <c:pt idx="5">
                  <c:v>60</c:v>
                </c:pt>
                <c:pt idx="6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8D-462C-9CAB-B626FFC43A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295856"/>
        <c:axId val="320298152"/>
      </c:barChart>
      <c:catAx>
        <c:axId val="32029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298152"/>
        <c:crosses val="autoZero"/>
        <c:auto val="1"/>
        <c:lblAlgn val="ctr"/>
        <c:lblOffset val="100"/>
        <c:noMultiLvlLbl val="0"/>
      </c:catAx>
      <c:valAx>
        <c:axId val="320298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29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1">
                  <c:v>9.7411294839636706E-3</c:v>
                </c:pt>
                <c:pt idx="2">
                  <c:v>1.7045316190615299E-2</c:v>
                </c:pt>
                <c:pt idx="3">
                  <c:v>2.19116716170814E-2</c:v>
                </c:pt>
                <c:pt idx="4">
                  <c:v>2.6775065112090199E-2</c:v>
                </c:pt>
                <c:pt idx="5">
                  <c:v>2.1901007446342501E-2</c:v>
                </c:pt>
                <c:pt idx="6">
                  <c:v>4.8658248789626097E-3</c:v>
                </c:pt>
                <c:pt idx="7">
                  <c:v>3.4059116895754797E-2</c:v>
                </c:pt>
                <c:pt idx="8">
                  <c:v>1.45917945475328E-2</c:v>
                </c:pt>
                <c:pt idx="9">
                  <c:v>2.6747720364741601E-2</c:v>
                </c:pt>
                <c:pt idx="10">
                  <c:v>-4.8619214313496703E-3</c:v>
                </c:pt>
                <c:pt idx="11">
                  <c:v>1.7017552389750602E-2</c:v>
                </c:pt>
                <c:pt idx="12">
                  <c:v>4.6182640188619603E-2</c:v>
                </c:pt>
                <c:pt idx="13">
                  <c:v>3.1584062196307099E-2</c:v>
                </c:pt>
                <c:pt idx="14">
                  <c:v>0.11172370242634699</c:v>
                </c:pt>
                <c:pt idx="15">
                  <c:v>8.7338363376112907E-2</c:v>
                </c:pt>
                <c:pt idx="16">
                  <c:v>7.0294509756393203E-2</c:v>
                </c:pt>
                <c:pt idx="17">
                  <c:v>7.9934114911345805E-2</c:v>
                </c:pt>
                <c:pt idx="18">
                  <c:v>7.9870271316891395E-2</c:v>
                </c:pt>
                <c:pt idx="19">
                  <c:v>6.2877871825876702E-2</c:v>
                </c:pt>
                <c:pt idx="20">
                  <c:v>6.2838360402165505E-2</c:v>
                </c:pt>
                <c:pt idx="21">
                  <c:v>3.3814791555963501E-2</c:v>
                </c:pt>
                <c:pt idx="22">
                  <c:v>8.6922928336874594E-2</c:v>
                </c:pt>
                <c:pt idx="23">
                  <c:v>6.99604361671331E-2</c:v>
                </c:pt>
                <c:pt idx="24">
                  <c:v>5.7857814421060201E-2</c:v>
                </c:pt>
                <c:pt idx="25">
                  <c:v>3.8549572340681799E-2</c:v>
                </c:pt>
                <c:pt idx="26">
                  <c:v>3.3717877700440699E-2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2A-4F74-8C17-51450B8727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1">
                  <c:v>0</c:v>
                </c:pt>
                <c:pt idx="2">
                  <c:v>0</c:v>
                </c:pt>
                <c:pt idx="3">
                  <c:v>2.86985220261157E-2</c:v>
                </c:pt>
                <c:pt idx="4">
                  <c:v>2.8690288337397798E-2</c:v>
                </c:pt>
                <c:pt idx="5">
                  <c:v>2.8682059371862901E-2</c:v>
                </c:pt>
                <c:pt idx="6">
                  <c:v>1.4336917562724E-2</c:v>
                </c:pt>
                <c:pt idx="7">
                  <c:v>2.86697247706422E-2</c:v>
                </c:pt>
                <c:pt idx="8">
                  <c:v>1.43307537976498E-2</c:v>
                </c:pt>
                <c:pt idx="9">
                  <c:v>-2.86574007737498E-2</c:v>
                </c:pt>
                <c:pt idx="10">
                  <c:v>2.86656155940949E-2</c:v>
                </c:pt>
                <c:pt idx="11">
                  <c:v>7.1643501934374507E-2</c:v>
                </c:pt>
                <c:pt idx="12">
                  <c:v>2.8636884306987399E-2</c:v>
                </c:pt>
                <c:pt idx="13">
                  <c:v>0</c:v>
                </c:pt>
                <c:pt idx="14">
                  <c:v>2.8628685943315201E-2</c:v>
                </c:pt>
                <c:pt idx="15">
                  <c:v>0</c:v>
                </c:pt>
                <c:pt idx="16">
                  <c:v>-1.4310246136233501E-2</c:v>
                </c:pt>
                <c:pt idx="17">
                  <c:v>-2.8624588521540002E-2</c:v>
                </c:pt>
                <c:pt idx="18">
                  <c:v>0</c:v>
                </c:pt>
                <c:pt idx="19">
                  <c:v>0</c:v>
                </c:pt>
                <c:pt idx="20">
                  <c:v>1.4316392269148199E-2</c:v>
                </c:pt>
                <c:pt idx="21">
                  <c:v>2.8628685943315201E-2</c:v>
                </c:pt>
                <c:pt idx="22">
                  <c:v>0</c:v>
                </c:pt>
                <c:pt idx="23">
                  <c:v>0</c:v>
                </c:pt>
                <c:pt idx="24">
                  <c:v>-1.4310246136233501E-2</c:v>
                </c:pt>
                <c:pt idx="25">
                  <c:v>0</c:v>
                </c:pt>
                <c:pt idx="26">
                  <c:v>1.4312294260770001E-2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2A-4F74-8C17-51450B8727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7">
                  <c:v>8.2020711102114008E-3</c:v>
                </c:pt>
                <c:pt idx="8">
                  <c:v>7.8524027479919701E-3</c:v>
                </c:pt>
                <c:pt idx="9">
                  <c:v>-2.0501886173528001E-2</c:v>
                </c:pt>
                <c:pt idx="10">
                  <c:v>6.0209371545051002E-3</c:v>
                </c:pt>
                <c:pt idx="11">
                  <c:v>5.3225370178086899E-3</c:v>
                </c:pt>
                <c:pt idx="12">
                  <c:v>1.29130090713889E-2</c:v>
                </c:pt>
                <c:pt idx="13">
                  <c:v>3.40231304944084E-3</c:v>
                </c:pt>
                <c:pt idx="14">
                  <c:v>5.5830929986269099E-3</c:v>
                </c:pt>
                <c:pt idx="15">
                  <c:v>3.1403144850494901E-3</c:v>
                </c:pt>
                <c:pt idx="16">
                  <c:v>1.44798843004907E-2</c:v>
                </c:pt>
                <c:pt idx="17">
                  <c:v>6.45395365712412E-3</c:v>
                </c:pt>
                <c:pt idx="18">
                  <c:v>-7.8488965323575096E-4</c:v>
                </c:pt>
                <c:pt idx="19">
                  <c:v>9.9420136414892397E-3</c:v>
                </c:pt>
                <c:pt idx="20">
                  <c:v>2.1800494086397998E-3</c:v>
                </c:pt>
                <c:pt idx="21">
                  <c:v>-1.28184110751072E-2</c:v>
                </c:pt>
                <c:pt idx="22">
                  <c:v>1.5698025798833301E-3</c:v>
                </c:pt>
                <c:pt idx="23">
                  <c:v>-1.74419770829863E-4</c:v>
                </c:pt>
                <c:pt idx="24">
                  <c:v>3.1395613509532499E-3</c:v>
                </c:pt>
                <c:pt idx="25">
                  <c:v>1.06392905511763E-2</c:v>
                </c:pt>
                <c:pt idx="26">
                  <c:v>9.6789804807226997E-3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2A-4F74-8C17-51450B8727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296512"/>
        <c:axId val="320296840"/>
      </c:lineChart>
      <c:dateAx>
        <c:axId val="320296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296840"/>
        <c:crosses val="autoZero"/>
        <c:auto val="1"/>
        <c:lblOffset val="100"/>
        <c:baseTimeUnit val="days"/>
      </c:dateAx>
      <c:valAx>
        <c:axId val="320296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29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2F-40B4-A717-49D047C17E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2F-40B4-A717-49D047C17E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B2F-40B4-A717-49D047C17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565344"/>
        <c:axId val="65568952"/>
      </c:lineChart>
      <c:dateAx>
        <c:axId val="65565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68952"/>
        <c:crosses val="autoZero"/>
        <c:auto val="1"/>
        <c:lblOffset val="100"/>
        <c:baseTimeUnit val="days"/>
      </c:dateAx>
      <c:valAx>
        <c:axId val="6556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6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3B-4799-98B1-17E5906BC3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3B-4799-98B1-17E5906BC3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3B-4799-98B1-17E5906BC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155600"/>
        <c:axId val="323161504"/>
      </c:lineChart>
      <c:catAx>
        <c:axId val="32315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61504"/>
        <c:crosses val="autoZero"/>
        <c:auto val="1"/>
        <c:lblAlgn val="ctr"/>
        <c:lblOffset val="100"/>
        <c:noMultiLvlLbl val="0"/>
      </c:catAx>
      <c:valAx>
        <c:axId val="32316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5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A7-47F2-9F50-AE23248225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A7-47F2-9F50-AE23248225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A7-47F2-9F50-AE23248225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160192"/>
        <c:axId val="323155272"/>
      </c:barChart>
      <c:catAx>
        <c:axId val="32316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55272"/>
        <c:crosses val="autoZero"/>
        <c:auto val="1"/>
        <c:lblAlgn val="ctr"/>
        <c:lblOffset val="100"/>
        <c:noMultiLvlLbl val="0"/>
      </c:catAx>
      <c:valAx>
        <c:axId val="32315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6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</c:v>
                </c:pt>
                <c:pt idx="1">
                  <c:v>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0D-4340-9349-22A2F2C481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0D-4340-9349-22A2F2C481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0D-4340-9349-22A2F2C481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0D-4340-9349-22A2F2C481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10D-4340-9349-22A2F2C4819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10D-4340-9349-22A2F2C4819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12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0D-4340-9349-22A2F2C4819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10D-4340-9349-22A2F2C481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964168"/>
        <c:axId val="327965808"/>
      </c:barChart>
      <c:catAx>
        <c:axId val="327964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65808"/>
        <c:crosses val="autoZero"/>
        <c:auto val="1"/>
        <c:lblAlgn val="ctr"/>
        <c:lblOffset val="100"/>
        <c:noMultiLvlLbl val="0"/>
      </c:catAx>
      <c:valAx>
        <c:axId val="32796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6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9A-460B-844D-8017DF88F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961544"/>
        <c:axId val="327954000"/>
      </c:barChart>
      <c:catAx>
        <c:axId val="32796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54000"/>
        <c:crosses val="autoZero"/>
        <c:auto val="1"/>
        <c:lblAlgn val="ctr"/>
        <c:lblOffset val="100"/>
        <c:noMultiLvlLbl val="0"/>
      </c:catAx>
      <c:valAx>
        <c:axId val="32795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6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2.5424344415119E-2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11-4F8B-B121-036E8162FB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4">
                  <c:v>0.128976784178848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11-4F8B-B121-036E8162FB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B311-4F8B-B121-036E8162F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954984"/>
        <c:axId val="327953344"/>
      </c:barChart>
      <c:catAx>
        <c:axId val="32795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53344"/>
        <c:crosses val="autoZero"/>
        <c:auto val="1"/>
        <c:lblAlgn val="ctr"/>
        <c:lblOffset val="100"/>
        <c:noMultiLvlLbl val="0"/>
      </c:catAx>
      <c:valAx>
        <c:axId val="32795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5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4.3693562481794297E-2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7.2448018546692802E-3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5D-4EBF-8F01-095EAB3EA9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0.12881064834693001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5D-4EBF-8F01-095EAB3EA9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5D-4EBF-8F01-095EAB3EA9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959248"/>
        <c:axId val="327954656"/>
      </c:lineChart>
      <c:dateAx>
        <c:axId val="327959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54656"/>
        <c:crosses val="autoZero"/>
        <c:auto val="1"/>
        <c:lblOffset val="100"/>
        <c:baseTimeUnit val="days"/>
      </c:dateAx>
      <c:valAx>
        <c:axId val="32795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5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2.5456379524731301E-2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28-41BF-AC8E-31ECA90525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0.12881064834693001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28-41BF-AC8E-31ECA90525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28-41BF-AC8E-31ECA9052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216328"/>
        <c:axId val="65277304"/>
      </c:barChart>
      <c:catAx>
        <c:axId val="61216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277304"/>
        <c:crosses val="autoZero"/>
        <c:auto val="1"/>
        <c:lblAlgn val="ctr"/>
        <c:lblOffset val="100"/>
        <c:noMultiLvlLbl val="0"/>
      </c:catAx>
      <c:valAx>
        <c:axId val="6527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21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2.5425575707678501E-2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29-4C5B-B6C2-D2BD781CE7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0.128976784178848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29-4C5B-B6C2-D2BD781CE7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29-4C5B-B6C2-D2BD781CE7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350648"/>
        <c:axId val="328349664"/>
      </c:lineChart>
      <c:catAx>
        <c:axId val="32835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49664"/>
        <c:crosses val="autoZero"/>
        <c:auto val="1"/>
        <c:lblAlgn val="ctr"/>
        <c:lblOffset val="100"/>
        <c:noMultiLvlLbl val="0"/>
      </c:catAx>
      <c:valAx>
        <c:axId val="32834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5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8B-4408-8720-B8772141D0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8B-4408-8720-B8772141D0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B8B-4408-8720-B8772141D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782992"/>
        <c:axId val="329781680"/>
      </c:lineChart>
      <c:dateAx>
        <c:axId val="329782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781680"/>
        <c:crosses val="autoZero"/>
        <c:auto val="1"/>
        <c:lblOffset val="100"/>
        <c:baseTimeUnit val="days"/>
      </c:dateAx>
      <c:valAx>
        <c:axId val="32978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78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3E4D1-83D3-49D0-A435-7D6D22135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A0ACFB-DD2D-4CB0-8814-499B34D038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7878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36F3D-39F5-49C0-B776-8BBAD3DE5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392ED1-9E45-4B7A-B70B-B47F970318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009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241725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02429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57641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00385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36812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46681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79019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10230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5290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82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582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41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604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CF703-A878-437B-AA64-C68A39513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454614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703C2-C75B-4926-B6A5-7B804759A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3FFFFC-497E-40F2-8371-01709040F0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5274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FFE03-6303-4847-912D-792A7723A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58514-43C4-4C6B-A677-D1B44C4E5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248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521F0-4A28-446D-ABEB-936EEB76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9EA9A6-DA95-4022-9D64-E8520B3DB9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0227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2E0B2-A456-441A-9630-EC4220FFD6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6A81A4-7E6B-49D8-AC20-706C7CD5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548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2016A-4260-4E12-8C56-7F6D31DB3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5B8D75-45EB-4139-8314-52372FEE73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0473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B675F-E02F-4DE4-AC08-940BBD85E7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86C6F-8E32-432B-BC50-D8947AF47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381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D88A4-0208-415E-A1BE-53D13A56F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37046A-2335-4709-96A2-91A1E8B2AD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778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82701-E4A6-46DE-B1A0-68F983B83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82AFDE-3CD6-4CDF-86A1-2C1ACCEE0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380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F383-F517-445A-A6F3-8CD80821C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49D505-3DB6-49CA-A550-5ABA6677ED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3872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D2D98-8F85-49FB-AB40-A5317CCA6A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76703-8578-44AB-A6E7-5CD9362BB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472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B496A-3891-4B23-B8A4-AE2AB7B8A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5FF3E2-07C4-4FF0-A2CA-C861F0977F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6795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E2D08-821B-47CE-92DF-62499DCAE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CB217-7BF6-4147-B429-6B41AAB1C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439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1C51D-515E-43A7-82F1-CDD437AE5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2D7017-A1D5-4096-A85E-F0DB7132DF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6216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9B7F7-E632-4833-A48E-BA83BE0A88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E51E0-FF86-4508-8898-849F05B8B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121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A3378-4CE3-4B95-8664-1AE8A4E99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99CFF5-170E-493E-8C0A-8E5C74AD0C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3490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DD27C-A53E-4727-B1E2-B4B039A779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D13DC-AD41-4E6C-B79F-82867DD50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494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F4493-A2BA-4A5B-BDF0-BCE3DCBD7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CB9208-0853-4928-90A4-47FE7DAB3A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6058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F8974-2D65-4B0E-AF57-45BBE5620A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D21FE-C6A9-41B5-BF9F-2561CF33A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777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61DDB-6982-4523-84EF-C904E8CCF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8F18AD-4CD6-45A5-9363-C60BD99945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5073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23797-9BE5-4A0D-B622-EA6310915B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9991D-E87A-4837-93FC-30AAF2251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416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0E54C-72D6-4D42-8688-367E317AD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13F05A-3F63-47B0-8713-122B72D73E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85401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46AC8-9740-4B1D-AEF6-099AFD85AE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5C49C-007B-481D-A8AE-55BFC1440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720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397F4-701E-4028-9980-A16EF2ED1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0FA5FB-7FE1-4569-8831-C4B50D2EBE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743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109DB-3736-4145-B2E2-3EF2D1626E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10DC7-74E7-4226-ACEF-974C4102D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994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CE1DA-5A30-44F2-9FD5-B3F7D6957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D94BC8-7642-4B69-AFD4-E7393CA063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4543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96F1F-3E2A-4FCA-8F92-B0D1F4B927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09A19-0F00-4046-A563-09C2E1374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978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412F0-7BAB-420E-8A5C-8DE33C18A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980B08-FC1C-4769-9339-EED122FDCF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8161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10375-4A8E-4CB9-83AE-2421D382F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17634-0510-431A-8935-D8DCDBA57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830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C6946-5B58-4270-833D-E9FE7D0F9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D002DD-3D46-4A08-B5A8-73DB50FF95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8761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535F1-A7D6-4D15-94F8-3A54257B2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4E8AE-CDA9-40EE-98F6-3A334893F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547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EC429-916A-4E06-9AA3-FEDB1A087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C536E1-9869-4856-B6B8-408F930739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5658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6A03D-45A2-4E08-9A50-560F4D3AA7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1D527-B2DC-441B-A1BD-3968732C6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59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A0994-E4A8-4AE0-A791-28D6F7C7F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99EC8C-1892-4F9B-AB4E-C59332903D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1874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3D322-BA05-4CDF-B572-38431E526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C8A3D-1F4B-4A4A-A34F-9EE555E95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069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D9EA4-6756-436E-BBEC-06EB0F868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1673FF-8D6C-4843-9484-8B32B90E52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0004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19932-8BA8-40E4-A28A-3A166DAC00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305FD-CB69-4FD6-9ED9-9141F5C4C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448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40378-33F3-4CB4-BB8B-00FC4251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28818F-93F3-4772-A718-54BC6A4537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1679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683863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239453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594884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688555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088593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79487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347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09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06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5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#Seguridad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553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#Tecnología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46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#DiaDelMotociclista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189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8B578-91F5-4D6D-9D5A-8DD8F16C3F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805759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8A6C0-6516-4919-B237-608226583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DE9F95-26B3-4A77-A45C-9B19F0D6D3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5911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22767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4406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9587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931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5021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856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9984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5367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316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5923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6352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45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186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Sym Motors Argentina - 2021-03-03 16:00:29</a:t>
                      </a:r>
                      <a:r>
                        <a:rPr lang="es-ES" sz="1000"/>
                        <a:t>
 Una #scooter Sym es todo lo que necesitás.⁣
⁣
⁣
La #Symphony 125 cuenta con un bloqueo antirrobo el cual corta la energía de la moto haciendo imposible su encendido. Además, posee un plus de estabilidad y seguridad por equipar llantas de aleación de 16 pulgadas, más grandes que las habituales.⁣
⠀⁣
Sym es #Seguridad. Visita nuestro sitio Web y elegí tu proxima Scooter Sym.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922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Kymco Argentina - 2021-03-05 20:34:37</a:t>
                      </a:r>
                      <a:r>
                        <a:rPr lang="es-ES" sz="1000"/>
                        <a:t>
 Porque disfrutás al máximo cada viaje. #DiaDelMotociclista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87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Sym Motors Argentina - 2021-03-10 16:19:11</a:t>
                      </a:r>
                      <a:r>
                        <a:rPr lang="es-ES" sz="1000"/>
                        <a:t>
 El tablero analógico / digital de las motocicletas #Sym es todo lo que necesitás para recorrer la ciudad, tanto para los viajes diarios al trabajo como para la diversión del fin de semana.⁣
⁣
⁣
#Sym es #Tecnología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703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E096A-D287-4CC2-A413-053736C7F1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591391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2CF94-3D7A-428E-9FA6-7E4701466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0CEF43-0D01-46BF-A3C9-5CE19D4526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0479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8D5227-FA2F-4636-988A-6224896994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98F26-1C39-4A0A-838F-2D97EC865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8505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445</Words>
  <Application>Microsoft Office PowerPoint</Application>
  <PresentationFormat>On-screen Show (4:3)</PresentationFormat>
  <Paragraphs>191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Fan Distribution | SYM</vt:lpstr>
      <vt:lpstr>Facebook +/- Fan Distribution | SYM</vt:lpstr>
      <vt:lpstr>Facebook Posts Distribution | SYM</vt:lpstr>
      <vt:lpstr>Facebook Interactions Distribution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2021-03-15T17:36:28Z</dcterms:created>
  <dcterms:modified xsi:type="dcterms:W3CDTF">2021-03-15T17:37:04Z</dcterms:modified>
</cp:coreProperties>
</file>