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3.4123000000000001</c:v>
                </c:pt>
                <c:pt idx="1">
                  <c:v>100</c:v>
                </c:pt>
                <c:pt idx="2">
                  <c:v>93.594099999999997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3B-4C32-970C-04B230D28E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3B-4C32-970C-04B230D28E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0.5212</c:v>
                </c:pt>
                <c:pt idx="1">
                  <c:v>10.344799999999999</c:v>
                </c:pt>
                <c:pt idx="2">
                  <c:v>3.0344000000000002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3B-4C32-970C-04B230D28E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41.379300000000001</c:v>
                </c:pt>
                <c:pt idx="2">
                  <c:v>8.2940000000000005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3B-4C32-970C-04B230D28E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1.5752999999999999</c:v>
                </c:pt>
                <c:pt idx="1">
                  <c:v>48.2759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3B-4C32-970C-04B230D28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4735080"/>
        <c:axId val="554738032"/>
      </c:radarChart>
      <c:catAx>
        <c:axId val="55473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738032"/>
        <c:crosses val="autoZero"/>
        <c:auto val="1"/>
        <c:lblAlgn val="ctr"/>
        <c:lblOffset val="100"/>
        <c:noMultiLvlLbl val="0"/>
      </c:catAx>
      <c:valAx>
        <c:axId val="55473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73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1960061</c:v>
                </c:pt>
                <c:pt idx="1">
                  <c:v>66884</c:v>
                </c:pt>
                <c:pt idx="2">
                  <c:v>30877</c:v>
                </c:pt>
                <c:pt idx="3">
                  <c:v>19562</c:v>
                </c:pt>
                <c:pt idx="4">
                  <c:v>10215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4C-4812-B044-F793DB87C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700B-474F-BCA0-5D67469A0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12</c:v>
                </c:pt>
                <c:pt idx="1">
                  <c:v>29</c:v>
                </c:pt>
                <c:pt idx="2">
                  <c:v>14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B-4F6B-BB6C-86671F36C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Specialized Bicycles</c:v>
                </c:pt>
                <c:pt idx="1">
                  <c:v>Scott Sports Argentina</c:v>
                </c:pt>
                <c:pt idx="2">
                  <c:v>Trek Bicycle Argentina</c:v>
                </c:pt>
                <c:pt idx="3">
                  <c:v>Giant Bicycles Argentina</c:v>
                </c:pt>
                <c:pt idx="4">
                  <c:v>Cannondale 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123</c:v>
                </c:pt>
                <c:pt idx="1">
                  <c:v>1388</c:v>
                </c:pt>
                <c:pt idx="2">
                  <c:v>1483</c:v>
                </c:pt>
                <c:pt idx="3">
                  <c:v>0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7E-4546-AD3B-EC8467D16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65092</c:v>
                </c:pt>
                <c:pt idx="1">
                  <c:v>65167</c:v>
                </c:pt>
                <c:pt idx="2">
                  <c:v>65237</c:v>
                </c:pt>
                <c:pt idx="3">
                  <c:v>65292</c:v>
                </c:pt>
                <c:pt idx="4">
                  <c:v>65371</c:v>
                </c:pt>
                <c:pt idx="5">
                  <c:v>65455</c:v>
                </c:pt>
                <c:pt idx="6">
                  <c:v>65529</c:v>
                </c:pt>
                <c:pt idx="7">
                  <c:v>65595</c:v>
                </c:pt>
                <c:pt idx="8">
                  <c:v>65667</c:v>
                </c:pt>
                <c:pt idx="9">
                  <c:v>65716</c:v>
                </c:pt>
                <c:pt idx="10">
                  <c:v>65784</c:v>
                </c:pt>
                <c:pt idx="11">
                  <c:v>65867</c:v>
                </c:pt>
                <c:pt idx="12">
                  <c:v>65907</c:v>
                </c:pt>
                <c:pt idx="13">
                  <c:v>65985</c:v>
                </c:pt>
                <c:pt idx="14">
                  <c:v>66056</c:v>
                </c:pt>
                <c:pt idx="15">
                  <c:v>66135</c:v>
                </c:pt>
                <c:pt idx="16">
                  <c:v>66199</c:v>
                </c:pt>
                <c:pt idx="17">
                  <c:v>66284</c:v>
                </c:pt>
                <c:pt idx="18">
                  <c:v>66381</c:v>
                </c:pt>
                <c:pt idx="19">
                  <c:v>66459</c:v>
                </c:pt>
                <c:pt idx="20">
                  <c:v>66534</c:v>
                </c:pt>
                <c:pt idx="21">
                  <c:v>66590</c:v>
                </c:pt>
                <c:pt idx="22">
                  <c:v>66641</c:v>
                </c:pt>
                <c:pt idx="23">
                  <c:v>66702</c:v>
                </c:pt>
                <c:pt idx="24">
                  <c:v>66778</c:v>
                </c:pt>
                <c:pt idx="25">
                  <c:v>66848</c:v>
                </c:pt>
                <c:pt idx="26">
                  <c:v>66884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F8-4393-BAF9-57B079B6B2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19492</c:v>
                </c:pt>
                <c:pt idx="1">
                  <c:v>19498</c:v>
                </c:pt>
                <c:pt idx="2">
                  <c:v>19501</c:v>
                </c:pt>
                <c:pt idx="3">
                  <c:v>19501</c:v>
                </c:pt>
                <c:pt idx="4">
                  <c:v>19503</c:v>
                </c:pt>
                <c:pt idx="5">
                  <c:v>19505</c:v>
                </c:pt>
                <c:pt idx="6">
                  <c:v>19509</c:v>
                </c:pt>
                <c:pt idx="7">
                  <c:v>19512</c:v>
                </c:pt>
                <c:pt idx="8">
                  <c:v>19520</c:v>
                </c:pt>
                <c:pt idx="9">
                  <c:v>19526</c:v>
                </c:pt>
                <c:pt idx="10">
                  <c:v>19530</c:v>
                </c:pt>
                <c:pt idx="11">
                  <c:v>19530</c:v>
                </c:pt>
                <c:pt idx="12">
                  <c:v>19535</c:v>
                </c:pt>
                <c:pt idx="13">
                  <c:v>19539</c:v>
                </c:pt>
                <c:pt idx="14">
                  <c:v>19538</c:v>
                </c:pt>
                <c:pt idx="15">
                  <c:v>19544</c:v>
                </c:pt>
                <c:pt idx="16">
                  <c:v>19541</c:v>
                </c:pt>
                <c:pt idx="17">
                  <c:v>19543</c:v>
                </c:pt>
                <c:pt idx="18">
                  <c:v>19547</c:v>
                </c:pt>
                <c:pt idx="19">
                  <c:v>19551</c:v>
                </c:pt>
                <c:pt idx="20">
                  <c:v>19554</c:v>
                </c:pt>
                <c:pt idx="21">
                  <c:v>19556</c:v>
                </c:pt>
                <c:pt idx="22">
                  <c:v>19558</c:v>
                </c:pt>
                <c:pt idx="23">
                  <c:v>19558</c:v>
                </c:pt>
                <c:pt idx="24">
                  <c:v>19564</c:v>
                </c:pt>
                <c:pt idx="25">
                  <c:v>19564</c:v>
                </c:pt>
                <c:pt idx="26">
                  <c:v>19562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F8-4393-BAF9-57B079B6B2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10171</c:v>
                </c:pt>
                <c:pt idx="1">
                  <c:v>10172</c:v>
                </c:pt>
                <c:pt idx="2">
                  <c:v>10173</c:v>
                </c:pt>
                <c:pt idx="3">
                  <c:v>10174</c:v>
                </c:pt>
                <c:pt idx="4">
                  <c:v>10178</c:v>
                </c:pt>
                <c:pt idx="5">
                  <c:v>10179</c:v>
                </c:pt>
                <c:pt idx="6">
                  <c:v>10180</c:v>
                </c:pt>
                <c:pt idx="7">
                  <c:v>10184</c:v>
                </c:pt>
                <c:pt idx="8">
                  <c:v>10191</c:v>
                </c:pt>
                <c:pt idx="9">
                  <c:v>10193</c:v>
                </c:pt>
                <c:pt idx="10">
                  <c:v>10194</c:v>
                </c:pt>
                <c:pt idx="11">
                  <c:v>10197</c:v>
                </c:pt>
                <c:pt idx="12">
                  <c:v>10199</c:v>
                </c:pt>
                <c:pt idx="13">
                  <c:v>10200</c:v>
                </c:pt>
                <c:pt idx="14">
                  <c:v>10205</c:v>
                </c:pt>
                <c:pt idx="15">
                  <c:v>10206</c:v>
                </c:pt>
                <c:pt idx="16">
                  <c:v>10208</c:v>
                </c:pt>
                <c:pt idx="17">
                  <c:v>10209</c:v>
                </c:pt>
                <c:pt idx="18">
                  <c:v>10209</c:v>
                </c:pt>
                <c:pt idx="19">
                  <c:v>10208</c:v>
                </c:pt>
                <c:pt idx="20">
                  <c:v>10209</c:v>
                </c:pt>
                <c:pt idx="21">
                  <c:v>10210</c:v>
                </c:pt>
                <c:pt idx="22">
                  <c:v>10212</c:v>
                </c:pt>
                <c:pt idx="23">
                  <c:v>10214</c:v>
                </c:pt>
                <c:pt idx="24">
                  <c:v>10214</c:v>
                </c:pt>
                <c:pt idx="25">
                  <c:v>10215</c:v>
                </c:pt>
                <c:pt idx="26">
                  <c:v>10215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F8-4393-BAF9-57B079B6B2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1961018</c:v>
                </c:pt>
                <c:pt idx="1">
                  <c:v>1957987</c:v>
                </c:pt>
                <c:pt idx="2">
                  <c:v>1958293</c:v>
                </c:pt>
                <c:pt idx="3">
                  <c:v>1958600</c:v>
                </c:pt>
                <c:pt idx="4">
                  <c:v>1958930</c:v>
                </c:pt>
                <c:pt idx="5">
                  <c:v>1959034</c:v>
                </c:pt>
                <c:pt idx="6">
                  <c:v>1959527</c:v>
                </c:pt>
                <c:pt idx="7">
                  <c:v>1959863</c:v>
                </c:pt>
                <c:pt idx="8">
                  <c:v>1960373</c:v>
                </c:pt>
                <c:pt idx="9">
                  <c:v>1958355</c:v>
                </c:pt>
                <c:pt idx="10">
                  <c:v>1958654</c:v>
                </c:pt>
                <c:pt idx="11">
                  <c:v>1958973</c:v>
                </c:pt>
                <c:pt idx="12">
                  <c:v>1959335</c:v>
                </c:pt>
                <c:pt idx="13">
                  <c:v>1959639</c:v>
                </c:pt>
                <c:pt idx="14">
                  <c:v>1959877</c:v>
                </c:pt>
                <c:pt idx="15">
                  <c:v>1959976</c:v>
                </c:pt>
                <c:pt idx="16">
                  <c:v>1960210</c:v>
                </c:pt>
                <c:pt idx="17">
                  <c:v>1960363</c:v>
                </c:pt>
                <c:pt idx="18">
                  <c:v>1960471</c:v>
                </c:pt>
                <c:pt idx="19">
                  <c:v>1960763</c:v>
                </c:pt>
                <c:pt idx="20">
                  <c:v>1961046</c:v>
                </c:pt>
                <c:pt idx="21">
                  <c:v>1959206</c:v>
                </c:pt>
                <c:pt idx="22">
                  <c:v>1959782</c:v>
                </c:pt>
                <c:pt idx="23">
                  <c:v>1959245</c:v>
                </c:pt>
                <c:pt idx="24">
                  <c:v>1959513</c:v>
                </c:pt>
                <c:pt idx="25">
                  <c:v>1959696</c:v>
                </c:pt>
                <c:pt idx="26">
                  <c:v>1960061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F8-4393-BAF9-57B079B6B2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15">
                  <c:v>30802</c:v>
                </c:pt>
                <c:pt idx="16">
                  <c:v>30803</c:v>
                </c:pt>
                <c:pt idx="17">
                  <c:v>30816</c:v>
                </c:pt>
                <c:pt idx="18">
                  <c:v>30822</c:v>
                </c:pt>
                <c:pt idx="19">
                  <c:v>30823</c:v>
                </c:pt>
                <c:pt idx="20">
                  <c:v>30829</c:v>
                </c:pt>
                <c:pt idx="21">
                  <c:v>30841</c:v>
                </c:pt>
                <c:pt idx="22">
                  <c:v>30846</c:v>
                </c:pt>
                <c:pt idx="23">
                  <c:v>30849</c:v>
                </c:pt>
                <c:pt idx="24">
                  <c:v>30868</c:v>
                </c:pt>
                <c:pt idx="25">
                  <c:v>30874</c:v>
                </c:pt>
                <c:pt idx="26">
                  <c:v>30877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F8-4393-BAF9-57B079B6B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31432"/>
        <c:axId val="554632416"/>
      </c:lineChart>
      <c:dateAx>
        <c:axId val="55463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2416"/>
        <c:crosses val="autoZero"/>
        <c:auto val="1"/>
        <c:lblOffset val="100"/>
        <c:baseTimeUnit val="days"/>
      </c:dateAx>
      <c:valAx>
        <c:axId val="5546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1">
                  <c:v>75</c:v>
                </c:pt>
                <c:pt idx="2">
                  <c:v>70</c:v>
                </c:pt>
                <c:pt idx="3">
                  <c:v>55</c:v>
                </c:pt>
                <c:pt idx="4">
                  <c:v>79</c:v>
                </c:pt>
                <c:pt idx="5">
                  <c:v>84</c:v>
                </c:pt>
                <c:pt idx="6">
                  <c:v>74</c:v>
                </c:pt>
                <c:pt idx="7">
                  <c:v>66</c:v>
                </c:pt>
                <c:pt idx="8">
                  <c:v>72</c:v>
                </c:pt>
                <c:pt idx="9">
                  <c:v>49</c:v>
                </c:pt>
                <c:pt idx="10">
                  <c:v>68</c:v>
                </c:pt>
                <c:pt idx="11">
                  <c:v>83</c:v>
                </c:pt>
                <c:pt idx="12">
                  <c:v>40</c:v>
                </c:pt>
                <c:pt idx="13">
                  <c:v>78</c:v>
                </c:pt>
                <c:pt idx="14">
                  <c:v>71</c:v>
                </c:pt>
                <c:pt idx="15">
                  <c:v>79</c:v>
                </c:pt>
                <c:pt idx="16">
                  <c:v>64</c:v>
                </c:pt>
                <c:pt idx="17">
                  <c:v>85</c:v>
                </c:pt>
                <c:pt idx="18">
                  <c:v>97</c:v>
                </c:pt>
                <c:pt idx="19">
                  <c:v>78</c:v>
                </c:pt>
                <c:pt idx="20">
                  <c:v>75</c:v>
                </c:pt>
                <c:pt idx="21">
                  <c:v>56</c:v>
                </c:pt>
                <c:pt idx="22">
                  <c:v>51</c:v>
                </c:pt>
                <c:pt idx="23">
                  <c:v>61</c:v>
                </c:pt>
                <c:pt idx="24">
                  <c:v>76</c:v>
                </c:pt>
                <c:pt idx="25">
                  <c:v>70</c:v>
                </c:pt>
                <c:pt idx="26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6-4A8D-B578-0FB9182E8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1">
                  <c:v>6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8</c:v>
                </c:pt>
                <c:pt idx="9">
                  <c:v>6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4</c:v>
                </c:pt>
                <c:pt idx="14">
                  <c:v>-1</c:v>
                </c:pt>
                <c:pt idx="15">
                  <c:v>6</c:v>
                </c:pt>
                <c:pt idx="16">
                  <c:v>-3</c:v>
                </c:pt>
                <c:pt idx="17">
                  <c:v>2</c:v>
                </c:pt>
                <c:pt idx="18">
                  <c:v>4</c:v>
                </c:pt>
                <c:pt idx="19">
                  <c:v>4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6</c:v>
                </c:pt>
                <c:pt idx="25">
                  <c:v>0</c:v>
                </c:pt>
                <c:pt idx="26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6-4A8D-B578-0FB9182E83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7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-1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6-4A8D-B578-0FB9182E83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1">
                  <c:v>-3031</c:v>
                </c:pt>
                <c:pt idx="2">
                  <c:v>306</c:v>
                </c:pt>
                <c:pt idx="3">
                  <c:v>307</c:v>
                </c:pt>
                <c:pt idx="4">
                  <c:v>330</c:v>
                </c:pt>
                <c:pt idx="5">
                  <c:v>104</c:v>
                </c:pt>
                <c:pt idx="6">
                  <c:v>493</c:v>
                </c:pt>
                <c:pt idx="7">
                  <c:v>336</c:v>
                </c:pt>
                <c:pt idx="8">
                  <c:v>510</c:v>
                </c:pt>
                <c:pt idx="9">
                  <c:v>-2018</c:v>
                </c:pt>
                <c:pt idx="10">
                  <c:v>299</c:v>
                </c:pt>
                <c:pt idx="11">
                  <c:v>319</c:v>
                </c:pt>
                <c:pt idx="12">
                  <c:v>362</c:v>
                </c:pt>
                <c:pt idx="13">
                  <c:v>304</c:v>
                </c:pt>
                <c:pt idx="14">
                  <c:v>238</c:v>
                </c:pt>
                <c:pt idx="15">
                  <c:v>99</c:v>
                </c:pt>
                <c:pt idx="16">
                  <c:v>234</c:v>
                </c:pt>
                <c:pt idx="17">
                  <c:v>153</c:v>
                </c:pt>
                <c:pt idx="18">
                  <c:v>108</c:v>
                </c:pt>
                <c:pt idx="19">
                  <c:v>292</c:v>
                </c:pt>
                <c:pt idx="20">
                  <c:v>283</c:v>
                </c:pt>
                <c:pt idx="21">
                  <c:v>-1840</c:v>
                </c:pt>
                <c:pt idx="22">
                  <c:v>576</c:v>
                </c:pt>
                <c:pt idx="23">
                  <c:v>-537</c:v>
                </c:pt>
                <c:pt idx="24">
                  <c:v>268</c:v>
                </c:pt>
                <c:pt idx="25">
                  <c:v>183</c:v>
                </c:pt>
                <c:pt idx="26">
                  <c:v>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76-4A8D-B578-0FB9182E83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16">
                  <c:v>1</c:v>
                </c:pt>
                <c:pt idx="17">
                  <c:v>13</c:v>
                </c:pt>
                <c:pt idx="18">
                  <c:v>6</c:v>
                </c:pt>
                <c:pt idx="19">
                  <c:v>1</c:v>
                </c:pt>
                <c:pt idx="20">
                  <c:v>6</c:v>
                </c:pt>
                <c:pt idx="21">
                  <c:v>12</c:v>
                </c:pt>
                <c:pt idx="22">
                  <c:v>5</c:v>
                </c:pt>
                <c:pt idx="23">
                  <c:v>3</c:v>
                </c:pt>
                <c:pt idx="24">
                  <c:v>19</c:v>
                </c:pt>
                <c:pt idx="25">
                  <c:v>6</c:v>
                </c:pt>
                <c:pt idx="2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76-4A8D-B578-0FB9182E8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31760"/>
        <c:axId val="554629136"/>
      </c:lineChart>
      <c:dateAx>
        <c:axId val="554631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29136"/>
        <c:crosses val="autoZero"/>
        <c:auto val="1"/>
        <c:lblOffset val="100"/>
        <c:baseTimeUnit val="days"/>
      </c:dateAx>
      <c:valAx>
        <c:axId val="55462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</c:v>
                </c:pt>
                <c:pt idx="1">
                  <c:v>76</c:v>
                </c:pt>
                <c:pt idx="2">
                  <c:v>64</c:v>
                </c:pt>
                <c:pt idx="3">
                  <c:v>69</c:v>
                </c:pt>
                <c:pt idx="4">
                  <c:v>61</c:v>
                </c:pt>
                <c:pt idx="5">
                  <c:v>71</c:v>
                </c:pt>
                <c:pt idx="6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B4-4C71-B020-C0AD83466F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B4-4C71-B020-C0AD83466F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B4-4C71-B020-C0AD83466F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281</c:v>
                </c:pt>
                <c:pt idx="1">
                  <c:v>360</c:v>
                </c:pt>
                <c:pt idx="2">
                  <c:v>-422</c:v>
                </c:pt>
                <c:pt idx="3">
                  <c:v>-462</c:v>
                </c:pt>
                <c:pt idx="4">
                  <c:v>-504</c:v>
                </c:pt>
                <c:pt idx="5">
                  <c:v>257</c:v>
                </c:pt>
                <c:pt idx="6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B4-4C71-B020-C0AD83466F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12</c:v>
                </c:pt>
                <c:pt idx="3">
                  <c:v>5</c:v>
                </c:pt>
                <c:pt idx="4">
                  <c:v>2</c:v>
                </c:pt>
                <c:pt idx="5">
                  <c:v>16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B4-4C71-B020-C0AD83466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635368"/>
        <c:axId val="554635696"/>
      </c:barChart>
      <c:catAx>
        <c:axId val="55463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5696"/>
        <c:crosses val="autoZero"/>
        <c:auto val="1"/>
        <c:lblAlgn val="ctr"/>
        <c:lblOffset val="100"/>
        <c:noMultiLvlLbl val="0"/>
      </c:catAx>
      <c:valAx>
        <c:axId val="55463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1">
                  <c:v>0.115221532600012</c:v>
                </c:pt>
                <c:pt idx="2">
                  <c:v>0.107416330351251</c:v>
                </c:pt>
                <c:pt idx="3">
                  <c:v>8.4307984732590394E-2</c:v>
                </c:pt>
                <c:pt idx="4">
                  <c:v>0.12099491515040101</c:v>
                </c:pt>
                <c:pt idx="5">
                  <c:v>0.12849734591791501</c:v>
                </c:pt>
                <c:pt idx="6">
                  <c:v>0.113054770452983</c:v>
                </c:pt>
                <c:pt idx="7">
                  <c:v>0.100718765737307</c:v>
                </c:pt>
                <c:pt idx="8">
                  <c:v>0.109764463754859</c:v>
                </c:pt>
                <c:pt idx="9">
                  <c:v>7.4618910563905794E-2</c:v>
                </c:pt>
                <c:pt idx="10">
                  <c:v>0.103475561507091</c:v>
                </c:pt>
                <c:pt idx="11">
                  <c:v>0.126170497385382</c:v>
                </c:pt>
                <c:pt idx="12">
                  <c:v>6.0728437609121402E-2</c:v>
                </c:pt>
                <c:pt idx="13">
                  <c:v>0.118348582092949</c:v>
                </c:pt>
                <c:pt idx="14">
                  <c:v>0.107600212169432</c:v>
                </c:pt>
                <c:pt idx="15">
                  <c:v>0.119595494731743</c:v>
                </c:pt>
                <c:pt idx="16">
                  <c:v>9.6771754744084101E-2</c:v>
                </c:pt>
                <c:pt idx="17">
                  <c:v>0.12840073112886899</c:v>
                </c:pt>
                <c:pt idx="18">
                  <c:v>0.14633999155150601</c:v>
                </c:pt>
                <c:pt idx="19">
                  <c:v>0.117503502508248</c:v>
                </c:pt>
                <c:pt idx="20">
                  <c:v>0.112851532523812</c:v>
                </c:pt>
                <c:pt idx="21">
                  <c:v>8.4167493311690295E-2</c:v>
                </c:pt>
                <c:pt idx="22">
                  <c:v>7.65880762877309E-2</c:v>
                </c:pt>
                <c:pt idx="23">
                  <c:v>9.1535241067811093E-2</c:v>
                </c:pt>
                <c:pt idx="24">
                  <c:v>0.113939612005637</c:v>
                </c:pt>
                <c:pt idx="25">
                  <c:v>0.10482494234628199</c:v>
                </c:pt>
                <c:pt idx="26">
                  <c:v>5.3853518429870802E-2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6-4254-A45F-6929441A8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1">
                  <c:v>3.07818592242971E-2</c:v>
                </c:pt>
                <c:pt idx="2">
                  <c:v>1.53861934557391E-2</c:v>
                </c:pt>
                <c:pt idx="3">
                  <c:v>0</c:v>
                </c:pt>
                <c:pt idx="4">
                  <c:v>1.02558843136249E-2</c:v>
                </c:pt>
                <c:pt idx="5">
                  <c:v>1.0254832589857999E-2</c:v>
                </c:pt>
                <c:pt idx="6">
                  <c:v>2.05075621635478E-2</c:v>
                </c:pt>
                <c:pt idx="7">
                  <c:v>1.5377518068583699E-2</c:v>
                </c:pt>
                <c:pt idx="8">
                  <c:v>4.1000410004099999E-2</c:v>
                </c:pt>
                <c:pt idx="9">
                  <c:v>3.07377049180328E-2</c:v>
                </c:pt>
                <c:pt idx="10">
                  <c:v>2.04855065041483E-2</c:v>
                </c:pt>
                <c:pt idx="11">
                  <c:v>0</c:v>
                </c:pt>
                <c:pt idx="12">
                  <c:v>2.5601638504864299E-2</c:v>
                </c:pt>
                <c:pt idx="13">
                  <c:v>2.04760685948298E-2</c:v>
                </c:pt>
                <c:pt idx="14">
                  <c:v>-5.11796918982548E-3</c:v>
                </c:pt>
                <c:pt idx="15">
                  <c:v>3.07093868359095E-2</c:v>
                </c:pt>
                <c:pt idx="16">
                  <c:v>-1.53499795333606E-2</c:v>
                </c:pt>
                <c:pt idx="17">
                  <c:v>1.0234890742541299E-2</c:v>
                </c:pt>
                <c:pt idx="18">
                  <c:v>2.04676866397175E-2</c:v>
                </c:pt>
                <c:pt idx="19">
                  <c:v>2.04634982350233E-2</c:v>
                </c:pt>
                <c:pt idx="20">
                  <c:v>1.5344483658124901E-2</c:v>
                </c:pt>
                <c:pt idx="21">
                  <c:v>1.02280863250486E-2</c:v>
                </c:pt>
                <c:pt idx="22">
                  <c:v>1.0227040294538799E-2</c:v>
                </c:pt>
                <c:pt idx="23">
                  <c:v>0</c:v>
                </c:pt>
                <c:pt idx="24">
                  <c:v>3.0677983433888899E-2</c:v>
                </c:pt>
                <c:pt idx="25">
                  <c:v>0</c:v>
                </c:pt>
                <c:pt idx="26">
                  <c:v>-1.0222858311183801E-2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E6-4254-A45F-6929441A8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1">
                  <c:v>9.8318749385507796E-3</c:v>
                </c:pt>
                <c:pt idx="2">
                  <c:v>9.8309083759339395E-3</c:v>
                </c:pt>
                <c:pt idx="3">
                  <c:v>9.8299420033421802E-3</c:v>
                </c:pt>
                <c:pt idx="4">
                  <c:v>3.9315903282877901E-2</c:v>
                </c:pt>
                <c:pt idx="5">
                  <c:v>9.8251129887993692E-3</c:v>
                </c:pt>
                <c:pt idx="6">
                  <c:v>9.8241477551822397E-3</c:v>
                </c:pt>
                <c:pt idx="7">
                  <c:v>3.9292730844793698E-2</c:v>
                </c:pt>
                <c:pt idx="8">
                  <c:v>6.8735271013354304E-2</c:v>
                </c:pt>
                <c:pt idx="9">
                  <c:v>1.9625159454420602E-2</c:v>
                </c:pt>
                <c:pt idx="10">
                  <c:v>9.8106543706465207E-3</c:v>
                </c:pt>
                <c:pt idx="11">
                  <c:v>2.9429075927015901E-2</c:v>
                </c:pt>
                <c:pt idx="12">
                  <c:v>1.9613611846621599E-2</c:v>
                </c:pt>
                <c:pt idx="13">
                  <c:v>9.8048828316501593E-3</c:v>
                </c:pt>
                <c:pt idx="14">
                  <c:v>4.9019607843137303E-2</c:v>
                </c:pt>
                <c:pt idx="15">
                  <c:v>9.7991180793728597E-3</c:v>
                </c:pt>
                <c:pt idx="16">
                  <c:v>1.9596315892612199E-2</c:v>
                </c:pt>
                <c:pt idx="17">
                  <c:v>9.7962382445141109E-3</c:v>
                </c:pt>
                <c:pt idx="18">
                  <c:v>0</c:v>
                </c:pt>
                <c:pt idx="19">
                  <c:v>-9.7952786756783199E-3</c:v>
                </c:pt>
                <c:pt idx="20">
                  <c:v>9.7962382445141109E-3</c:v>
                </c:pt>
                <c:pt idx="21">
                  <c:v>9.7952786756783199E-3</c:v>
                </c:pt>
                <c:pt idx="22">
                  <c:v>1.9588638589617999E-2</c:v>
                </c:pt>
                <c:pt idx="23">
                  <c:v>1.9584802193497799E-2</c:v>
                </c:pt>
                <c:pt idx="24">
                  <c:v>0</c:v>
                </c:pt>
                <c:pt idx="25">
                  <c:v>9.7904836498923006E-3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E6-4254-A45F-6929441A8F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1">
                  <c:v>-0.154562579231807</c:v>
                </c:pt>
                <c:pt idx="2">
                  <c:v>1.5628295795630898E-2</c:v>
                </c:pt>
                <c:pt idx="3">
                  <c:v>1.56769186224942E-2</c:v>
                </c:pt>
                <c:pt idx="4">
                  <c:v>1.6848769529255601E-2</c:v>
                </c:pt>
                <c:pt idx="5">
                  <c:v>5.3090207409146797E-3</c:v>
                </c:pt>
                <c:pt idx="6">
                  <c:v>2.51654642032757E-2</c:v>
                </c:pt>
                <c:pt idx="7">
                  <c:v>1.7146995167711399E-2</c:v>
                </c:pt>
                <c:pt idx="8">
                  <c:v>2.6022227063830498E-2</c:v>
                </c:pt>
                <c:pt idx="9">
                  <c:v>-0.10293959363855799</c:v>
                </c:pt>
                <c:pt idx="10">
                  <c:v>1.52679161847571E-2</c:v>
                </c:pt>
                <c:pt idx="11">
                  <c:v>1.6286694842478602E-2</c:v>
                </c:pt>
                <c:pt idx="12">
                  <c:v>1.8479070410873499E-2</c:v>
                </c:pt>
                <c:pt idx="13">
                  <c:v>1.55154682583632E-2</c:v>
                </c:pt>
                <c:pt idx="14">
                  <c:v>1.21450940708978E-2</c:v>
                </c:pt>
                <c:pt idx="15">
                  <c:v>5.0513374053575803E-3</c:v>
                </c:pt>
                <c:pt idx="16">
                  <c:v>1.19389217010821E-2</c:v>
                </c:pt>
                <c:pt idx="17">
                  <c:v>7.8052861683186999E-3</c:v>
                </c:pt>
                <c:pt idx="18">
                  <c:v>5.5091837583141502E-3</c:v>
                </c:pt>
                <c:pt idx="19">
                  <c:v>1.48943799729759E-2</c:v>
                </c:pt>
                <c:pt idx="20">
                  <c:v>1.4433156888415399E-2</c:v>
                </c:pt>
                <c:pt idx="21">
                  <c:v>-9.3827477784814803E-2</c:v>
                </c:pt>
                <c:pt idx="22">
                  <c:v>2.9399664966318E-2</c:v>
                </c:pt>
                <c:pt idx="23">
                  <c:v>-2.7401006846679898E-2</c:v>
                </c:pt>
                <c:pt idx="24">
                  <c:v>1.36787384936544E-2</c:v>
                </c:pt>
                <c:pt idx="25">
                  <c:v>9.3390551631961603E-3</c:v>
                </c:pt>
                <c:pt idx="26">
                  <c:v>1.86253378074967E-2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E6-4254-A45F-6929441A8F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16">
                  <c:v>3.2465424323095899E-3</c:v>
                </c:pt>
                <c:pt idx="17">
                  <c:v>4.2203681459598102E-2</c:v>
                </c:pt>
                <c:pt idx="18">
                  <c:v>1.9470404984423699E-2</c:v>
                </c:pt>
                <c:pt idx="19">
                  <c:v>3.2444357926156601E-3</c:v>
                </c:pt>
                <c:pt idx="20">
                  <c:v>1.9465983194367799E-2</c:v>
                </c:pt>
                <c:pt idx="21">
                  <c:v>3.8924389373641698E-2</c:v>
                </c:pt>
                <c:pt idx="22">
                  <c:v>1.6212185078304901E-2</c:v>
                </c:pt>
                <c:pt idx="23">
                  <c:v>9.7257342929391206E-3</c:v>
                </c:pt>
                <c:pt idx="24">
                  <c:v>6.1590327077052698E-2</c:v>
                </c:pt>
                <c:pt idx="25">
                  <c:v>1.9437605287028599E-2</c:v>
                </c:pt>
                <c:pt idx="26">
                  <c:v>9.71691390814277E-3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E6-4254-A45F-6929441A8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39304"/>
        <c:axId val="554641928"/>
      </c:lineChart>
      <c:dateAx>
        <c:axId val="554639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1928"/>
        <c:crosses val="autoZero"/>
        <c:auto val="1"/>
        <c:lblOffset val="100"/>
        <c:baseTimeUnit val="days"/>
      </c:dateAx>
      <c:valAx>
        <c:axId val="55464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36-448E-9F12-10475B6AA0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36-448E-9F12-10475B6AA0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36-448E-9F12-10475B6AA0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36-448E-9F12-10475B6AA0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36-448E-9F12-10475B6AA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38976"/>
        <c:axId val="554646848"/>
      </c:lineChart>
      <c:dateAx>
        <c:axId val="55463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6848"/>
        <c:crosses val="autoZero"/>
        <c:auto val="1"/>
        <c:lblOffset val="100"/>
        <c:baseTimeUnit val="days"/>
      </c:dateAx>
      <c:valAx>
        <c:axId val="55464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3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9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7E-4E9E-A5CC-7F1D90DE49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7E-4E9E-A5CC-7F1D90DE49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7E-4E9E-A5CC-7F1D90DE49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7E-4E9E-A5CC-7F1D90DE49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47E-4E9E-A5CC-7F1D90DE4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44224"/>
        <c:axId val="554644880"/>
      </c:lineChart>
      <c:catAx>
        <c:axId val="55464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4880"/>
        <c:crosses val="autoZero"/>
        <c:auto val="1"/>
        <c:lblAlgn val="ctr"/>
        <c:lblOffset val="100"/>
        <c:noMultiLvlLbl val="0"/>
      </c:catAx>
      <c:valAx>
        <c:axId val="5546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F-4A65-9DE6-B32B8A68C2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F-4A65-9DE6-B32B8A68C2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DF-4A65-9DE6-B32B8A68C2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DF-4A65-9DE6-B32B8A68C2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DF-4A65-9DE6-B32B8A68C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649144"/>
        <c:axId val="554655048"/>
      </c:barChart>
      <c:catAx>
        <c:axId val="55464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55048"/>
        <c:crosses val="autoZero"/>
        <c:auto val="1"/>
        <c:lblAlgn val="ctr"/>
        <c:lblOffset val="100"/>
        <c:noMultiLvlLbl val="0"/>
      </c:catAx>
      <c:valAx>
        <c:axId val="55465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1150</c:v>
                </c:pt>
                <c:pt idx="1">
                  <c:v>0</c:v>
                </c:pt>
                <c:pt idx="2">
                  <c:v>32</c:v>
                </c:pt>
                <c:pt idx="3">
                  <c:v>87</c:v>
                </c:pt>
                <c:pt idx="4">
                  <c:v>1051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6-4367-8AFC-8E8B79281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141</c:v>
                </c:pt>
                <c:pt idx="1">
                  <c:v>0</c:v>
                </c:pt>
                <c:pt idx="2">
                  <c:v>12</c:v>
                </c:pt>
                <c:pt idx="3">
                  <c:v>9</c:v>
                </c:pt>
                <c:pt idx="4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06-4367-8AFC-8E8B792815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06-4367-8AFC-8E8B792815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06-4367-8AFC-8E8B792815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06-4367-8AFC-8E8B792815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06-4367-8AFC-8E8B792815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52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106-4367-8AFC-8E8B792815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43</c:v>
                </c:pt>
                <c:pt idx="1">
                  <c:v>0</c:v>
                </c:pt>
                <c:pt idx="2">
                  <c:v>0</c:v>
                </c:pt>
                <c:pt idx="3">
                  <c:v>27</c:v>
                </c:pt>
                <c:pt idx="4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106-4367-8AFC-8E8B79281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4656360"/>
        <c:axId val="554651112"/>
      </c:barChart>
      <c:catAx>
        <c:axId val="55465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51112"/>
        <c:crosses val="autoZero"/>
        <c:auto val="1"/>
        <c:lblAlgn val="ctr"/>
        <c:lblOffset val="100"/>
        <c:noMultiLvlLbl val="0"/>
      </c:catAx>
      <c:valAx>
        <c:axId val="55465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5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D2-4A93-B12F-F838D949A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D2-4A93-B12F-F838D949AF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22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D2-4A93-B12F-F838D949AF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 Sports Argentina</c:v>
                </c:pt>
                <c:pt idx="1">
                  <c:v>Giant Bicycles Argentina</c:v>
                </c:pt>
                <c:pt idx="2">
                  <c:v>Cannondale Argentina</c:v>
                </c:pt>
                <c:pt idx="3">
                  <c:v>Specialized Bicycles</c:v>
                </c:pt>
                <c:pt idx="4">
                  <c:v>Trek Bicycle Argentina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D2-4A93-B12F-F838D949A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4654064"/>
        <c:axId val="554648160"/>
      </c:barChart>
      <c:catAx>
        <c:axId val="55465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48160"/>
        <c:crosses val="autoZero"/>
        <c:auto val="1"/>
        <c:lblAlgn val="ctr"/>
        <c:lblOffset val="100"/>
        <c:noMultiLvlLbl val="0"/>
      </c:catAx>
      <c:valAx>
        <c:axId val="55464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5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8.9410195793174496E-2</c:v>
                </c:pt>
                <c:pt idx="1">
                  <c:v>4.6220524943929198E-2</c:v>
                </c:pt>
                <c:pt idx="2">
                  <c:v>8.9107110383706098E-2</c:v>
                </c:pt>
                <c:pt idx="3">
                  <c:v>5.4555373704309899E-2</c:v>
                </c:pt>
                <c:pt idx="4">
                  <c:v>0.10365521003818901</c:v>
                </c:pt>
                <c:pt idx="5">
                  <c:v>5.3039946656967901E-2</c:v>
                </c:pt>
                <c:pt idx="6">
                  <c:v>6.0238225131842203E-2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8-41B0-A940-77BAF957E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4E8-41B0-A940-77BAF957E6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0.21583439615422301</c:v>
                </c:pt>
                <c:pt idx="5">
                  <c:v>9.8106543706465207E-3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E8-41B0-A940-77BAF957E6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7.3109146685341802E-4</c:v>
                </c:pt>
                <c:pt idx="2">
                  <c:v>4.5905743267540198E-4</c:v>
                </c:pt>
                <c:pt idx="4">
                  <c:v>4.46305837323308E-4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E8-41B0-A940-77BAF957E6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0.151323540538496</c:v>
                </c:pt>
                <c:pt idx="1">
                  <c:v>0.56097798242485197</c:v>
                </c:pt>
                <c:pt idx="2">
                  <c:v>0.180507366213777</c:v>
                </c:pt>
                <c:pt idx="3">
                  <c:v>0.152404422970913</c:v>
                </c:pt>
                <c:pt idx="4">
                  <c:v>0.46694121080450102</c:v>
                </c:pt>
                <c:pt idx="5">
                  <c:v>0.63988239999135299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E8-41B0-A940-77BAF957E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664560"/>
        <c:axId val="554665544"/>
      </c:barChart>
      <c:catAx>
        <c:axId val="55466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5544"/>
        <c:crosses val="autoZero"/>
        <c:auto val="1"/>
        <c:lblAlgn val="ctr"/>
        <c:lblOffset val="100"/>
        <c:noMultiLvlLbl val="0"/>
      </c:catAx>
      <c:valAx>
        <c:axId val="55466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1.6889557647131102E-2</c:v>
                </c:pt>
                <c:pt idx="2">
                  <c:v>0.18941136774945599</c:v>
                </c:pt>
                <c:pt idx="3">
                  <c:v>3.5241480755086999E-2</c:v>
                </c:pt>
                <c:pt idx="4">
                  <c:v>1.6837336027307099E-2</c:v>
                </c:pt>
                <c:pt idx="5">
                  <c:v>5.3506183786097603E-2</c:v>
                </c:pt>
                <c:pt idx="6">
                  <c:v>7.9399010566176001E-2</c:v>
                </c:pt>
                <c:pt idx="7">
                  <c:v>4.7283487385985798E-2</c:v>
                </c:pt>
                <c:pt idx="8">
                  <c:v>7.9230851274550096E-2</c:v>
                </c:pt>
                <c:pt idx="9">
                  <c:v>2.5878735290983501E-2</c:v>
                </c:pt>
                <c:pt idx="10">
                  <c:v>8.13688212927757E-2</c:v>
                </c:pt>
                <c:pt idx="11">
                  <c:v>0.18078237751614101</c:v>
                </c:pt>
                <c:pt idx="12">
                  <c:v>0.110795756370756</c:v>
                </c:pt>
                <c:pt idx="13">
                  <c:v>1.36475297971067E-2</c:v>
                </c:pt>
                <c:pt idx="14">
                  <c:v>7.5734625870948202E-2</c:v>
                </c:pt>
                <c:pt idx="15">
                  <c:v>7.4135713745366497E-2</c:v>
                </c:pt>
                <c:pt idx="16">
                  <c:v>1.96472561851074E-2</c:v>
                </c:pt>
                <c:pt idx="17">
                  <c:v>2.8683141860781101E-2</c:v>
                </c:pt>
                <c:pt idx="18">
                  <c:v>0</c:v>
                </c:pt>
                <c:pt idx="19">
                  <c:v>0.103884372177055</c:v>
                </c:pt>
                <c:pt idx="20">
                  <c:v>0</c:v>
                </c:pt>
                <c:pt idx="21">
                  <c:v>7.0610859048706495E-2</c:v>
                </c:pt>
                <c:pt idx="22">
                  <c:v>2.40186144261803E-2</c:v>
                </c:pt>
                <c:pt idx="23">
                  <c:v>9.7493662911910695E-2</c:v>
                </c:pt>
                <c:pt idx="24">
                  <c:v>3.8957147138147998E-2</c:v>
                </c:pt>
                <c:pt idx="25">
                  <c:v>2.6940864801760101E-2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F6-41DD-AF11-823718EF5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F6-41DD-AF11-823718EF5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9.8106543706465207E-3</c:v>
                </c:pt>
                <c:pt idx="11">
                  <c:v>0</c:v>
                </c:pt>
                <c:pt idx="12">
                  <c:v>0.28436948421259101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0.14694357366771199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F6-41DD-AF11-823718EF5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4.5961984332070199E-4</c:v>
                </c:pt>
                <c:pt idx="3">
                  <c:v>0</c:v>
                </c:pt>
                <c:pt idx="4">
                  <c:v>0</c:v>
                </c:pt>
                <c:pt idx="5">
                  <c:v>6.6360997701867604E-4</c:v>
                </c:pt>
                <c:pt idx="6">
                  <c:v>0</c:v>
                </c:pt>
                <c:pt idx="7">
                  <c:v>6.1234018559010498E-4</c:v>
                </c:pt>
                <c:pt idx="8">
                  <c:v>0</c:v>
                </c:pt>
                <c:pt idx="9">
                  <c:v>4.08295753111724E-4</c:v>
                </c:pt>
                <c:pt idx="10">
                  <c:v>0</c:v>
                </c:pt>
                <c:pt idx="11">
                  <c:v>0</c:v>
                </c:pt>
                <c:pt idx="12">
                  <c:v>6.6355171671037601E-4</c:v>
                </c:pt>
                <c:pt idx="13">
                  <c:v>0</c:v>
                </c:pt>
                <c:pt idx="14">
                  <c:v>4.08213667197685E-4</c:v>
                </c:pt>
                <c:pt idx="15">
                  <c:v>0</c:v>
                </c:pt>
                <c:pt idx="16">
                  <c:v>4.59161886706396E-4</c:v>
                </c:pt>
                <c:pt idx="17">
                  <c:v>0</c:v>
                </c:pt>
                <c:pt idx="18">
                  <c:v>0</c:v>
                </c:pt>
                <c:pt idx="19">
                  <c:v>8.6707398742334697E-4</c:v>
                </c:pt>
                <c:pt idx="20">
                  <c:v>0</c:v>
                </c:pt>
                <c:pt idx="21">
                  <c:v>6.1220554188863401E-4</c:v>
                </c:pt>
                <c:pt idx="22">
                  <c:v>0</c:v>
                </c:pt>
                <c:pt idx="23">
                  <c:v>4.5929779491128703E-4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F6-41DD-AF11-823718EF57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6.4916095945989793E-2</c:v>
                </c:pt>
                <c:pt idx="18">
                  <c:v>0</c:v>
                </c:pt>
                <c:pt idx="19">
                  <c:v>9.0844202193238605E-2</c:v>
                </c:pt>
                <c:pt idx="20">
                  <c:v>0</c:v>
                </c:pt>
                <c:pt idx="21">
                  <c:v>4.8646019134100903E-2</c:v>
                </c:pt>
                <c:pt idx="22">
                  <c:v>0</c:v>
                </c:pt>
                <c:pt idx="23">
                  <c:v>0.46682011216649899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F6-41DD-AF11-823718EF5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61280"/>
        <c:axId val="554661608"/>
      </c:lineChart>
      <c:dateAx>
        <c:axId val="55466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1608"/>
        <c:crosses val="autoZero"/>
        <c:auto val="1"/>
        <c:lblOffset val="100"/>
        <c:baseTimeUnit val="days"/>
      </c:dateAx>
      <c:valAx>
        <c:axId val="55466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0.119341085014531</c:v>
                </c:pt>
                <c:pt idx="1">
                  <c:v>7.0581168343595097E-2</c:v>
                </c:pt>
                <c:pt idx="2">
                  <c:v>6.16385269086226E-2</c:v>
                </c:pt>
                <c:pt idx="3">
                  <c:v>0.10363615573051201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63-4793-AB0A-1336441CBE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63-4793-AB0A-1336441CBE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9.8096919756719605E-3</c:v>
                </c:pt>
                <c:pt idx="2">
                  <c:v>0</c:v>
                </c:pt>
                <c:pt idx="3">
                  <c:v>0.21564258789278301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63-4793-AB0A-1336441CBE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5.3555493715853105E-4</c:v>
                </c:pt>
                <c:pt idx="1">
                  <c:v>0</c:v>
                </c:pt>
                <c:pt idx="2">
                  <c:v>4.8204985009017498E-4</c:v>
                </c:pt>
                <c:pt idx="3">
                  <c:v>8.6700942439244303E-4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63-4793-AB0A-1336441CBE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7.7871302427564404E-2</c:v>
                </c:pt>
                <c:pt idx="1">
                  <c:v>0</c:v>
                </c:pt>
                <c:pt idx="2">
                  <c:v>0.46678984732082102</c:v>
                </c:pt>
                <c:pt idx="3">
                  <c:v>4.86365552349146E-2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63-4793-AB0A-1336441CB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4663576"/>
        <c:axId val="554663904"/>
      </c:barChart>
      <c:catAx>
        <c:axId val="55466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3904"/>
        <c:crosses val="autoZero"/>
        <c:auto val="1"/>
        <c:lblAlgn val="ctr"/>
        <c:lblOffset val="100"/>
        <c:noMultiLvlLbl val="0"/>
      </c:catAx>
      <c:valAx>
        <c:axId val="55466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6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6.3665302410186406E-2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2.5011368804001798E-2</c:v>
                </c:pt>
                <c:pt idx="13">
                  <c:v>0</c:v>
                </c:pt>
                <c:pt idx="14">
                  <c:v>0.131878126421101</c:v>
                </c:pt>
                <c:pt idx="15">
                  <c:v>0.10459299681673501</c:v>
                </c:pt>
                <c:pt idx="16">
                  <c:v>6.4170582588045103E-2</c:v>
                </c:pt>
                <c:pt idx="17">
                  <c:v>0.13945732908898001</c:v>
                </c:pt>
                <c:pt idx="18">
                  <c:v>4.7748976807639801E-2</c:v>
                </c:pt>
                <c:pt idx="19">
                  <c:v>3.8064440065349599E-2</c:v>
                </c:pt>
                <c:pt idx="20">
                  <c:v>0.116113384871911</c:v>
                </c:pt>
                <c:pt idx="21">
                  <c:v>5.3054418675155403E-2</c:v>
                </c:pt>
                <c:pt idx="22">
                  <c:v>7.8823707745945104E-2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3C-4CDF-BC34-5CF53B38FE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3C-4CDF-BC34-5CF53B38FE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9.8116169544740992E-3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0.14717425431711101</c:v>
                </c:pt>
                <c:pt idx="9">
                  <c:v>0.28453689167974899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3C-4CDF-BC34-5CF53B38FE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8.67117771935784E-4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4.6926373540054199E-4</c:v>
                </c:pt>
                <c:pt idx="16">
                  <c:v>4.7946512095272802E-4</c:v>
                </c:pt>
                <c:pt idx="17">
                  <c:v>6.6309006089207E-4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3C-4CDF-BC34-5CF53B38FE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6.4855048965562004E-2</c:v>
                </c:pt>
                <c:pt idx="8">
                  <c:v>9.0797068551786805E-2</c:v>
                </c:pt>
                <c:pt idx="9">
                  <c:v>3.5670276931059099E-2</c:v>
                </c:pt>
                <c:pt idx="10">
                  <c:v>1.3878980478630301</c:v>
                </c:pt>
                <c:pt idx="11">
                  <c:v>0</c:v>
                </c:pt>
                <c:pt idx="12">
                  <c:v>0</c:v>
                </c:pt>
                <c:pt idx="13">
                  <c:v>0.46695635255204598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0.39723717491406701</c:v>
                </c:pt>
                <c:pt idx="18">
                  <c:v>0.138627667163889</c:v>
                </c:pt>
                <c:pt idx="19">
                  <c:v>4.8641286724171499E-2</c:v>
                </c:pt>
                <c:pt idx="20">
                  <c:v>0</c:v>
                </c:pt>
                <c:pt idx="21">
                  <c:v>0.39885855113820601</c:v>
                </c:pt>
                <c:pt idx="22">
                  <c:v>0.96634022958687305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3C-4CDF-BC34-5CF53B38F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673744"/>
        <c:axId val="554672104"/>
      </c:lineChart>
      <c:catAx>
        <c:axId val="55467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72104"/>
        <c:crosses val="autoZero"/>
        <c:auto val="1"/>
        <c:lblAlgn val="ctr"/>
        <c:lblOffset val="100"/>
        <c:noMultiLvlLbl val="0"/>
      </c:catAx>
      <c:valAx>
        <c:axId val="55467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7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 Sports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7-43F6-AF9A-BFBFABA93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Giant Bicycles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47-43F6-AF9A-BFBFABA93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Cannondale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47-43F6-AF9A-BFBFABA932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Specialized Bicycles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47-43F6-AF9A-BFBFABA932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 Bicycle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47-43F6-AF9A-BFBFABA93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593152"/>
        <c:axId val="543595776"/>
      </c:lineChart>
      <c:dateAx>
        <c:axId val="54359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595776"/>
        <c:crosses val="autoZero"/>
        <c:auto val="1"/>
        <c:lblOffset val="100"/>
        <c:baseTimeUnit val="days"/>
      </c:dateAx>
      <c:valAx>
        <c:axId val="54359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59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49B44-84EA-4540-9733-DE0746520D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5CACAF-BDF5-4F2F-940D-47109AA957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67661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C18C-47BC-41AF-AFE7-9C7FA04A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210AD-80B2-4A78-8708-C6E5FAA0C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385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9974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2455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2369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229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9967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99835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2601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90799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5924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8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8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3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68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832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2CB9-ADDA-4DBE-BF98-C055DA8702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137722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4B96-3895-4264-94F7-8152314E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AAE97-E9C3-4F98-A1D2-713E3C621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3979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AF915-31EC-471D-9C2B-C8EBC218F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11047-FC68-48DA-B94B-9228A5B6F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5161-EFA0-4494-9075-0982DC774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F4E2D-192A-41BB-93FE-1364F85F0F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496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080F2-9C2A-433B-8B1F-B587F0C01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6B0ED-E15C-4455-917D-3F066546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240B0-EAA8-4406-9F96-E50225B47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98C8FD-DCCE-4FAE-8954-79B338E22C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953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F44F7-8C65-4035-83E3-1B8F908F2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F7814-AF92-42C4-92C8-6FD4565EE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29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C89C6-EC67-4940-971D-23C75B381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4F2FD-44D6-4ED0-A10B-6CF221E63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0109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2FD1C-50F9-4990-9C93-4B4C06CBF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05F4A-7169-4F7B-BFB1-17F3AD66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84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50B9-D20F-4268-9B7B-174C1E7D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9E5E72-DF9B-4371-BCB2-061DE9653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750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454F7-6FCE-4B4D-BC07-EFA7B045A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278F2-1AD9-4752-BFB5-FD7BCEDD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41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654F-C9B8-4517-8A92-32B5C5929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56EFB3-CF01-4B3B-99F0-546A087B3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6338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F9FFB-1087-4AD0-B6D2-D2220034F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7F489-C590-4357-912A-5961C3225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2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9894-5414-4AFB-9ECB-BBEC2D068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CB3CD9-E1B9-434B-A2B4-59D2C388C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135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8E76D-B3FE-4FB3-9730-2FC3F2BDF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AD252-D4D4-4416-A8E8-639746B73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44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5325-E772-42CE-8A86-9D50A1B7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AC62B-A922-4CB4-981E-4B0544DC2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081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AC7B-A684-45A0-A021-974574DE8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EE5FD-26A5-4CEF-882A-74C611BB6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04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7800-C3B1-409E-BD47-48980ED5F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DFCC6-81EA-4244-92F3-2FF8F03897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7352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4DF6E-0795-49A0-AC9C-836265C30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2832E-EC06-479F-A8FF-F4E25B9AB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91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022B-18A8-4DB0-8CFC-247127C12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73FBD-9B8A-43EA-8E82-631CE3A69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288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B1E01-8F83-472A-867C-A52D4EFA7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2B244-0092-4C09-9DA1-C4FB4B288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52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6108-117E-4BA9-8FC4-0E899BE8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D0B94F-86FC-4A36-B226-91D938548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721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3C448-A11F-4ABA-ABFD-FADAB1952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7048-1A1D-4507-B11C-128E4063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68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8A1AB-1B14-4F7B-85C9-8C1579262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01107D-26E4-44A5-9706-B98C314D79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3387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5DC61-4D9F-4BEA-9F3B-D762018FA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FC0D5-A3E5-4BED-80B9-3ACF74DA4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81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ECAEE-3453-40E4-81FC-EDA2ABA7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FC30D7-FE2B-4BBC-B6DA-02D6823D0E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8430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09CF1-2E38-4BD1-A39B-44FD048D0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52E32-6515-4F74-847B-D2CC71396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021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FA2CF-F323-4A68-9B6C-7D9E50D44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C3B43-56B9-4063-B483-D8EB82A84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431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70CED-F38F-4E6C-8733-BE9F9DEE0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D156E-F06E-46CC-9FF2-586C985C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37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2F6AE-D629-4BB5-A9AE-CD1FFA41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19FECB-ECB3-4D7F-933B-BF39B384BC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456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E7005-758F-431E-9749-E3719EB04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B76D7-0666-463A-8083-BCAF6D8FC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20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4BE1-144F-4A1C-A0A5-0E6D577F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DE9492-92A2-45B0-B846-D3FECEEF3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658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C9225-4CD5-4B89-8241-E46FA2AE1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9DD42-4C9E-4AE8-872F-EC8131DA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37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B577-7DD3-4E89-8429-E3BF0C09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C5D6C-E398-46EE-BC14-02E75F948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859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CF205-5077-4CD4-A1D0-74A4D09CE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B8218-19C0-4E19-B315-3F3DAE51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93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62061-7468-4C03-969E-13388502F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8072B-2679-4458-B278-D0C101A92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62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B9438-FC29-4E40-A3FB-C43544632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53B5F-8D63-41EB-9C8F-C5F31AB9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503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C4B9E-C540-421E-965E-D0592BDC7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E3683-B938-4F04-835B-182F1A063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179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64496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981553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10074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76292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839276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5972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5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50.368421052632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54.473684210526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7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20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63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37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4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3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8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#supercaliber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39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33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96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8BDE4-71E4-4750-9017-1E40F2D11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804929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30BBA-39B8-480E-AD46-84D2EE55A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70845-A3F9-4F43-9301-C8C6CD277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098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18679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14869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76390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16389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47672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0879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53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4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3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#procaliber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19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#wavecell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2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63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48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5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#treksegafredo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1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3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14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5EDCD-73BA-46FA-A64A-D987EA414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82451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867F3-2271-49F2-9087-A42CDCA68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AB888-4821-4A5E-B08B-03A67AEA2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956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24701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7660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7208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954281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33897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342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6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#trekemonda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20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4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#SpecializedEpic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1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84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BB22-EE4E-45E2-9227-E0BE8D8EE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589100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91EC-8FE6-4583-9D36-7DE682A20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2CB6F-EE52-4293-8991-B1231D613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324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579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803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418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466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976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833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929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78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374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2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047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85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345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- 2021-02-27 10:45:18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equipo ! El #TeamTrekBontrager de nuevo unidos en @vueltaaltascumbres 
¡Este domingo el team vuelven a vivir la emoción de vivir la pasión de competir en bici!
¿Cómo crees que le irá al team ? 
@trekbikes @trekbicycleargentina @bontragerargentina @opticacentralstore @guargentina @pave_sportswear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898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263DA-A233-49CA-862B-C342F61D7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32087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7FD0-0EA3-44AA-831B-9739BA91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238E1-B4A8-44CE-9B2B-38BACAF42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429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3707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21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823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86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5314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00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333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350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858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705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213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495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1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- 2021-03-02 22:40:52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¡Ese hermoso sentimiento de volver a ganar! Las mejores fotos de  @chiquita.cantelmi en el campeonato argentino de XCM @vueltaaltascumbres
¡Una  jornada única para el #Teamtrekbontrager y la #supercaliber ! 
📸 @cristiandiazfotodeportiva 
@trekbikes  @trekbicycleargentina @bontragerargentina  @opticacentralstore  @guargentina  @pave_sportswear #trekbikes #trekargentina #bontragerargentina #supercaliber #procaliber 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717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3F8CA-6ECD-462E-B915-20BF9235A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727305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E557-15A0-4BF1-8312-7343A025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031C3-902C-4BEF-AD52-7A70C0EDA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456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322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535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25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801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426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236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65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644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91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547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497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06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0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- 2021-02-19 20:38:21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 900 Comp Dark Grey es lo que estabas esperando para subir de nivel.
✅ Cuadro Spark RC de carbono HMF
✅ FOX 32 Float Rhythm 110 mm
✅ FOX Float, 100 mm, TwinLoc
✅ SRAM NX Eagle, 12 velocidades
✅ Frenos de disco Shimano Deore
✅ Llantas Syncros X-25 TR
✅ Cubiertas Maxxis Rekon Race Folding
✅ Componentes Syncros
#SCOTTargentina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90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E683C-B5C5-48CD-8CCD-CF95309F4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39237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0E137-1AFA-49B1-9F0E-D668C5B7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8DDBD6-8DC3-4125-ABA5-5290019A4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27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6294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97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551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508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45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711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10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79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208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620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216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32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6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- 2021-02-17 14:16:55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@nschurter tiene nueva bici.
Esta es la #SCOTTSpark RC World Cup special European Champion Design.
Incluye las nuevas llantas @syncrosbike Silverton SL one piece carbon.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6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0B986-A0B0-4D6D-B5A2-D2C53A4E0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44724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7BDD-539B-415A-9A56-BE35BBF1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84C92-DBFD-44F5-AB8B-CF65938A3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71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4704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8111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44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26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88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48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33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94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719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11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26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337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81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- 2021-02-27 13:05:16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¡📸 Un clásico del #TeamTrekBontrager 📸! 
 Año a año la foto se renueva y las ganas de salir a dejar todo crecen.
@trekbikes @trekbicycleargentina @bontragerargentina @opticacentralstore @guargentina @pave_sportswear #trekbikes #trekargentina #bontragerargentina #supercaliber #procaliber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78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F0A0C-43A0-4EE6-A7A6-F616D885B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51494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53A8F-146A-420D-B3F2-D7162A49B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1F25CE-EE1E-4AB2-BBC0-BA7EE02DF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0948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2263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511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06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8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415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241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368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81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36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967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072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596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5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- 2021-03-12 17:44:53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¡Arrobá ese amigo que siempre esta listo para salir el fin de semana! 
Nosotros elegimos a @facundoperezc y @alvaritomacias para ir tope. 
¡Qué dupla! 
@trekbikes  @trekbicycleargentina @bontragerargentina  @opticacentralstore  @guargentina  @pave_sportswear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85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36900-E318-40A7-BE5A-5C7487CD1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021387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0BDA-13B6-455A-810C-9A11D327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265AB-C184-49C1-80A3-17433C0333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800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435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519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474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71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60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168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100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51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640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08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107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58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- 2021-03-03 21:20:51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@facundoperezc y una victoria inigualable.
¡Mirá las mejores fotos del  Campeón Argentino de XCM,  consagrado en el impresionante recorrido de 120 km de  @vueltaaltascumbres ! 
Déjale tu saludo al campeón. 
📸 @cristiandiazfotodeportiva 
@trekbikes  @trekbicycleargentina @bontragerargentina  @opticacentralstore  @guargentina  @pave_sportswear #trekbikes #trekargentina #bontragerargentina #supercaliber #procaliber #wavecell #racedtowin #gooutside #creemosenlasbicis #racedtowin #Gobybike #TeamTrekBontrager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886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64739-1F9D-4939-B253-B0483A243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609817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69020-00B5-4078-B2F9-4CBD78C2F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4F442-8CC8-48B9-9EB3-7A751D76C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927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9398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18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15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842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36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52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356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186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728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07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8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14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0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- 2021-02-28 17:41:26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la edición 2021 de @vueltaaltascumbres 
Gracias a todos los que se acercaron a nuestro stand y a los que dejaron todo en la carrera arriba de sus SCOTT.💪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00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98AE2-C43F-4790-BDAF-0889C4022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707644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A2D6-0DF9-4D1B-9486-2EC280CF2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2C26B-CE41-4657-8CB7-5FC3D0266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082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09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193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83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55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1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203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6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057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6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111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327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9737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51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- 2021-03-01 17:44:16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!El #TeamtrekBontrager se coronó en la décima edición @vueltaaltascumbres! 
De la mano de @facundoperezc y @chiquita.cantelmi el equipo vivió una jornada de ensueño.
No te pierdas el detalle de los campeones argentinos de XCM y las mejores imagenes en las próximas publicaciones.  
Si tuvieras que describir el team en una sola palabra ¿cuál usarías? 
@trekbikes  @trekbicycleargentina @bontragerargentina  @opticacentralstore  @guargentina  @pave_sportswear #trekbikes #trekargentina #bontragerargentina #supercaliber #procaliber #wavecell #racedtowin #gooutside #creemosenlasbicis #racedtowin #Gobybike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21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C43FC-EA23-408C-9D16-4FC943A42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553811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8E78-0DF3-47CB-8C34-BACC08078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64C22-D7DA-4909-B72E-EE087E676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359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502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49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139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30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560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89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65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726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105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28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131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338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8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- 2021-02-25 16:56:28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Mañana estamos de festejo.
Abre sus puertas @scott_patagonia !!
Nueva Tienda SCOTT.
Toschi 255, Local 3, Cipolletti, Neuquén
Sumate mañana a las 19:30 a nuestro Instagram Live para conocer la tienda en vivo.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874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A1779-2992-4D4C-8629-3796962A3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979228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F33D5-81C9-4A61-9E21-83CDE7060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38DA4-A89F-499A-B535-D2F44E6FF3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658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3467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624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383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14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683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622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78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006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869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196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03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50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2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- 2021-03-01 19:22:26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buscás una bicicleta de montaña rígida sin suspensión trasera, diseñada para ser ligera y eficaz, la Aspect 940 es para vos.
✅ Cuadro de aleación Aspect 700/900
✅ Suntour XCR32-LO-R 100 mm
✅ Shimano Alivio, 18 velocidades
✅ Frenos Shimano
✅ Kenda Booster
#SCOTTargentina 
#SCOTTbikes 
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11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78451-7D84-4D32-8370-584CD132F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0578939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DB3A-6C2F-4D88-A0BB-B79C8CD73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46DBE-88EA-4CA8-A0D7-36C0325EC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340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1960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116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64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9095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02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70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79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433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26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840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5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81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40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- 2021-03-08 15:14:42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#DiaInternacionalDeLaMujer
#SCOTTargentina
#SCOTTbikes
@kateplusfate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96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- 2021-02-25 18:35:10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¡Te presentamos la E-Caliber! 
La E-Mtb para disfrutar los circuitos de XC más extremos, seguir el ritmo de los más rápidos en largas distancias y la potencia extra justa para vivir lo mejor del mtb. 
¡Muy pronto en Argentina! 
@trekbicycleargentina @bontragerargentina @ridebontrager #ecaliber #GoOutside  #gobybike #ebikes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99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70654-EC67-481B-8D47-748D59631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547559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61C5D-971C-4CCA-B90C-491AEE998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6B161-C143-40FD-9582-96FDE5568E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900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4467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2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92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80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088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442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64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875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214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534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474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423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33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- 2021-02-27 19:45:51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equipo en @vueltaaltascumbres junto a @zonabikeriotercero 💪
Te esperamos en nuestro stand.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6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- 2021-03-12 17:29:08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¿Jugamos?
Si pudieras armar la bici de tus sueños, ¿Qué modelo y tipo de manillar tendría?
#LaBiciDeTusSueños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82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08C12-17C0-41A9-8EAC-55B32B3B6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082558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4536-1742-46C2-8268-298C0050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5B2C0-310A-4186-AA52-A16229F10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349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56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01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289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59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611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153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411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0259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144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12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10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815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67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- 2021-02-23 22:08:57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los detalles del sistema de cableado interno de los #SYNCROS Creston que llevan las SCOTT Addict RC.
#SCOTTargentina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05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DC3B4-FDD8-448D-BCB6-BAAC5D026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131989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A5E9-7A10-4CEF-BAFF-F304C66C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B8611-90C7-4F1C-AD2A-C2904F627F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42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769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600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03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484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666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591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409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724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882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696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66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575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2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- 2021-03-03 20:10:47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montaña te desafía y la Spark RC 900 Comp es tu aliada.
✅ Cuadro Spark RC de carbono HMF
✅ FOX 32 Float Rhythm 110 mm
✅ FOX Float, 100 mm, TwinLoc
✅ SRAM NX Eagle, 12 velocidades
✅ Frenos de disco Shimano Deore
✅ Llantas Syncros X-25 TR
✅ Cubiertas Maxxis Rekon Race Folding
✅ Componentes Syncros
#SCOTTargentina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45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72F09-B841-45A1-BBA0-B024CF394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63200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1F6F2-02CE-48C8-AF16-893C034CE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5F0EA-F4E6-45FC-8FD5-D4E399E602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5854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930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688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63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872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38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4614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305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292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47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698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50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70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19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- 2021-03-04 20:36:24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Liviana, rápida y atractiva. La Addict RC 30 está lista para que salgas a conquistar la ruta.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318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88C0C-8020-41C4-B612-D117AE69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340428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5BD0-92DC-42BE-81E3-4893A85EA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5F0812-889D-4A89-954F-2A4E952FE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063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4200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83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788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0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977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35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184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885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295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41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696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605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22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- 2021-02-23 18:50:38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#TrekTech La tecnología Knock Block protege tu cuadro cuando las cosas salen mal. Evita que el manillar gire por completo y no choque con el tubo superior. Además, no permite que los cables sufran daños en el momento de tener un accidente. 
Tecnología presente en los modelos gama alta de trek bikes. 
@trekbicycleargentina @bontragerargentina @ridebontrager
#Trekbikes #supercaliber #procaliber #fuelex #topfuel  #GoOutside  #gobybike #Gooutside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84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A61F2-83F7-4113-AA76-D3830AAC9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10359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A6D62-0578-49F0-9784-3BCE08C8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BEF40-31E2-4FB0-8A50-8D8D470498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672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349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52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312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891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23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419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626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464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33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22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419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76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3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- 2021-03-10 18:29:15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Spark RC Team Issue. Múltiples triunfos en la World Cup de MTB.
Conocela en acción, con el sistema TwinLoc que te permite tener 3 bicis en 1. 
#SCOTTbikes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54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9FD16-E192-44EC-B4E0-3D0EEC863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830044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10294-A622-48EC-92F2-924AEE741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3AFFD4-F6AD-4AE5-B78B-8F09AB120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448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1014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684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38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95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927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321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308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538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733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391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88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185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519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- 2021-02-27 08:56:42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Addict Gravel 20 todas las rutas son tuyas.
✅ Cuadro de carbono HMF Addict Gravel
✅ Shimano GRX RX810 Disc 22 velocidades
✅ Ruedas Syncros RP2.0 Disc
✅Cubiertas Schwalbe G-ONE Allround 
#SCOTTargentina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91BB6-FFF4-4235-8E86-1A0CE9F25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89945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1AEB-68A1-4390-B0DF-107942394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0CF23-A621-48A0-AA79-BAB673974F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0268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8775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05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143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384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630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05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42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324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33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583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94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989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5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- 2021-02-22 21:17:55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Addict RC 20 te ofrece la ventaja competitiva con la que siempre has soñado.
✅ Cuadro de carbono HMX Addict RC Disc
✅ Horquilla Addict RC HMX
✅ SRAM FORCE eTap AXS, 24 velocidades
✅ Ruedas Syncros RP2.0 Disc
✅ Cubiertas Schwalbe ONE Race-Guard
✅ Componentes de carbono/aluminio Syncros
#SCOTTargentina      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9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F092C-27EC-462E-8C41-927AD468E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013967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71AE-CAC5-4D0D-9AA3-71EB77E9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8C24C-C2C8-4742-8BCE-CD87551AB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111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7961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593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54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679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90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364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84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220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480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438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62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262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37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 Sports Argentina - 2021-02-24 16:35:48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¿Cuáles son las diferencias entre la Addict RC20 y la Addict RC 30?
Acá te mostramos algunas. Encontralas todas en nuestra web. Link en bio.
#SCOTTargentina      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85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 Bicycle Argentina - 2021-02-17 18:35:02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Émonda por el @treksegafredo ➡️ 
¡Increíblemente ligera, increíblemente rápida! 
@trekbicycleargentina @bontragerargentina @ridebontrager 
#Trekbikes #trekemonda  #GoOutside #treksegafredo #gobybike 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7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54E42-103F-42C2-A8CA-08C9AC634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80290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04FB-116F-427B-8F60-33EEBF00F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Scott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81665-D001-489F-A89D-0C3DAD2B3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410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7638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183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98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44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34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146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92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45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598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702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511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69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6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 Argentina - 2021-03-01 09:43:23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Espacio Cannondale en @vueltaaltascumbres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80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296D8-AC2F-48C3-91E9-0CBB0F9AC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0027467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E838-D73E-4D44-87B3-77419FC1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0ACB5-C262-442D-A2B5-339CE196F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008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8F068-155A-40EB-80D0-0D4BBB77A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58928-5F1A-4EFD-A92C-FF98583F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35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DBD7-4085-425C-B3B0-7FFAA742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7435D-67BC-437D-B5FF-50AD379D3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6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141490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91784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67595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871097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370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9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Scott Sports Argentina - 2021-02-23 15:36:45</a:t>
                      </a:r>
                      <a:r>
                        <a:rPr lang="es-ES" sz="1000"/>
                        <a:t>
 Sin duda  la mejor bici que pude tener.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6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Scott Sports Argentina - 2021-03-12 23:14:26</a:t>
                      </a:r>
                      <a:r>
                        <a:rPr lang="es-ES" sz="1000"/>
                        <a:t>
 https://www.youtube.com/watch?v=bStT1GT3Upw
Carrera por la ciudad de Bogotá Colombia, cuando se hace tarde para el trabajo, like y suscríbanse si les gusta.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4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97519-2552-4497-B9A2-2767F61A8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32225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1690</Words>
  <Application>Microsoft Office PowerPoint</Application>
  <PresentationFormat>On-screen Show (4:3)</PresentationFormat>
  <Paragraphs>914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Scott</vt:lpstr>
      <vt:lpstr>Facebook Key Metrics Radar | Scott</vt:lpstr>
      <vt:lpstr>Facebook Fan Distribution | Scott</vt:lpstr>
      <vt:lpstr>Facebook +/- Fan Distribution | Scott</vt:lpstr>
      <vt:lpstr>Facebook Posts Distribution | Scott</vt:lpstr>
      <vt:lpstr>Facebook Interactions Distribution | Scott</vt:lpstr>
      <vt:lpstr>Facebook Page Likes Total | Scott</vt:lpstr>
      <vt:lpstr>Facebook Fans Change | Scott</vt:lpstr>
      <vt:lpstr>Facebook Fans Change Per Weekday | Scott</vt:lpstr>
      <vt:lpstr>Facebook Fans Change Rate | Scott</vt:lpstr>
      <vt:lpstr>Facebook Own Posts | Scott</vt:lpstr>
      <vt:lpstr>Facebook Own Posts By Hour | Scott</vt:lpstr>
      <vt:lpstr>Facebook Own Posts By Weekday | Scott</vt:lpstr>
      <vt:lpstr>Facebook Interactions Distribution | Scott</vt:lpstr>
      <vt:lpstr>Facebook Post Type Distribution Per Profile | Scott</vt:lpstr>
      <vt:lpstr>Facebook Interaction Rate By Weekday | Scott</vt:lpstr>
      <vt:lpstr>Facebook Interaction Rate | Scott</vt:lpstr>
      <vt:lpstr>Facebook Interaction Rate By Post Type | Scott</vt:lpstr>
      <vt:lpstr>Facebook Interaction Rate By Hour | Scott</vt:lpstr>
      <vt:lpstr>Facebook Hashtag Detection | Scott - 1 of 3</vt:lpstr>
      <vt:lpstr>Facebook Hashtag Detection | Scott - 2 of 3</vt:lpstr>
      <vt:lpstr>Facebook Hashtag Detection | Scott - 3 of 3</vt:lpstr>
      <vt:lpstr>Facebook Post Table + Reactions | Scott - 1 of 22</vt:lpstr>
      <vt:lpstr>Facebook Post Table + Reactions | Scott - 2 of 22</vt:lpstr>
      <vt:lpstr>Facebook Post Table + Reactions | Scott - 3 of 22</vt:lpstr>
      <vt:lpstr>Facebook Post Table + Reactions | Scott - 4 of 22</vt:lpstr>
      <vt:lpstr>Facebook Post Table + Reactions | Scott - 5 of 22</vt:lpstr>
      <vt:lpstr>Facebook Post Table + Reactions | Scott - 6 of 22</vt:lpstr>
      <vt:lpstr>Facebook Post Table + Reactions | Scott - 7 of 22</vt:lpstr>
      <vt:lpstr>Facebook Post Table + Reactions | Scott - 8 of 22</vt:lpstr>
      <vt:lpstr>Facebook Post Table + Reactions | Scott - 9 of 22</vt:lpstr>
      <vt:lpstr>Facebook Post Table + Reactions | Scott - 10 of 22</vt:lpstr>
      <vt:lpstr>Facebook Post Table + Reactions | Scott - 11 of 22</vt:lpstr>
      <vt:lpstr>Facebook Post Table + Reactions | Scott - 12 of 22</vt:lpstr>
      <vt:lpstr>Facebook Post Table + Reactions | Scott - 13 of 22</vt:lpstr>
      <vt:lpstr>Facebook Post Table + Reactions | Scott - 14 of 22</vt:lpstr>
      <vt:lpstr>Facebook Post Table + Reactions | Scott - 15 of 22</vt:lpstr>
      <vt:lpstr>Facebook Post Table + Reactions | Scott - 16 of 22</vt:lpstr>
      <vt:lpstr>Facebook Post Table + Reactions | Scott - 17 of 22</vt:lpstr>
      <vt:lpstr>Facebook Post Table + Reactions | Scott - 18 of 22</vt:lpstr>
      <vt:lpstr>Facebook Post Table + Reactions | Scott - 19 of 22</vt:lpstr>
      <vt:lpstr>Facebook Post Table + Reactions | Scott - 20 of 22</vt:lpstr>
      <vt:lpstr>Facebook Post Table + Reactions | Scott - 21 of 22</vt:lpstr>
      <vt:lpstr>Facebook Post Table + Reactions | Scott - 22 of 22</vt:lpstr>
      <vt:lpstr>Facebook User Posts | Scott</vt:lpstr>
      <vt:lpstr>Facebook User Posts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2021-03-15T17:22:25Z</dcterms:created>
  <dcterms:modified xsi:type="dcterms:W3CDTF">2021-03-15T17:24:21Z</dcterms:modified>
</cp:coreProperties>
</file>