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8" r:id="rId23"/>
    <p:sldId id="279"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Lst>
  <p:sldSz cx="9144000" cy="6858000" type="screen4x3"/>
  <p:notesSz cx="6858000" cy="9144000"/>
  <p:embeddedFontLst>
    <p:embeddedFont>
      <p:font typeface="Calibri" panose="020F0502020204030204" pitchFamily="34" charset="0"/>
      <p:regular r:id="rId46"/>
      <p:bold r:id="rId47"/>
      <p:italic r:id="rId48"/>
      <p:boldItalic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Motomel</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36.216299999999997</c:v>
                </c:pt>
                <c:pt idx="1">
                  <c:v>100</c:v>
                </c:pt>
                <c:pt idx="2">
                  <c:v>100</c:v>
                </c:pt>
                <c:pt idx="3">
                  <c:v>0</c:v>
                </c:pt>
                <c:pt idx="4">
                  <c:v>100</c:v>
                </c:pt>
                <c:pt idx="5">
                  <c:v>100</c:v>
                </c:pt>
              </c:numCache>
            </c:numRef>
          </c:val>
          <c:extLst>
            <c:ext xmlns:c16="http://schemas.microsoft.com/office/drawing/2014/chart" uri="{C3380CC4-5D6E-409C-BE32-E72D297353CC}">
              <c16:uniqueId val="{00000000-9ABF-49C4-BADE-008AB5EF295E}"/>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11.7339</c:v>
                </c:pt>
                <c:pt idx="1">
                  <c:v>54.166699999999999</c:v>
                </c:pt>
                <c:pt idx="2">
                  <c:v>11.984500000000001</c:v>
                </c:pt>
                <c:pt idx="3">
                  <c:v>100</c:v>
                </c:pt>
                <c:pt idx="4">
                  <c:v>68.149799999999999</c:v>
                </c:pt>
                <c:pt idx="5">
                  <c:v>30.359300000000001</c:v>
                </c:pt>
              </c:numCache>
            </c:numRef>
          </c:val>
          <c:extLst>
            <c:ext xmlns:c16="http://schemas.microsoft.com/office/drawing/2014/chart" uri="{C3380CC4-5D6E-409C-BE32-E72D297353CC}">
              <c16:uniqueId val="{00000001-9ABF-49C4-BADE-008AB5EF295E}"/>
            </c:ext>
          </c:extLst>
        </c:ser>
        <c:ser>
          <c:idx val="2"/>
          <c:order val="2"/>
          <c:tx>
            <c:strRef>
              <c:f>Sheet1!$D$1</c:f>
              <c:strCache>
                <c:ptCount val="1"/>
                <c:pt idx="0">
                  <c:v>Zanella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0</c:v>
                </c:pt>
                <c:pt idx="2">
                  <c:v>0</c:v>
                </c:pt>
                <c:pt idx="3">
                  <c:v>0</c:v>
                </c:pt>
                <c:pt idx="4">
                  <c:v>0</c:v>
                </c:pt>
                <c:pt idx="5">
                  <c:v>0</c:v>
                </c:pt>
              </c:numCache>
            </c:numRef>
          </c:val>
          <c:extLst>
            <c:ext xmlns:c16="http://schemas.microsoft.com/office/drawing/2014/chart" uri="{C3380CC4-5D6E-409C-BE32-E72D297353CC}">
              <c16:uniqueId val="{00000002-9ABF-49C4-BADE-008AB5EF295E}"/>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4.5133999999999999</c:v>
                </c:pt>
                <c:pt idx="1">
                  <c:v>12.5</c:v>
                </c:pt>
                <c:pt idx="2">
                  <c:v>8.6340000000000003</c:v>
                </c:pt>
                <c:pt idx="3">
                  <c:v>0</c:v>
                </c:pt>
                <c:pt idx="4">
                  <c:v>0</c:v>
                </c:pt>
                <c:pt idx="5">
                  <c:v>0</c:v>
                </c:pt>
              </c:numCache>
            </c:numRef>
          </c:val>
          <c:extLst>
            <c:ext xmlns:c16="http://schemas.microsoft.com/office/drawing/2014/chart" uri="{C3380CC4-5D6E-409C-BE32-E72D297353CC}">
              <c16:uniqueId val="{00000003-9ABF-49C4-BADE-008AB5EF295E}"/>
            </c:ext>
          </c:extLst>
        </c:ser>
        <c:dLbls>
          <c:showLegendKey val="0"/>
          <c:showVal val="0"/>
          <c:showCatName val="0"/>
          <c:showSerName val="0"/>
          <c:showPercent val="0"/>
          <c:showBubbleSize val="0"/>
        </c:dLbls>
        <c:axId val="375562488"/>
        <c:axId val="375554616"/>
      </c:radarChart>
      <c:catAx>
        <c:axId val="375562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554616"/>
        <c:crosses val="autoZero"/>
        <c:auto val="1"/>
        <c:lblAlgn val="ctr"/>
        <c:lblOffset val="100"/>
        <c:noMultiLvlLbl val="0"/>
      </c:catAx>
      <c:valAx>
        <c:axId val="375554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562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Zanella</c:v>
                </c:pt>
                <c:pt idx="1">
                  <c:v>Motomel</c:v>
                </c:pt>
                <c:pt idx="2">
                  <c:v>Corven Motos</c:v>
                </c:pt>
                <c:pt idx="3">
                  <c:v>Gilera Motors Argentina</c:v>
                </c:pt>
              </c:strCache>
            </c:strRef>
          </c:cat>
          <c:val>
            <c:numRef>
              <c:f>Sheet1!$A$2:$D$2</c:f>
              <c:numCache>
                <c:formatCode>General</c:formatCode>
                <c:ptCount val="4"/>
                <c:pt idx="0">
                  <c:v>725905</c:v>
                </c:pt>
                <c:pt idx="1">
                  <c:v>262896</c:v>
                </c:pt>
                <c:pt idx="2">
                  <c:v>85177</c:v>
                </c:pt>
                <c:pt idx="3">
                  <c:v>32763</c:v>
                </c:pt>
              </c:numCache>
            </c:numRef>
          </c:val>
          <c:extLst>
            <c:ext xmlns:c16="http://schemas.microsoft.com/office/drawing/2014/chart" uri="{C3380CC4-5D6E-409C-BE32-E72D297353CC}">
              <c16:uniqueId val="{00000000-8510-41E9-AB7E-F06C7EFE95F7}"/>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Zanella</c:v>
                </c:pt>
                <c:pt idx="1">
                  <c:v>Motomel</c:v>
                </c:pt>
                <c:pt idx="2">
                  <c:v>Corven Motos</c:v>
                </c:pt>
                <c:pt idx="3">
                  <c:v>Gilera Motors Argentina</c:v>
                </c:pt>
              </c:strCache>
            </c:strRef>
          </c:cat>
          <c:val>
            <c:numRef>
              <c:f>Sheet1!$A$2:$D$2</c:f>
              <c:numCache>
                <c:formatCode>General</c:formatCode>
                <c:ptCount val="4"/>
                <c:pt idx="1">
                  <c:v>1539</c:v>
                </c:pt>
                <c:pt idx="2">
                  <c:v>152</c:v>
                </c:pt>
              </c:numCache>
            </c:numRef>
          </c:val>
          <c:extLst>
            <c:ext xmlns:c16="http://schemas.microsoft.com/office/drawing/2014/chart" uri="{C3380CC4-5D6E-409C-BE32-E72D297353CC}">
              <c16:uniqueId val="{00000000-747D-4FE5-807A-D078745F7E46}"/>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Zanella</c:v>
                </c:pt>
                <c:pt idx="1">
                  <c:v>Motomel</c:v>
                </c:pt>
                <c:pt idx="2">
                  <c:v>Corven Motos</c:v>
                </c:pt>
                <c:pt idx="3">
                  <c:v>Gilera Motors Argentina</c:v>
                </c:pt>
              </c:strCache>
            </c:strRef>
          </c:cat>
          <c:val>
            <c:numRef>
              <c:f>Sheet1!$A$2:$D$2</c:f>
              <c:numCache>
                <c:formatCode>General</c:formatCode>
                <c:ptCount val="4"/>
                <c:pt idx="0">
                  <c:v>0</c:v>
                </c:pt>
                <c:pt idx="1">
                  <c:v>24</c:v>
                </c:pt>
                <c:pt idx="2">
                  <c:v>13</c:v>
                </c:pt>
                <c:pt idx="3">
                  <c:v>3</c:v>
                </c:pt>
              </c:numCache>
            </c:numRef>
          </c:val>
          <c:extLst>
            <c:ext xmlns:c16="http://schemas.microsoft.com/office/drawing/2014/chart" uri="{C3380CC4-5D6E-409C-BE32-E72D297353CC}">
              <c16:uniqueId val="{00000000-3CA4-4261-B4A4-1C4C06F0FF19}"/>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Zanella</c:v>
                </c:pt>
                <c:pt idx="1">
                  <c:v>Motomel</c:v>
                </c:pt>
                <c:pt idx="2">
                  <c:v>Corven Motos</c:v>
                </c:pt>
                <c:pt idx="3">
                  <c:v>Gilera Motors Argentina</c:v>
                </c:pt>
              </c:strCache>
            </c:strRef>
          </c:cat>
          <c:val>
            <c:numRef>
              <c:f>Sheet1!$A$2:$D$2</c:f>
              <c:numCache>
                <c:formatCode>General</c:formatCode>
                <c:ptCount val="4"/>
                <c:pt idx="0">
                  <c:v>0</c:v>
                </c:pt>
                <c:pt idx="1">
                  <c:v>776</c:v>
                </c:pt>
                <c:pt idx="2">
                  <c:v>93</c:v>
                </c:pt>
                <c:pt idx="3">
                  <c:v>67</c:v>
                </c:pt>
              </c:numCache>
            </c:numRef>
          </c:val>
          <c:extLst>
            <c:ext xmlns:c16="http://schemas.microsoft.com/office/drawing/2014/chart" uri="{C3380CC4-5D6E-409C-BE32-E72D297353CC}">
              <c16:uniqueId val="{00000000-09F0-4805-914B-F7B8AAF76D74}"/>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Sheet1!$B$2:$B$28</c:f>
              <c:numCache>
                <c:formatCode>General</c:formatCode>
                <c:ptCount val="27"/>
                <c:pt idx="0">
                  <c:v>261436</c:v>
                </c:pt>
                <c:pt idx="1">
                  <c:v>261477</c:v>
                </c:pt>
                <c:pt idx="2">
                  <c:v>261528</c:v>
                </c:pt>
                <c:pt idx="3">
                  <c:v>261589</c:v>
                </c:pt>
                <c:pt idx="4">
                  <c:v>261635</c:v>
                </c:pt>
                <c:pt idx="5">
                  <c:v>261715</c:v>
                </c:pt>
                <c:pt idx="6">
                  <c:v>261769</c:v>
                </c:pt>
                <c:pt idx="7">
                  <c:v>261838</c:v>
                </c:pt>
                <c:pt idx="8">
                  <c:v>261892</c:v>
                </c:pt>
                <c:pt idx="9">
                  <c:v>261946</c:v>
                </c:pt>
                <c:pt idx="10">
                  <c:v>262008</c:v>
                </c:pt>
                <c:pt idx="11">
                  <c:v>262014</c:v>
                </c:pt>
                <c:pt idx="12">
                  <c:v>262059</c:v>
                </c:pt>
                <c:pt idx="13">
                  <c:v>262132</c:v>
                </c:pt>
                <c:pt idx="14">
                  <c:v>262202</c:v>
                </c:pt>
                <c:pt idx="15">
                  <c:v>262289</c:v>
                </c:pt>
                <c:pt idx="16">
                  <c:v>262346</c:v>
                </c:pt>
                <c:pt idx="17">
                  <c:v>262411</c:v>
                </c:pt>
                <c:pt idx="18">
                  <c:v>262476</c:v>
                </c:pt>
                <c:pt idx="19">
                  <c:v>262531</c:v>
                </c:pt>
                <c:pt idx="20">
                  <c:v>262600</c:v>
                </c:pt>
                <c:pt idx="21">
                  <c:v>262648</c:v>
                </c:pt>
                <c:pt idx="22">
                  <c:v>262697</c:v>
                </c:pt>
                <c:pt idx="23">
                  <c:v>262752</c:v>
                </c:pt>
                <c:pt idx="24">
                  <c:v>262792</c:v>
                </c:pt>
                <c:pt idx="25">
                  <c:v>262851</c:v>
                </c:pt>
                <c:pt idx="26">
                  <c:v>262896</c:v>
                </c:pt>
              </c:numCache>
            </c:numRef>
          </c:val>
          <c:smooth val="0"/>
          <c:extLst>
            <c:ext xmlns:c16="http://schemas.microsoft.com/office/drawing/2014/chart" uri="{C3380CC4-5D6E-409C-BE32-E72D297353CC}">
              <c16:uniqueId val="{00000000-1B0D-454D-BCDB-31444B0597FD}"/>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Sheet1!$C$2:$C$28</c:f>
              <c:numCache>
                <c:formatCode>General</c:formatCode>
                <c:ptCount val="27"/>
                <c:pt idx="0">
                  <c:v>85037</c:v>
                </c:pt>
                <c:pt idx="1">
                  <c:v>85043</c:v>
                </c:pt>
                <c:pt idx="2">
                  <c:v>85046</c:v>
                </c:pt>
                <c:pt idx="3">
                  <c:v>85050</c:v>
                </c:pt>
                <c:pt idx="4">
                  <c:v>85054</c:v>
                </c:pt>
                <c:pt idx="5">
                  <c:v>85059</c:v>
                </c:pt>
                <c:pt idx="6">
                  <c:v>85060</c:v>
                </c:pt>
                <c:pt idx="7">
                  <c:v>85075</c:v>
                </c:pt>
                <c:pt idx="8">
                  <c:v>85082</c:v>
                </c:pt>
                <c:pt idx="9">
                  <c:v>85081</c:v>
                </c:pt>
                <c:pt idx="10">
                  <c:v>85086</c:v>
                </c:pt>
                <c:pt idx="11">
                  <c:v>85091</c:v>
                </c:pt>
                <c:pt idx="12">
                  <c:v>85096</c:v>
                </c:pt>
                <c:pt idx="13">
                  <c:v>85099</c:v>
                </c:pt>
                <c:pt idx="14">
                  <c:v>85104</c:v>
                </c:pt>
                <c:pt idx="15">
                  <c:v>85118</c:v>
                </c:pt>
                <c:pt idx="16">
                  <c:v>85127</c:v>
                </c:pt>
                <c:pt idx="17">
                  <c:v>85126</c:v>
                </c:pt>
                <c:pt idx="18">
                  <c:v>85135</c:v>
                </c:pt>
                <c:pt idx="19">
                  <c:v>85134</c:v>
                </c:pt>
                <c:pt idx="20">
                  <c:v>85141</c:v>
                </c:pt>
                <c:pt idx="21">
                  <c:v>85151</c:v>
                </c:pt>
                <c:pt idx="22">
                  <c:v>85155</c:v>
                </c:pt>
                <c:pt idx="23">
                  <c:v>85160</c:v>
                </c:pt>
                <c:pt idx="24">
                  <c:v>85164</c:v>
                </c:pt>
                <c:pt idx="25">
                  <c:v>85175</c:v>
                </c:pt>
                <c:pt idx="26">
                  <c:v>85177</c:v>
                </c:pt>
              </c:numCache>
            </c:numRef>
          </c:val>
          <c:smooth val="0"/>
          <c:extLst>
            <c:ext xmlns:c16="http://schemas.microsoft.com/office/drawing/2014/chart" uri="{C3380CC4-5D6E-409C-BE32-E72D297353CC}">
              <c16:uniqueId val="{00000001-1B0D-454D-BCDB-31444B0597FD}"/>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Sheet1!$D$2:$D$28</c:f>
              <c:numCache>
                <c:formatCode>General</c:formatCode>
                <c:ptCount val="27"/>
                <c:pt idx="0">
                  <c:v>726681</c:v>
                </c:pt>
                <c:pt idx="1">
                  <c:v>726624</c:v>
                </c:pt>
                <c:pt idx="2">
                  <c:v>726597</c:v>
                </c:pt>
                <c:pt idx="3">
                  <c:v>726564</c:v>
                </c:pt>
                <c:pt idx="4">
                  <c:v>726535</c:v>
                </c:pt>
                <c:pt idx="5">
                  <c:v>726506</c:v>
                </c:pt>
                <c:pt idx="6">
                  <c:v>726469</c:v>
                </c:pt>
                <c:pt idx="7">
                  <c:v>726440</c:v>
                </c:pt>
                <c:pt idx="8">
                  <c:v>726410</c:v>
                </c:pt>
                <c:pt idx="9">
                  <c:v>726370</c:v>
                </c:pt>
                <c:pt idx="10">
                  <c:v>726338</c:v>
                </c:pt>
                <c:pt idx="11">
                  <c:v>726305</c:v>
                </c:pt>
                <c:pt idx="12">
                  <c:v>726279</c:v>
                </c:pt>
                <c:pt idx="13">
                  <c:v>726245</c:v>
                </c:pt>
                <c:pt idx="14">
                  <c:v>726230</c:v>
                </c:pt>
                <c:pt idx="15">
                  <c:v>726197</c:v>
                </c:pt>
                <c:pt idx="16">
                  <c:v>726169</c:v>
                </c:pt>
                <c:pt idx="17">
                  <c:v>726133</c:v>
                </c:pt>
                <c:pt idx="18">
                  <c:v>726110</c:v>
                </c:pt>
                <c:pt idx="19">
                  <c:v>726049</c:v>
                </c:pt>
                <c:pt idx="20">
                  <c:v>726020</c:v>
                </c:pt>
                <c:pt idx="21">
                  <c:v>726002</c:v>
                </c:pt>
                <c:pt idx="22">
                  <c:v>725986</c:v>
                </c:pt>
                <c:pt idx="23">
                  <c:v>725958</c:v>
                </c:pt>
                <c:pt idx="24">
                  <c:v>725945</c:v>
                </c:pt>
                <c:pt idx="25">
                  <c:v>725922</c:v>
                </c:pt>
                <c:pt idx="26">
                  <c:v>725905</c:v>
                </c:pt>
              </c:numCache>
            </c:numRef>
          </c:val>
          <c:smooth val="0"/>
          <c:extLst>
            <c:ext xmlns:c16="http://schemas.microsoft.com/office/drawing/2014/chart" uri="{C3380CC4-5D6E-409C-BE32-E72D297353CC}">
              <c16:uniqueId val="{00000002-1B0D-454D-BCDB-31444B0597FD}"/>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Sheet1!$E$2:$E$28</c:f>
              <c:numCache>
                <c:formatCode>General</c:formatCode>
                <c:ptCount val="27"/>
                <c:pt idx="0">
                  <c:v>32631</c:v>
                </c:pt>
                <c:pt idx="1">
                  <c:v>32639</c:v>
                </c:pt>
                <c:pt idx="2">
                  <c:v>32640</c:v>
                </c:pt>
                <c:pt idx="3">
                  <c:v>32646</c:v>
                </c:pt>
                <c:pt idx="4">
                  <c:v>32652</c:v>
                </c:pt>
                <c:pt idx="5">
                  <c:v>32657</c:v>
                </c:pt>
                <c:pt idx="6">
                  <c:v>32665</c:v>
                </c:pt>
                <c:pt idx="7">
                  <c:v>32668</c:v>
                </c:pt>
                <c:pt idx="8">
                  <c:v>32668</c:v>
                </c:pt>
                <c:pt idx="9">
                  <c:v>32677</c:v>
                </c:pt>
                <c:pt idx="10">
                  <c:v>32680</c:v>
                </c:pt>
                <c:pt idx="11">
                  <c:v>32686</c:v>
                </c:pt>
                <c:pt idx="12">
                  <c:v>32687</c:v>
                </c:pt>
                <c:pt idx="13">
                  <c:v>32696</c:v>
                </c:pt>
                <c:pt idx="14">
                  <c:v>32705</c:v>
                </c:pt>
                <c:pt idx="15">
                  <c:v>32709</c:v>
                </c:pt>
                <c:pt idx="16">
                  <c:v>32708</c:v>
                </c:pt>
                <c:pt idx="17">
                  <c:v>32711</c:v>
                </c:pt>
                <c:pt idx="18">
                  <c:v>32716</c:v>
                </c:pt>
                <c:pt idx="19">
                  <c:v>32722</c:v>
                </c:pt>
                <c:pt idx="20">
                  <c:v>32724</c:v>
                </c:pt>
                <c:pt idx="21">
                  <c:v>32732</c:v>
                </c:pt>
                <c:pt idx="22">
                  <c:v>32740</c:v>
                </c:pt>
                <c:pt idx="23">
                  <c:v>32752</c:v>
                </c:pt>
                <c:pt idx="24">
                  <c:v>32756</c:v>
                </c:pt>
                <c:pt idx="25">
                  <c:v>32760</c:v>
                </c:pt>
                <c:pt idx="26">
                  <c:v>32763</c:v>
                </c:pt>
              </c:numCache>
            </c:numRef>
          </c:val>
          <c:smooth val="0"/>
          <c:extLst>
            <c:ext xmlns:c16="http://schemas.microsoft.com/office/drawing/2014/chart" uri="{C3380CC4-5D6E-409C-BE32-E72D297353CC}">
              <c16:uniqueId val="{00000003-1B0D-454D-BCDB-31444B0597FD}"/>
            </c:ext>
          </c:extLst>
        </c:ser>
        <c:dLbls>
          <c:showLegendKey val="0"/>
          <c:showVal val="0"/>
          <c:showCatName val="0"/>
          <c:showSerName val="0"/>
          <c:showPercent val="0"/>
          <c:showBubbleSize val="0"/>
        </c:dLbls>
        <c:smooth val="0"/>
        <c:axId val="371105632"/>
        <c:axId val="371107272"/>
      </c:lineChart>
      <c:dateAx>
        <c:axId val="371105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107272"/>
        <c:crosses val="autoZero"/>
        <c:auto val="1"/>
        <c:lblOffset val="100"/>
        <c:baseTimeUnit val="days"/>
      </c:dateAx>
      <c:valAx>
        <c:axId val="371107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105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Sheet1!$B$2:$B$28</c:f>
              <c:numCache>
                <c:formatCode>General</c:formatCode>
                <c:ptCount val="27"/>
                <c:pt idx="0">
                  <c:v>79</c:v>
                </c:pt>
                <c:pt idx="1">
                  <c:v>41</c:v>
                </c:pt>
                <c:pt idx="2">
                  <c:v>51</c:v>
                </c:pt>
                <c:pt idx="3">
                  <c:v>61</c:v>
                </c:pt>
                <c:pt idx="4">
                  <c:v>46</c:v>
                </c:pt>
                <c:pt idx="5">
                  <c:v>80</c:v>
                </c:pt>
                <c:pt idx="6">
                  <c:v>54</c:v>
                </c:pt>
                <c:pt idx="7">
                  <c:v>69</c:v>
                </c:pt>
                <c:pt idx="8">
                  <c:v>54</c:v>
                </c:pt>
                <c:pt idx="9">
                  <c:v>54</c:v>
                </c:pt>
                <c:pt idx="10">
                  <c:v>62</c:v>
                </c:pt>
                <c:pt idx="11">
                  <c:v>6</c:v>
                </c:pt>
                <c:pt idx="12">
                  <c:v>45</c:v>
                </c:pt>
                <c:pt idx="13">
                  <c:v>73</c:v>
                </c:pt>
                <c:pt idx="14">
                  <c:v>70</c:v>
                </c:pt>
                <c:pt idx="15">
                  <c:v>87</c:v>
                </c:pt>
                <c:pt idx="16">
                  <c:v>57</c:v>
                </c:pt>
                <c:pt idx="17">
                  <c:v>65</c:v>
                </c:pt>
                <c:pt idx="18">
                  <c:v>65</c:v>
                </c:pt>
                <c:pt idx="19">
                  <c:v>55</c:v>
                </c:pt>
                <c:pt idx="20">
                  <c:v>69</c:v>
                </c:pt>
                <c:pt idx="21">
                  <c:v>48</c:v>
                </c:pt>
                <c:pt idx="22">
                  <c:v>49</c:v>
                </c:pt>
                <c:pt idx="23">
                  <c:v>55</c:v>
                </c:pt>
                <c:pt idx="24">
                  <c:v>40</c:v>
                </c:pt>
                <c:pt idx="25">
                  <c:v>59</c:v>
                </c:pt>
                <c:pt idx="26">
                  <c:v>45</c:v>
                </c:pt>
              </c:numCache>
            </c:numRef>
          </c:val>
          <c:smooth val="0"/>
          <c:extLst>
            <c:ext xmlns:c16="http://schemas.microsoft.com/office/drawing/2014/chart" uri="{C3380CC4-5D6E-409C-BE32-E72D297353CC}">
              <c16:uniqueId val="{00000000-E223-4000-9164-FE6F0A17226C}"/>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Sheet1!$C$2:$C$28</c:f>
              <c:numCache>
                <c:formatCode>General</c:formatCode>
                <c:ptCount val="27"/>
                <c:pt idx="0">
                  <c:v>12</c:v>
                </c:pt>
                <c:pt idx="1">
                  <c:v>6</c:v>
                </c:pt>
                <c:pt idx="2">
                  <c:v>3</c:v>
                </c:pt>
                <c:pt idx="3">
                  <c:v>4</c:v>
                </c:pt>
                <c:pt idx="4">
                  <c:v>4</c:v>
                </c:pt>
                <c:pt idx="5">
                  <c:v>5</c:v>
                </c:pt>
                <c:pt idx="6">
                  <c:v>1</c:v>
                </c:pt>
                <c:pt idx="7">
                  <c:v>15</c:v>
                </c:pt>
                <c:pt idx="8">
                  <c:v>7</c:v>
                </c:pt>
                <c:pt idx="9">
                  <c:v>-1</c:v>
                </c:pt>
                <c:pt idx="10">
                  <c:v>5</c:v>
                </c:pt>
                <c:pt idx="11">
                  <c:v>5</c:v>
                </c:pt>
                <c:pt idx="12">
                  <c:v>5</c:v>
                </c:pt>
                <c:pt idx="13">
                  <c:v>3</c:v>
                </c:pt>
                <c:pt idx="14">
                  <c:v>5</c:v>
                </c:pt>
                <c:pt idx="15">
                  <c:v>14</c:v>
                </c:pt>
                <c:pt idx="16">
                  <c:v>9</c:v>
                </c:pt>
                <c:pt idx="17">
                  <c:v>-1</c:v>
                </c:pt>
                <c:pt idx="18">
                  <c:v>9</c:v>
                </c:pt>
                <c:pt idx="19">
                  <c:v>-1</c:v>
                </c:pt>
                <c:pt idx="20">
                  <c:v>7</c:v>
                </c:pt>
                <c:pt idx="21">
                  <c:v>10</c:v>
                </c:pt>
                <c:pt idx="22">
                  <c:v>4</c:v>
                </c:pt>
                <c:pt idx="23">
                  <c:v>5</c:v>
                </c:pt>
                <c:pt idx="24">
                  <c:v>4</c:v>
                </c:pt>
                <c:pt idx="25">
                  <c:v>11</c:v>
                </c:pt>
                <c:pt idx="26">
                  <c:v>2</c:v>
                </c:pt>
              </c:numCache>
            </c:numRef>
          </c:val>
          <c:smooth val="0"/>
          <c:extLst>
            <c:ext xmlns:c16="http://schemas.microsoft.com/office/drawing/2014/chart" uri="{C3380CC4-5D6E-409C-BE32-E72D297353CC}">
              <c16:uniqueId val="{00000001-E223-4000-9164-FE6F0A17226C}"/>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Sheet1!$D$2:$D$28</c:f>
              <c:numCache>
                <c:formatCode>General</c:formatCode>
                <c:ptCount val="27"/>
                <c:pt idx="1">
                  <c:v>-57</c:v>
                </c:pt>
                <c:pt idx="2">
                  <c:v>-27</c:v>
                </c:pt>
                <c:pt idx="3">
                  <c:v>-33</c:v>
                </c:pt>
                <c:pt idx="4">
                  <c:v>-29</c:v>
                </c:pt>
                <c:pt idx="5">
                  <c:v>-29</c:v>
                </c:pt>
                <c:pt idx="6">
                  <c:v>-37</c:v>
                </c:pt>
                <c:pt idx="7">
                  <c:v>-29</c:v>
                </c:pt>
                <c:pt idx="8">
                  <c:v>-30</c:v>
                </c:pt>
                <c:pt idx="9">
                  <c:v>-40</c:v>
                </c:pt>
                <c:pt idx="10">
                  <c:v>-32</c:v>
                </c:pt>
                <c:pt idx="11">
                  <c:v>-33</c:v>
                </c:pt>
                <c:pt idx="12">
                  <c:v>-26</c:v>
                </c:pt>
                <c:pt idx="13">
                  <c:v>-34</c:v>
                </c:pt>
                <c:pt idx="14">
                  <c:v>-15</c:v>
                </c:pt>
                <c:pt idx="15">
                  <c:v>-33</c:v>
                </c:pt>
                <c:pt idx="16">
                  <c:v>-28</c:v>
                </c:pt>
                <c:pt idx="17">
                  <c:v>-36</c:v>
                </c:pt>
                <c:pt idx="18">
                  <c:v>-23</c:v>
                </c:pt>
                <c:pt idx="19">
                  <c:v>-61</c:v>
                </c:pt>
                <c:pt idx="20">
                  <c:v>-29</c:v>
                </c:pt>
                <c:pt idx="21">
                  <c:v>-18</c:v>
                </c:pt>
                <c:pt idx="22">
                  <c:v>-16</c:v>
                </c:pt>
                <c:pt idx="23">
                  <c:v>-28</c:v>
                </c:pt>
                <c:pt idx="24">
                  <c:v>-13</c:v>
                </c:pt>
                <c:pt idx="25">
                  <c:v>-23</c:v>
                </c:pt>
                <c:pt idx="26">
                  <c:v>-17</c:v>
                </c:pt>
              </c:numCache>
            </c:numRef>
          </c:val>
          <c:smooth val="0"/>
          <c:extLst>
            <c:ext xmlns:c16="http://schemas.microsoft.com/office/drawing/2014/chart" uri="{C3380CC4-5D6E-409C-BE32-E72D297353CC}">
              <c16:uniqueId val="{00000002-E223-4000-9164-FE6F0A17226C}"/>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Sheet1!$E$2:$E$28</c:f>
              <c:numCache>
                <c:formatCode>General</c:formatCode>
                <c:ptCount val="27"/>
                <c:pt idx="1">
                  <c:v>8</c:v>
                </c:pt>
                <c:pt idx="2">
                  <c:v>1</c:v>
                </c:pt>
                <c:pt idx="3">
                  <c:v>6</c:v>
                </c:pt>
                <c:pt idx="4">
                  <c:v>6</c:v>
                </c:pt>
                <c:pt idx="5">
                  <c:v>5</c:v>
                </c:pt>
                <c:pt idx="6">
                  <c:v>8</c:v>
                </c:pt>
                <c:pt idx="7">
                  <c:v>3</c:v>
                </c:pt>
                <c:pt idx="8">
                  <c:v>0</c:v>
                </c:pt>
                <c:pt idx="9">
                  <c:v>9</c:v>
                </c:pt>
                <c:pt idx="10">
                  <c:v>3</c:v>
                </c:pt>
                <c:pt idx="11">
                  <c:v>6</c:v>
                </c:pt>
                <c:pt idx="12">
                  <c:v>1</c:v>
                </c:pt>
                <c:pt idx="13">
                  <c:v>9</c:v>
                </c:pt>
                <c:pt idx="14">
                  <c:v>9</c:v>
                </c:pt>
                <c:pt idx="15">
                  <c:v>4</c:v>
                </c:pt>
                <c:pt idx="16">
                  <c:v>-1</c:v>
                </c:pt>
                <c:pt idx="17">
                  <c:v>3</c:v>
                </c:pt>
                <c:pt idx="18">
                  <c:v>5</c:v>
                </c:pt>
                <c:pt idx="19">
                  <c:v>6</c:v>
                </c:pt>
                <c:pt idx="20">
                  <c:v>2</c:v>
                </c:pt>
                <c:pt idx="21">
                  <c:v>8</c:v>
                </c:pt>
                <c:pt idx="22">
                  <c:v>8</c:v>
                </c:pt>
                <c:pt idx="23">
                  <c:v>12</c:v>
                </c:pt>
                <c:pt idx="24">
                  <c:v>4</c:v>
                </c:pt>
                <c:pt idx="25">
                  <c:v>4</c:v>
                </c:pt>
                <c:pt idx="26">
                  <c:v>3</c:v>
                </c:pt>
              </c:numCache>
            </c:numRef>
          </c:val>
          <c:smooth val="0"/>
          <c:extLst>
            <c:ext xmlns:c16="http://schemas.microsoft.com/office/drawing/2014/chart" uri="{C3380CC4-5D6E-409C-BE32-E72D297353CC}">
              <c16:uniqueId val="{00000003-E223-4000-9164-FE6F0A17226C}"/>
            </c:ext>
          </c:extLst>
        </c:ser>
        <c:dLbls>
          <c:showLegendKey val="0"/>
          <c:showVal val="0"/>
          <c:showCatName val="0"/>
          <c:showSerName val="0"/>
          <c:showPercent val="0"/>
          <c:showBubbleSize val="0"/>
        </c:dLbls>
        <c:smooth val="0"/>
        <c:axId val="371110880"/>
        <c:axId val="371111536"/>
      </c:lineChart>
      <c:dateAx>
        <c:axId val="371110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111536"/>
        <c:crosses val="autoZero"/>
        <c:auto val="1"/>
        <c:lblOffset val="100"/>
        <c:baseTimeUnit val="days"/>
      </c:dateAx>
      <c:valAx>
        <c:axId val="371111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110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56</c:v>
                </c:pt>
                <c:pt idx="1">
                  <c:v>65</c:v>
                </c:pt>
                <c:pt idx="2">
                  <c:v>67</c:v>
                </c:pt>
                <c:pt idx="3">
                  <c:v>58</c:v>
                </c:pt>
                <c:pt idx="4">
                  <c:v>54</c:v>
                </c:pt>
                <c:pt idx="5">
                  <c:v>57</c:v>
                </c:pt>
                <c:pt idx="6">
                  <c:v>44</c:v>
                </c:pt>
              </c:numCache>
            </c:numRef>
          </c:val>
          <c:extLst>
            <c:ext xmlns:c16="http://schemas.microsoft.com/office/drawing/2014/chart" uri="{C3380CC4-5D6E-409C-BE32-E72D297353CC}">
              <c16:uniqueId val="{00000000-1195-4DC8-B48D-1A06E583F021}"/>
            </c:ext>
          </c:extLst>
        </c:ser>
        <c:ser>
          <c:idx val="1"/>
          <c:order val="1"/>
          <c:tx>
            <c:strRef>
              <c:f>Sheet1!$C$1</c:f>
              <c:strCache>
                <c:ptCount val="1"/>
                <c:pt idx="0">
                  <c:v>Corven Motos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c:v>
                </c:pt>
                <c:pt idx="1">
                  <c:v>4</c:v>
                </c:pt>
                <c:pt idx="2">
                  <c:v>11</c:v>
                </c:pt>
                <c:pt idx="3">
                  <c:v>8</c:v>
                </c:pt>
                <c:pt idx="4">
                  <c:v>4</c:v>
                </c:pt>
                <c:pt idx="5">
                  <c:v>3</c:v>
                </c:pt>
                <c:pt idx="6">
                  <c:v>7</c:v>
                </c:pt>
              </c:numCache>
            </c:numRef>
          </c:val>
          <c:extLst>
            <c:ext xmlns:c16="http://schemas.microsoft.com/office/drawing/2014/chart" uri="{C3380CC4-5D6E-409C-BE32-E72D297353CC}">
              <c16:uniqueId val="{00000001-1195-4DC8-B48D-1A06E583F021}"/>
            </c:ext>
          </c:extLst>
        </c:ser>
        <c:ser>
          <c:idx val="2"/>
          <c:order val="2"/>
          <c:tx>
            <c:strRef>
              <c:f>Sheet1!$D$1</c:f>
              <c:strCache>
                <c:ptCount val="1"/>
                <c:pt idx="0">
                  <c:v>Zanella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-33</c:v>
                </c:pt>
                <c:pt idx="1">
                  <c:v>-33</c:v>
                </c:pt>
                <c:pt idx="2">
                  <c:v>-21</c:v>
                </c:pt>
                <c:pt idx="3">
                  <c:v>-34</c:v>
                </c:pt>
                <c:pt idx="4">
                  <c:v>-31</c:v>
                </c:pt>
                <c:pt idx="5">
                  <c:v>-29</c:v>
                </c:pt>
                <c:pt idx="6">
                  <c:v>-27</c:v>
                </c:pt>
              </c:numCache>
            </c:numRef>
          </c:val>
          <c:extLst>
            <c:ext xmlns:c16="http://schemas.microsoft.com/office/drawing/2014/chart" uri="{C3380CC4-5D6E-409C-BE32-E72D297353CC}">
              <c16:uniqueId val="{00000002-1195-4DC8-B48D-1A06E583F021}"/>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c:v>
                </c:pt>
                <c:pt idx="1">
                  <c:v>6</c:v>
                </c:pt>
                <c:pt idx="2">
                  <c:v>7</c:v>
                </c:pt>
                <c:pt idx="3">
                  <c:v>5</c:v>
                </c:pt>
                <c:pt idx="4">
                  <c:v>5</c:v>
                </c:pt>
                <c:pt idx="5">
                  <c:v>4</c:v>
                </c:pt>
                <c:pt idx="6">
                  <c:v>5</c:v>
                </c:pt>
              </c:numCache>
            </c:numRef>
          </c:val>
          <c:extLst>
            <c:ext xmlns:c16="http://schemas.microsoft.com/office/drawing/2014/chart" uri="{C3380CC4-5D6E-409C-BE32-E72D297353CC}">
              <c16:uniqueId val="{00000003-1195-4DC8-B48D-1A06E583F021}"/>
            </c:ext>
          </c:extLst>
        </c:ser>
        <c:dLbls>
          <c:showLegendKey val="0"/>
          <c:showVal val="0"/>
          <c:showCatName val="0"/>
          <c:showSerName val="0"/>
          <c:showPercent val="0"/>
          <c:showBubbleSize val="0"/>
        </c:dLbls>
        <c:gapWidth val="219"/>
        <c:overlap val="-27"/>
        <c:axId val="69432928"/>
        <c:axId val="69428336"/>
      </c:barChart>
      <c:catAx>
        <c:axId val="69432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428336"/>
        <c:crosses val="autoZero"/>
        <c:auto val="1"/>
        <c:lblAlgn val="ctr"/>
        <c:lblOffset val="100"/>
        <c:noMultiLvlLbl val="0"/>
      </c:catAx>
      <c:valAx>
        <c:axId val="69428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432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Sheet1!$B$2:$B$28</c:f>
              <c:numCache>
                <c:formatCode>General</c:formatCode>
                <c:ptCount val="27"/>
                <c:pt idx="0">
                  <c:v>3.0226854455782701E-2</c:v>
                </c:pt>
                <c:pt idx="1">
                  <c:v>1.5682614483085701E-2</c:v>
                </c:pt>
                <c:pt idx="2">
                  <c:v>1.9504583577140602E-2</c:v>
                </c:pt>
                <c:pt idx="3">
                  <c:v>2.33244623902603E-2</c:v>
                </c:pt>
                <c:pt idx="4">
                  <c:v>1.7584837282913299E-2</c:v>
                </c:pt>
                <c:pt idx="5">
                  <c:v>3.0576948802721299E-2</c:v>
                </c:pt>
                <c:pt idx="6">
                  <c:v>2.0633131459794E-2</c:v>
                </c:pt>
                <c:pt idx="7">
                  <c:v>2.6359118153792101E-2</c:v>
                </c:pt>
                <c:pt idx="8">
                  <c:v>2.0623438920248399E-2</c:v>
                </c:pt>
                <c:pt idx="9">
                  <c:v>2.0619186534907501E-2</c:v>
                </c:pt>
                <c:pt idx="10">
                  <c:v>2.3669000481015199E-2</c:v>
                </c:pt>
                <c:pt idx="11">
                  <c:v>2.29000641201795E-3</c:v>
                </c:pt>
                <c:pt idx="12">
                  <c:v>1.7174654789438699E-2</c:v>
                </c:pt>
                <c:pt idx="13">
                  <c:v>2.78563224312082E-2</c:v>
                </c:pt>
                <c:pt idx="14">
                  <c:v>2.6704103276212001E-2</c:v>
                </c:pt>
                <c:pt idx="15">
                  <c:v>3.3180524938787703E-2</c:v>
                </c:pt>
                <c:pt idx="16">
                  <c:v>2.1731753905043699E-2</c:v>
                </c:pt>
                <c:pt idx="17">
                  <c:v>2.4776440273531899E-2</c:v>
                </c:pt>
                <c:pt idx="18">
                  <c:v>2.47703030741852E-2</c:v>
                </c:pt>
                <c:pt idx="19">
                  <c:v>2.0954296773800299E-2</c:v>
                </c:pt>
                <c:pt idx="20">
                  <c:v>2.6282610434577299E-2</c:v>
                </c:pt>
                <c:pt idx="21">
                  <c:v>1.8278750952018301E-2</c:v>
                </c:pt>
                <c:pt idx="22">
                  <c:v>1.86561481526606E-2</c:v>
                </c:pt>
                <c:pt idx="23">
                  <c:v>2.0936668481177902E-2</c:v>
                </c:pt>
                <c:pt idx="24">
                  <c:v>1.5223480696626501E-2</c:v>
                </c:pt>
                <c:pt idx="25">
                  <c:v>2.24512161709641E-2</c:v>
                </c:pt>
                <c:pt idx="26">
                  <c:v>1.7119965303536998E-2</c:v>
                </c:pt>
              </c:numCache>
            </c:numRef>
          </c:val>
          <c:smooth val="0"/>
          <c:extLst>
            <c:ext xmlns:c16="http://schemas.microsoft.com/office/drawing/2014/chart" uri="{C3380CC4-5D6E-409C-BE32-E72D297353CC}">
              <c16:uniqueId val="{00000000-2D97-4BA4-B96F-CCE4FC2406B7}"/>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Sheet1!$C$2:$C$28</c:f>
              <c:numCache>
                <c:formatCode>General</c:formatCode>
                <c:ptCount val="27"/>
                <c:pt idx="0">
                  <c:v>1.41134960305792E-2</c:v>
                </c:pt>
                <c:pt idx="1">
                  <c:v>7.0557522019826704E-3</c:v>
                </c:pt>
                <c:pt idx="2">
                  <c:v>3.52762720035747E-3</c:v>
                </c:pt>
                <c:pt idx="3">
                  <c:v>4.7033370176139998E-3</c:v>
                </c:pt>
                <c:pt idx="4">
                  <c:v>4.7031158142269297E-3</c:v>
                </c:pt>
                <c:pt idx="5">
                  <c:v>5.8786182895572197E-3</c:v>
                </c:pt>
                <c:pt idx="6">
                  <c:v>1.1756545456683E-3</c:v>
                </c:pt>
                <c:pt idx="7">
                  <c:v>1.76346108629203E-2</c:v>
                </c:pt>
                <c:pt idx="8">
                  <c:v>8.2280340875697904E-3</c:v>
                </c:pt>
                <c:pt idx="9">
                  <c:v>-1.1753367339742799E-3</c:v>
                </c:pt>
                <c:pt idx="10">
                  <c:v>5.8767527415051497E-3</c:v>
                </c:pt>
                <c:pt idx="11">
                  <c:v>5.8764073995722001E-3</c:v>
                </c:pt>
                <c:pt idx="12">
                  <c:v>5.8760620982242504E-3</c:v>
                </c:pt>
                <c:pt idx="13">
                  <c:v>3.5254301024725001E-3</c:v>
                </c:pt>
                <c:pt idx="14">
                  <c:v>5.87550970046652E-3</c:v>
                </c:pt>
                <c:pt idx="15">
                  <c:v>1.6450460612897198E-2</c:v>
                </c:pt>
                <c:pt idx="16">
                  <c:v>1.0573556709509199E-2</c:v>
                </c:pt>
                <c:pt idx="17">
                  <c:v>-1.1747154251882501E-3</c:v>
                </c:pt>
                <c:pt idx="18">
                  <c:v>1.05725630242229E-2</c:v>
                </c:pt>
                <c:pt idx="19">
                  <c:v>-1.1746050390556201E-3</c:v>
                </c:pt>
                <c:pt idx="20">
                  <c:v>8.2223318533135997E-3</c:v>
                </c:pt>
                <c:pt idx="21">
                  <c:v>1.1745222630694999E-2</c:v>
                </c:pt>
                <c:pt idx="22">
                  <c:v>4.6975373160620497E-3</c:v>
                </c:pt>
                <c:pt idx="23">
                  <c:v>5.8716458223239997E-3</c:v>
                </c:pt>
                <c:pt idx="24">
                  <c:v>4.69704086425552E-3</c:v>
                </c:pt>
                <c:pt idx="25">
                  <c:v>1.29162556948946E-2</c:v>
                </c:pt>
                <c:pt idx="26">
                  <c:v>2.3481068388611702E-3</c:v>
                </c:pt>
              </c:numCache>
            </c:numRef>
          </c:val>
          <c:smooth val="0"/>
          <c:extLst>
            <c:ext xmlns:c16="http://schemas.microsoft.com/office/drawing/2014/chart" uri="{C3380CC4-5D6E-409C-BE32-E72D297353CC}">
              <c16:uniqueId val="{00000001-2D97-4BA4-B96F-CCE4FC2406B7}"/>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Sheet1!$D$2:$D$28</c:f>
              <c:numCache>
                <c:formatCode>General</c:formatCode>
                <c:ptCount val="27"/>
                <c:pt idx="1">
                  <c:v>-7.8438819784747392E-3</c:v>
                </c:pt>
                <c:pt idx="2">
                  <c:v>-3.7158145065398301E-3</c:v>
                </c:pt>
                <c:pt idx="3">
                  <c:v>-4.5417198254328103E-3</c:v>
                </c:pt>
                <c:pt idx="4">
                  <c:v>-3.9913896091741397E-3</c:v>
                </c:pt>
                <c:pt idx="5">
                  <c:v>-3.9915489274432803E-3</c:v>
                </c:pt>
                <c:pt idx="6">
                  <c:v>-5.0928691573090901E-3</c:v>
                </c:pt>
                <c:pt idx="7">
                  <c:v>-3.9919115612641401E-3</c:v>
                </c:pt>
                <c:pt idx="8">
                  <c:v>-4.1297285391773599E-3</c:v>
                </c:pt>
                <c:pt idx="9">
                  <c:v>-5.5065321237317798E-3</c:v>
                </c:pt>
                <c:pt idx="10">
                  <c:v>-4.4054682875118703E-3</c:v>
                </c:pt>
                <c:pt idx="11">
                  <c:v>-4.5433393268698597E-3</c:v>
                </c:pt>
                <c:pt idx="12">
                  <c:v>-3.5797633225711002E-3</c:v>
                </c:pt>
                <c:pt idx="13">
                  <c:v>-4.6813965432017197E-3</c:v>
                </c:pt>
                <c:pt idx="14">
                  <c:v>-2.0654186947930801E-3</c:v>
                </c:pt>
                <c:pt idx="15">
                  <c:v>-4.5440149814797003E-3</c:v>
                </c:pt>
                <c:pt idx="16">
                  <c:v>-3.8557030667986801E-3</c:v>
                </c:pt>
                <c:pt idx="17">
                  <c:v>-4.9575236618473097E-3</c:v>
                </c:pt>
                <c:pt idx="18">
                  <c:v>-3.16746381172595E-3</c:v>
                </c:pt>
                <c:pt idx="19">
                  <c:v>-8.4009309884177305E-3</c:v>
                </c:pt>
                <c:pt idx="20">
                  <c:v>-3.9942207757327703E-3</c:v>
                </c:pt>
                <c:pt idx="21">
                  <c:v>-2.4792705435112E-3</c:v>
                </c:pt>
                <c:pt idx="22">
                  <c:v>-2.2038506780973099E-3</c:v>
                </c:pt>
                <c:pt idx="23">
                  <c:v>-3.8568236853052302E-3</c:v>
                </c:pt>
                <c:pt idx="24">
                  <c:v>-1.79073720518267E-3</c:v>
                </c:pt>
                <c:pt idx="25">
                  <c:v>-3.1682840986576098E-3</c:v>
                </c:pt>
                <c:pt idx="26">
                  <c:v>-2.34184939979777E-3</c:v>
                </c:pt>
              </c:numCache>
            </c:numRef>
          </c:val>
          <c:smooth val="0"/>
          <c:extLst>
            <c:ext xmlns:c16="http://schemas.microsoft.com/office/drawing/2014/chart" uri="{C3380CC4-5D6E-409C-BE32-E72D297353CC}">
              <c16:uniqueId val="{00000002-2D97-4BA4-B96F-CCE4FC2406B7}"/>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Sheet1!$E$2:$E$28</c:f>
              <c:numCache>
                <c:formatCode>General</c:formatCode>
                <c:ptCount val="27"/>
                <c:pt idx="1">
                  <c:v>2.4516564003554901E-2</c:v>
                </c:pt>
                <c:pt idx="2">
                  <c:v>3.0638193572107E-3</c:v>
                </c:pt>
                <c:pt idx="3">
                  <c:v>1.8382352941176499E-2</c:v>
                </c:pt>
                <c:pt idx="4">
                  <c:v>1.8378974453225502E-2</c:v>
                </c:pt>
                <c:pt idx="5">
                  <c:v>1.5312997672424399E-2</c:v>
                </c:pt>
                <c:pt idx="6">
                  <c:v>2.4497045043941599E-2</c:v>
                </c:pt>
                <c:pt idx="7">
                  <c:v>9.1841420480636808E-3</c:v>
                </c:pt>
                <c:pt idx="8">
                  <c:v>0</c:v>
                </c:pt>
                <c:pt idx="9">
                  <c:v>2.7549895922615399E-2</c:v>
                </c:pt>
                <c:pt idx="10">
                  <c:v>9.1807693484713994E-3</c:v>
                </c:pt>
                <c:pt idx="11">
                  <c:v>1.8359853121174999E-2</c:v>
                </c:pt>
                <c:pt idx="12">
                  <c:v>3.0594138163127899E-3</c:v>
                </c:pt>
                <c:pt idx="13">
                  <c:v>2.7533881971425998E-2</c:v>
                </c:pt>
                <c:pt idx="14">
                  <c:v>2.7526302911671199E-2</c:v>
                </c:pt>
                <c:pt idx="15">
                  <c:v>1.22305457881058E-2</c:v>
                </c:pt>
                <c:pt idx="16">
                  <c:v>-3.0572625271332102E-3</c:v>
                </c:pt>
                <c:pt idx="17">
                  <c:v>9.1720679955974108E-3</c:v>
                </c:pt>
                <c:pt idx="18">
                  <c:v>1.52853780073981E-2</c:v>
                </c:pt>
                <c:pt idx="19">
                  <c:v>1.8339650324000499E-2</c:v>
                </c:pt>
                <c:pt idx="20">
                  <c:v>6.1120958376627297E-3</c:v>
                </c:pt>
                <c:pt idx="21">
                  <c:v>2.44468891333578E-2</c:v>
                </c:pt>
                <c:pt idx="22">
                  <c:v>2.4440914090187001E-2</c:v>
                </c:pt>
                <c:pt idx="23">
                  <c:v>3.66524129505192E-2</c:v>
                </c:pt>
                <c:pt idx="24">
                  <c:v>1.2212994626282401E-2</c:v>
                </c:pt>
                <c:pt idx="25">
                  <c:v>1.22115032360484E-2</c:v>
                </c:pt>
                <c:pt idx="26">
                  <c:v>9.1575091575091597E-3</c:v>
                </c:pt>
              </c:numCache>
            </c:numRef>
          </c:val>
          <c:smooth val="0"/>
          <c:extLst>
            <c:ext xmlns:c16="http://schemas.microsoft.com/office/drawing/2014/chart" uri="{C3380CC4-5D6E-409C-BE32-E72D297353CC}">
              <c16:uniqueId val="{00000003-2D97-4BA4-B96F-CCE4FC2406B7}"/>
            </c:ext>
          </c:extLst>
        </c:ser>
        <c:dLbls>
          <c:showLegendKey val="0"/>
          <c:showVal val="0"/>
          <c:showCatName val="0"/>
          <c:showSerName val="0"/>
          <c:showPercent val="0"/>
          <c:showBubbleSize val="0"/>
        </c:dLbls>
        <c:smooth val="0"/>
        <c:axId val="69434240"/>
        <c:axId val="69436536"/>
      </c:lineChart>
      <c:dateAx>
        <c:axId val="69434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436536"/>
        <c:crosses val="autoZero"/>
        <c:auto val="1"/>
        <c:lblOffset val="100"/>
        <c:baseTimeUnit val="days"/>
      </c:dateAx>
      <c:valAx>
        <c:axId val="69436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434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Sheet1!$B$2:$B$28</c:f>
              <c:numCache>
                <c:formatCode>General</c:formatCode>
                <c:ptCount val="27"/>
                <c:pt idx="0">
                  <c:v>2</c:v>
                </c:pt>
                <c:pt idx="1">
                  <c:v>2</c:v>
                </c:pt>
                <c:pt idx="2">
                  <c:v>0</c:v>
                </c:pt>
                <c:pt idx="3">
                  <c:v>0</c:v>
                </c:pt>
                <c:pt idx="4">
                  <c:v>0</c:v>
                </c:pt>
                <c:pt idx="5">
                  <c:v>0</c:v>
                </c:pt>
                <c:pt idx="6">
                  <c:v>2</c:v>
                </c:pt>
                <c:pt idx="7">
                  <c:v>3</c:v>
                </c:pt>
                <c:pt idx="8">
                  <c:v>3</c:v>
                </c:pt>
                <c:pt idx="9">
                  <c:v>0</c:v>
                </c:pt>
                <c:pt idx="10">
                  <c:v>0</c:v>
                </c:pt>
                <c:pt idx="11">
                  <c:v>0</c:v>
                </c:pt>
                <c:pt idx="12">
                  <c:v>0</c:v>
                </c:pt>
                <c:pt idx="13">
                  <c:v>1</c:v>
                </c:pt>
                <c:pt idx="14">
                  <c:v>2</c:v>
                </c:pt>
                <c:pt idx="15">
                  <c:v>2</c:v>
                </c:pt>
                <c:pt idx="16">
                  <c:v>1</c:v>
                </c:pt>
                <c:pt idx="17">
                  <c:v>0</c:v>
                </c:pt>
                <c:pt idx="18">
                  <c:v>1</c:v>
                </c:pt>
                <c:pt idx="19">
                  <c:v>1</c:v>
                </c:pt>
                <c:pt idx="20">
                  <c:v>3</c:v>
                </c:pt>
                <c:pt idx="21">
                  <c:v>0</c:v>
                </c:pt>
                <c:pt idx="22">
                  <c:v>1</c:v>
                </c:pt>
                <c:pt idx="23">
                  <c:v>0</c:v>
                </c:pt>
                <c:pt idx="24">
                  <c:v>0</c:v>
                </c:pt>
                <c:pt idx="25">
                  <c:v>0</c:v>
                </c:pt>
                <c:pt idx="26">
                  <c:v>0</c:v>
                </c:pt>
              </c:numCache>
            </c:numRef>
          </c:val>
          <c:smooth val="0"/>
          <c:extLst>
            <c:ext xmlns:c16="http://schemas.microsoft.com/office/drawing/2014/chart" uri="{C3380CC4-5D6E-409C-BE32-E72D297353CC}">
              <c16:uniqueId val="{00000000-B57A-4639-A1D9-80024945599F}"/>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Sheet1!$C$2:$C$28</c:f>
              <c:numCache>
                <c:formatCode>General</c:formatCode>
                <c:ptCount val="27"/>
                <c:pt idx="0">
                  <c:v>0</c:v>
                </c:pt>
                <c:pt idx="1">
                  <c:v>1</c:v>
                </c:pt>
                <c:pt idx="2">
                  <c:v>0</c:v>
                </c:pt>
                <c:pt idx="3">
                  <c:v>0</c:v>
                </c:pt>
                <c:pt idx="4">
                  <c:v>0</c:v>
                </c:pt>
                <c:pt idx="5">
                  <c:v>0</c:v>
                </c:pt>
                <c:pt idx="6">
                  <c:v>1</c:v>
                </c:pt>
                <c:pt idx="7">
                  <c:v>1</c:v>
                </c:pt>
                <c:pt idx="8">
                  <c:v>2</c:v>
                </c:pt>
                <c:pt idx="9">
                  <c:v>1</c:v>
                </c:pt>
                <c:pt idx="10">
                  <c:v>2</c:v>
                </c:pt>
                <c:pt idx="11">
                  <c:v>1</c:v>
                </c:pt>
                <c:pt idx="12">
                  <c:v>0</c:v>
                </c:pt>
                <c:pt idx="13">
                  <c:v>0</c:v>
                </c:pt>
                <c:pt idx="14">
                  <c:v>0</c:v>
                </c:pt>
                <c:pt idx="15">
                  <c:v>0</c:v>
                </c:pt>
                <c:pt idx="16">
                  <c:v>1</c:v>
                </c:pt>
                <c:pt idx="17">
                  <c:v>0</c:v>
                </c:pt>
                <c:pt idx="18">
                  <c:v>0</c:v>
                </c:pt>
                <c:pt idx="19">
                  <c:v>1</c:v>
                </c:pt>
                <c:pt idx="20">
                  <c:v>1</c:v>
                </c:pt>
                <c:pt idx="21">
                  <c:v>0</c:v>
                </c:pt>
                <c:pt idx="22">
                  <c:v>0</c:v>
                </c:pt>
                <c:pt idx="23">
                  <c:v>1</c:v>
                </c:pt>
                <c:pt idx="24">
                  <c:v>0</c:v>
                </c:pt>
                <c:pt idx="25">
                  <c:v>0</c:v>
                </c:pt>
                <c:pt idx="26">
                  <c:v>0</c:v>
                </c:pt>
              </c:numCache>
            </c:numRef>
          </c:val>
          <c:smooth val="0"/>
          <c:extLst>
            <c:ext xmlns:c16="http://schemas.microsoft.com/office/drawing/2014/chart" uri="{C3380CC4-5D6E-409C-BE32-E72D297353CC}">
              <c16:uniqueId val="{00000001-B57A-4639-A1D9-80024945599F}"/>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Sheet1!$D$2:$D$28</c:f>
              <c:numCache>
                <c:formatCode>General</c:formatCode>
                <c:ptCount val="2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numCache>
            </c:numRef>
          </c:val>
          <c:smooth val="0"/>
          <c:extLst>
            <c:ext xmlns:c16="http://schemas.microsoft.com/office/drawing/2014/chart" uri="{C3380CC4-5D6E-409C-BE32-E72D297353CC}">
              <c16:uniqueId val="{00000002-B57A-4639-A1D9-80024945599F}"/>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Sheet1!$E$2:$E$28</c:f>
              <c:numCache>
                <c:formatCode>General</c:formatCode>
                <c:ptCount val="27"/>
                <c:pt idx="0">
                  <c:v>1</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c:v>
                </c:pt>
                <c:pt idx="17">
                  <c:v>0</c:v>
                </c:pt>
                <c:pt idx="18">
                  <c:v>0</c:v>
                </c:pt>
                <c:pt idx="19">
                  <c:v>0</c:v>
                </c:pt>
                <c:pt idx="20">
                  <c:v>0</c:v>
                </c:pt>
                <c:pt idx="21">
                  <c:v>0</c:v>
                </c:pt>
                <c:pt idx="22">
                  <c:v>0</c:v>
                </c:pt>
                <c:pt idx="23">
                  <c:v>1</c:v>
                </c:pt>
                <c:pt idx="24">
                  <c:v>0</c:v>
                </c:pt>
                <c:pt idx="25">
                  <c:v>0</c:v>
                </c:pt>
                <c:pt idx="26">
                  <c:v>0</c:v>
                </c:pt>
              </c:numCache>
            </c:numRef>
          </c:val>
          <c:smooth val="0"/>
          <c:extLst>
            <c:ext xmlns:c16="http://schemas.microsoft.com/office/drawing/2014/chart" uri="{C3380CC4-5D6E-409C-BE32-E72D297353CC}">
              <c16:uniqueId val="{00000003-B57A-4639-A1D9-80024945599F}"/>
            </c:ext>
          </c:extLst>
        </c:ser>
        <c:dLbls>
          <c:showLegendKey val="0"/>
          <c:showVal val="0"/>
          <c:showCatName val="0"/>
          <c:showSerName val="0"/>
          <c:showPercent val="0"/>
          <c:showBubbleSize val="0"/>
        </c:dLbls>
        <c:smooth val="0"/>
        <c:axId val="69441128"/>
        <c:axId val="69442112"/>
      </c:lineChart>
      <c:dateAx>
        <c:axId val="69441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442112"/>
        <c:crosses val="autoZero"/>
        <c:auto val="1"/>
        <c:lblOffset val="100"/>
        <c:baseTimeUnit val="days"/>
      </c:dateAx>
      <c:valAx>
        <c:axId val="69442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441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2</c:v>
                </c:pt>
                <c:pt idx="14">
                  <c:v>3</c:v>
                </c:pt>
                <c:pt idx="15">
                  <c:v>3</c:v>
                </c:pt>
                <c:pt idx="16">
                  <c:v>4</c:v>
                </c:pt>
                <c:pt idx="17">
                  <c:v>2</c:v>
                </c:pt>
                <c:pt idx="18">
                  <c:v>5</c:v>
                </c:pt>
                <c:pt idx="19">
                  <c:v>2</c:v>
                </c:pt>
                <c:pt idx="20">
                  <c:v>2</c:v>
                </c:pt>
                <c:pt idx="21">
                  <c:v>0</c:v>
                </c:pt>
                <c:pt idx="22">
                  <c:v>0</c:v>
                </c:pt>
                <c:pt idx="23">
                  <c:v>1</c:v>
                </c:pt>
              </c:numCache>
            </c:numRef>
          </c:val>
          <c:smooth val="0"/>
          <c:extLst>
            <c:ext xmlns:c16="http://schemas.microsoft.com/office/drawing/2014/chart" uri="{C3380CC4-5D6E-409C-BE32-E72D297353CC}">
              <c16:uniqueId val="{00000000-FD4D-4567-A5C3-8DDFB7786621}"/>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1</c:v>
                </c:pt>
                <c:pt idx="12">
                  <c:v>0</c:v>
                </c:pt>
                <c:pt idx="13">
                  <c:v>1</c:v>
                </c:pt>
                <c:pt idx="14">
                  <c:v>3</c:v>
                </c:pt>
                <c:pt idx="15">
                  <c:v>2</c:v>
                </c:pt>
                <c:pt idx="16">
                  <c:v>0</c:v>
                </c:pt>
                <c:pt idx="17">
                  <c:v>0</c:v>
                </c:pt>
                <c:pt idx="18">
                  <c:v>1</c:v>
                </c:pt>
                <c:pt idx="19">
                  <c:v>1</c:v>
                </c:pt>
                <c:pt idx="20">
                  <c:v>1</c:v>
                </c:pt>
                <c:pt idx="21">
                  <c:v>1</c:v>
                </c:pt>
                <c:pt idx="22">
                  <c:v>0</c:v>
                </c:pt>
                <c:pt idx="23">
                  <c:v>1</c:v>
                </c:pt>
              </c:numCache>
            </c:numRef>
          </c:val>
          <c:smooth val="0"/>
          <c:extLst>
            <c:ext xmlns:c16="http://schemas.microsoft.com/office/drawing/2014/chart" uri="{C3380CC4-5D6E-409C-BE32-E72D297353CC}">
              <c16:uniqueId val="{00000001-FD4D-4567-A5C3-8DDFB7786621}"/>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FD4D-4567-A5C3-8DDFB7786621}"/>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2</c:v>
                </c:pt>
                <c:pt idx="17">
                  <c:v>0</c:v>
                </c:pt>
                <c:pt idx="18">
                  <c:v>0</c:v>
                </c:pt>
                <c:pt idx="19">
                  <c:v>1</c:v>
                </c:pt>
                <c:pt idx="20">
                  <c:v>0</c:v>
                </c:pt>
                <c:pt idx="21">
                  <c:v>0</c:v>
                </c:pt>
                <c:pt idx="22">
                  <c:v>0</c:v>
                </c:pt>
                <c:pt idx="23">
                  <c:v>0</c:v>
                </c:pt>
              </c:numCache>
            </c:numRef>
          </c:val>
          <c:smooth val="0"/>
          <c:extLst>
            <c:ext xmlns:c16="http://schemas.microsoft.com/office/drawing/2014/chart" uri="{C3380CC4-5D6E-409C-BE32-E72D297353CC}">
              <c16:uniqueId val="{00000003-FD4D-4567-A5C3-8DDFB7786621}"/>
            </c:ext>
          </c:extLst>
        </c:ser>
        <c:dLbls>
          <c:showLegendKey val="0"/>
          <c:showVal val="0"/>
          <c:showCatName val="0"/>
          <c:showSerName val="0"/>
          <c:showPercent val="0"/>
          <c:showBubbleSize val="0"/>
        </c:dLbls>
        <c:smooth val="0"/>
        <c:axId val="371890160"/>
        <c:axId val="371889504"/>
      </c:lineChart>
      <c:catAx>
        <c:axId val="371890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889504"/>
        <c:crosses val="autoZero"/>
        <c:auto val="1"/>
        <c:lblAlgn val="ctr"/>
        <c:lblOffset val="100"/>
        <c:noMultiLvlLbl val="0"/>
      </c:catAx>
      <c:valAx>
        <c:axId val="371889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890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6</c:v>
                </c:pt>
                <c:pt idx="2">
                  <c:v>7</c:v>
                </c:pt>
                <c:pt idx="3">
                  <c:v>8</c:v>
                </c:pt>
                <c:pt idx="4">
                  <c:v>1</c:v>
                </c:pt>
                <c:pt idx="5">
                  <c:v>0</c:v>
                </c:pt>
                <c:pt idx="6">
                  <c:v>1</c:v>
                </c:pt>
              </c:numCache>
            </c:numRef>
          </c:val>
          <c:extLst>
            <c:ext xmlns:c16="http://schemas.microsoft.com/office/drawing/2014/chart" uri="{C3380CC4-5D6E-409C-BE32-E72D297353CC}">
              <c16:uniqueId val="{00000000-4A5F-4870-9934-10D4F99DE3A1}"/>
            </c:ext>
          </c:extLst>
        </c:ser>
        <c:ser>
          <c:idx val="1"/>
          <c:order val="1"/>
          <c:tx>
            <c:strRef>
              <c:f>Sheet1!$C$1</c:f>
              <c:strCache>
                <c:ptCount val="1"/>
                <c:pt idx="0">
                  <c:v>Corven Motos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2</c:v>
                </c:pt>
                <c:pt idx="2">
                  <c:v>1</c:v>
                </c:pt>
                <c:pt idx="3">
                  <c:v>3</c:v>
                </c:pt>
                <c:pt idx="4">
                  <c:v>3</c:v>
                </c:pt>
                <c:pt idx="5">
                  <c:v>2</c:v>
                </c:pt>
                <c:pt idx="6">
                  <c:v>1</c:v>
                </c:pt>
              </c:numCache>
            </c:numRef>
          </c:val>
          <c:extLst>
            <c:ext xmlns:c16="http://schemas.microsoft.com/office/drawing/2014/chart" uri="{C3380CC4-5D6E-409C-BE32-E72D297353CC}">
              <c16:uniqueId val="{00000001-4A5F-4870-9934-10D4F99DE3A1}"/>
            </c:ext>
          </c:extLst>
        </c:ser>
        <c:ser>
          <c:idx val="2"/>
          <c:order val="2"/>
          <c:tx>
            <c:strRef>
              <c:f>Sheet1!$D$1</c:f>
              <c:strCache>
                <c:ptCount val="1"/>
                <c:pt idx="0">
                  <c:v>Zanella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2-4A5F-4870-9934-10D4F99DE3A1}"/>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c:v>
                </c:pt>
                <c:pt idx="1">
                  <c:v>0</c:v>
                </c:pt>
                <c:pt idx="2">
                  <c:v>1</c:v>
                </c:pt>
                <c:pt idx="3">
                  <c:v>0</c:v>
                </c:pt>
                <c:pt idx="4">
                  <c:v>2</c:v>
                </c:pt>
                <c:pt idx="5">
                  <c:v>0</c:v>
                </c:pt>
                <c:pt idx="6">
                  <c:v>0</c:v>
                </c:pt>
              </c:numCache>
            </c:numRef>
          </c:val>
          <c:extLst>
            <c:ext xmlns:c16="http://schemas.microsoft.com/office/drawing/2014/chart" uri="{C3380CC4-5D6E-409C-BE32-E72D297353CC}">
              <c16:uniqueId val="{00000003-4A5F-4870-9934-10D4F99DE3A1}"/>
            </c:ext>
          </c:extLst>
        </c:ser>
        <c:dLbls>
          <c:showLegendKey val="0"/>
          <c:showVal val="0"/>
          <c:showCatName val="0"/>
          <c:showSerName val="0"/>
          <c:showPercent val="0"/>
          <c:showBubbleSize val="0"/>
        </c:dLbls>
        <c:gapWidth val="219"/>
        <c:overlap val="-27"/>
        <c:axId val="371892128"/>
        <c:axId val="371895736"/>
      </c:barChart>
      <c:catAx>
        <c:axId val="371892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895736"/>
        <c:crosses val="autoZero"/>
        <c:auto val="1"/>
        <c:lblAlgn val="ctr"/>
        <c:lblOffset val="100"/>
        <c:noMultiLvlLbl val="0"/>
      </c:catAx>
      <c:valAx>
        <c:axId val="371895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892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Sheet1!$B$2:$B$5</c:f>
              <c:numCache>
                <c:formatCode>General</c:formatCode>
                <c:ptCount val="4"/>
                <c:pt idx="0">
                  <c:v>423</c:v>
                </c:pt>
                <c:pt idx="1">
                  <c:v>36</c:v>
                </c:pt>
                <c:pt idx="2">
                  <c:v>0</c:v>
                </c:pt>
                <c:pt idx="3">
                  <c:v>48</c:v>
                </c:pt>
              </c:numCache>
            </c:numRef>
          </c:val>
          <c:extLst>
            <c:ext xmlns:c16="http://schemas.microsoft.com/office/drawing/2014/chart" uri="{C3380CC4-5D6E-409C-BE32-E72D297353CC}">
              <c16:uniqueId val="{00000000-3542-409F-A363-C7EF1F50E7A3}"/>
            </c:ext>
          </c:extLst>
        </c:ser>
        <c:ser>
          <c:idx val="1"/>
          <c:order val="1"/>
          <c:tx>
            <c:strRef>
              <c:f>Sheet1!$C$1</c:f>
              <c:strCache>
                <c:ptCount val="1"/>
                <c:pt idx="0">
                  <c:v>Love</c:v>
                </c:pt>
              </c:strCache>
            </c:strRef>
          </c:tx>
          <c:spPr>
            <a:solidFill>
              <a:schemeClr val="accent2"/>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Sheet1!$C$2:$C$5</c:f>
              <c:numCache>
                <c:formatCode>General</c:formatCode>
                <c:ptCount val="4"/>
                <c:pt idx="0">
                  <c:v>36</c:v>
                </c:pt>
                <c:pt idx="1">
                  <c:v>15</c:v>
                </c:pt>
                <c:pt idx="2">
                  <c:v>0</c:v>
                </c:pt>
                <c:pt idx="3">
                  <c:v>3</c:v>
                </c:pt>
              </c:numCache>
            </c:numRef>
          </c:val>
          <c:extLst>
            <c:ext xmlns:c16="http://schemas.microsoft.com/office/drawing/2014/chart" uri="{C3380CC4-5D6E-409C-BE32-E72D297353CC}">
              <c16:uniqueId val="{00000001-3542-409F-A363-C7EF1F50E7A3}"/>
            </c:ext>
          </c:extLst>
        </c:ser>
        <c:ser>
          <c:idx val="2"/>
          <c:order val="2"/>
          <c:tx>
            <c:strRef>
              <c:f>Sheet1!$D$1</c:f>
              <c:strCache>
                <c:ptCount val="1"/>
                <c:pt idx="0">
                  <c:v>Haha</c:v>
                </c:pt>
              </c:strCache>
            </c:strRef>
          </c:tx>
          <c:spPr>
            <a:solidFill>
              <a:schemeClr val="accent3"/>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Sheet1!$D$2:$D$5</c:f>
              <c:numCache>
                <c:formatCode>General</c:formatCode>
                <c:ptCount val="4"/>
                <c:pt idx="0">
                  <c:v>52</c:v>
                </c:pt>
                <c:pt idx="1">
                  <c:v>0</c:v>
                </c:pt>
                <c:pt idx="2">
                  <c:v>0</c:v>
                </c:pt>
                <c:pt idx="3">
                  <c:v>1</c:v>
                </c:pt>
              </c:numCache>
            </c:numRef>
          </c:val>
          <c:extLst>
            <c:ext xmlns:c16="http://schemas.microsoft.com/office/drawing/2014/chart" uri="{C3380CC4-5D6E-409C-BE32-E72D297353CC}">
              <c16:uniqueId val="{00000002-3542-409F-A363-C7EF1F50E7A3}"/>
            </c:ext>
          </c:extLst>
        </c:ser>
        <c:ser>
          <c:idx val="3"/>
          <c:order val="3"/>
          <c:tx>
            <c:strRef>
              <c:f>Sheet1!$E$1</c:f>
              <c:strCache>
                <c:ptCount val="1"/>
                <c:pt idx="0">
                  <c:v>Wow</c:v>
                </c:pt>
              </c:strCache>
            </c:strRef>
          </c:tx>
          <c:spPr>
            <a:solidFill>
              <a:schemeClr val="accent4"/>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Sheet1!$E$2:$E$5</c:f>
              <c:numCache>
                <c:formatCode>General</c:formatCode>
                <c:ptCount val="4"/>
                <c:pt idx="0">
                  <c:v>1</c:v>
                </c:pt>
                <c:pt idx="1">
                  <c:v>0</c:v>
                </c:pt>
                <c:pt idx="2">
                  <c:v>0</c:v>
                </c:pt>
                <c:pt idx="3">
                  <c:v>0</c:v>
                </c:pt>
              </c:numCache>
            </c:numRef>
          </c:val>
          <c:extLst>
            <c:ext xmlns:c16="http://schemas.microsoft.com/office/drawing/2014/chart" uri="{C3380CC4-5D6E-409C-BE32-E72D297353CC}">
              <c16:uniqueId val="{00000003-3542-409F-A363-C7EF1F50E7A3}"/>
            </c:ext>
          </c:extLst>
        </c:ser>
        <c:ser>
          <c:idx val="4"/>
          <c:order val="4"/>
          <c:tx>
            <c:strRef>
              <c:f>Sheet1!$F$1</c:f>
              <c:strCache>
                <c:ptCount val="1"/>
                <c:pt idx="0">
                  <c:v>Sad</c:v>
                </c:pt>
              </c:strCache>
            </c:strRef>
          </c:tx>
          <c:spPr>
            <a:solidFill>
              <a:schemeClr val="accent5"/>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Sheet1!$F$2:$F$5</c:f>
              <c:numCache>
                <c:formatCode>General</c:formatCode>
                <c:ptCount val="4"/>
                <c:pt idx="0">
                  <c:v>1</c:v>
                </c:pt>
                <c:pt idx="1">
                  <c:v>0</c:v>
                </c:pt>
                <c:pt idx="2">
                  <c:v>0</c:v>
                </c:pt>
                <c:pt idx="3">
                  <c:v>0</c:v>
                </c:pt>
              </c:numCache>
            </c:numRef>
          </c:val>
          <c:extLst>
            <c:ext xmlns:c16="http://schemas.microsoft.com/office/drawing/2014/chart" uri="{C3380CC4-5D6E-409C-BE32-E72D297353CC}">
              <c16:uniqueId val="{00000004-3542-409F-A363-C7EF1F50E7A3}"/>
            </c:ext>
          </c:extLst>
        </c:ser>
        <c:ser>
          <c:idx val="5"/>
          <c:order val="5"/>
          <c:tx>
            <c:strRef>
              <c:f>Sheet1!$G$1</c:f>
              <c:strCache>
                <c:ptCount val="1"/>
                <c:pt idx="0">
                  <c:v>Angry</c:v>
                </c:pt>
              </c:strCache>
            </c:strRef>
          </c:tx>
          <c:spPr>
            <a:solidFill>
              <a:schemeClr val="accent6"/>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Sheet1!$G$2:$G$5</c:f>
              <c:numCache>
                <c:formatCode>General</c:formatCode>
                <c:ptCount val="4"/>
                <c:pt idx="0">
                  <c:v>0</c:v>
                </c:pt>
                <c:pt idx="1">
                  <c:v>1</c:v>
                </c:pt>
                <c:pt idx="2">
                  <c:v>0</c:v>
                </c:pt>
                <c:pt idx="3">
                  <c:v>0</c:v>
                </c:pt>
              </c:numCache>
            </c:numRef>
          </c:val>
          <c:extLst>
            <c:ext xmlns:c16="http://schemas.microsoft.com/office/drawing/2014/chart" uri="{C3380CC4-5D6E-409C-BE32-E72D297353CC}">
              <c16:uniqueId val="{00000005-3542-409F-A363-C7EF1F50E7A3}"/>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Sheet1!$H$2:$H$5</c:f>
              <c:numCache>
                <c:formatCode>General</c:formatCode>
                <c:ptCount val="4"/>
                <c:pt idx="0">
                  <c:v>211</c:v>
                </c:pt>
                <c:pt idx="1">
                  <c:v>28</c:v>
                </c:pt>
                <c:pt idx="2">
                  <c:v>0</c:v>
                </c:pt>
                <c:pt idx="3">
                  <c:v>0</c:v>
                </c:pt>
              </c:numCache>
            </c:numRef>
          </c:val>
          <c:extLst>
            <c:ext xmlns:c16="http://schemas.microsoft.com/office/drawing/2014/chart" uri="{C3380CC4-5D6E-409C-BE32-E72D297353CC}">
              <c16:uniqueId val="{00000006-3542-409F-A363-C7EF1F50E7A3}"/>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Sheet1!$I$2:$I$5</c:f>
              <c:numCache>
                <c:formatCode>General</c:formatCode>
                <c:ptCount val="4"/>
                <c:pt idx="0">
                  <c:v>52</c:v>
                </c:pt>
                <c:pt idx="1">
                  <c:v>13</c:v>
                </c:pt>
                <c:pt idx="2">
                  <c:v>0</c:v>
                </c:pt>
                <c:pt idx="3">
                  <c:v>15</c:v>
                </c:pt>
              </c:numCache>
            </c:numRef>
          </c:val>
          <c:extLst>
            <c:ext xmlns:c16="http://schemas.microsoft.com/office/drawing/2014/chart" uri="{C3380CC4-5D6E-409C-BE32-E72D297353CC}">
              <c16:uniqueId val="{00000007-3542-409F-A363-C7EF1F50E7A3}"/>
            </c:ext>
          </c:extLst>
        </c:ser>
        <c:dLbls>
          <c:showLegendKey val="0"/>
          <c:showVal val="0"/>
          <c:showCatName val="0"/>
          <c:showSerName val="0"/>
          <c:showPercent val="0"/>
          <c:showBubbleSize val="0"/>
        </c:dLbls>
        <c:gapWidth val="150"/>
        <c:overlap val="100"/>
        <c:axId val="271586768"/>
        <c:axId val="271591360"/>
      </c:barChart>
      <c:catAx>
        <c:axId val="271586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591360"/>
        <c:crosses val="autoZero"/>
        <c:auto val="1"/>
        <c:lblAlgn val="ctr"/>
        <c:lblOffset val="100"/>
        <c:noMultiLvlLbl val="0"/>
      </c:catAx>
      <c:valAx>
        <c:axId val="2715913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586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Sheet1!$B$2:$B$5</c:f>
              <c:numCache>
                <c:formatCode>General</c:formatCode>
                <c:ptCount val="4"/>
                <c:pt idx="0">
                  <c:v>7</c:v>
                </c:pt>
                <c:pt idx="1">
                  <c:v>12</c:v>
                </c:pt>
                <c:pt idx="2">
                  <c:v>0</c:v>
                </c:pt>
                <c:pt idx="3">
                  <c:v>1</c:v>
                </c:pt>
              </c:numCache>
            </c:numRef>
          </c:val>
          <c:extLst>
            <c:ext xmlns:c16="http://schemas.microsoft.com/office/drawing/2014/chart" uri="{C3380CC4-5D6E-409C-BE32-E72D297353CC}">
              <c16:uniqueId val="{00000000-42BE-4C23-820D-4FC8012223FB}"/>
            </c:ext>
          </c:extLst>
        </c:ser>
        <c:ser>
          <c:idx val="1"/>
          <c:order val="1"/>
          <c:tx>
            <c:strRef>
              <c:f>Sheet1!$C$1</c:f>
              <c:strCache>
                <c:ptCount val="1"/>
                <c:pt idx="0">
                  <c:v>Photo</c:v>
                </c:pt>
              </c:strCache>
            </c:strRef>
          </c:tx>
          <c:spPr>
            <a:solidFill>
              <a:schemeClr val="accent2"/>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Sheet1!$C$2:$C$5</c:f>
              <c:numCache>
                <c:formatCode>General</c:formatCode>
                <c:ptCount val="4"/>
                <c:pt idx="0">
                  <c:v>13</c:v>
                </c:pt>
                <c:pt idx="1">
                  <c:v>1</c:v>
                </c:pt>
                <c:pt idx="2">
                  <c:v>0</c:v>
                </c:pt>
                <c:pt idx="3">
                  <c:v>2</c:v>
                </c:pt>
              </c:numCache>
            </c:numRef>
          </c:val>
          <c:extLst>
            <c:ext xmlns:c16="http://schemas.microsoft.com/office/drawing/2014/chart" uri="{C3380CC4-5D6E-409C-BE32-E72D297353CC}">
              <c16:uniqueId val="{00000001-42BE-4C23-820D-4FC8012223FB}"/>
            </c:ext>
          </c:extLst>
        </c:ser>
        <c:ser>
          <c:idx val="2"/>
          <c:order val="2"/>
          <c:tx>
            <c:strRef>
              <c:f>Sheet1!$D$1</c:f>
              <c:strCache>
                <c:ptCount val="1"/>
                <c:pt idx="0">
                  <c:v>Video</c:v>
                </c:pt>
              </c:strCache>
            </c:strRef>
          </c:tx>
          <c:spPr>
            <a:solidFill>
              <a:schemeClr val="accent3"/>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Sheet1!$D$2:$D$5</c:f>
              <c:numCache>
                <c:formatCode>General</c:formatCode>
                <c:ptCount val="4"/>
                <c:pt idx="0">
                  <c:v>4</c:v>
                </c:pt>
                <c:pt idx="1">
                  <c:v>0</c:v>
                </c:pt>
                <c:pt idx="2">
                  <c:v>0</c:v>
                </c:pt>
                <c:pt idx="3">
                  <c:v>0</c:v>
                </c:pt>
              </c:numCache>
            </c:numRef>
          </c:val>
          <c:extLst>
            <c:ext xmlns:c16="http://schemas.microsoft.com/office/drawing/2014/chart" uri="{C3380CC4-5D6E-409C-BE32-E72D297353CC}">
              <c16:uniqueId val="{00000002-42BE-4C23-820D-4FC8012223FB}"/>
            </c:ext>
          </c:extLst>
        </c:ser>
        <c:dLbls>
          <c:showLegendKey val="0"/>
          <c:showVal val="0"/>
          <c:showCatName val="0"/>
          <c:showSerName val="0"/>
          <c:showPercent val="0"/>
          <c:showBubbleSize val="0"/>
        </c:dLbls>
        <c:gapWidth val="150"/>
        <c:overlap val="100"/>
        <c:axId val="371107928"/>
        <c:axId val="371110224"/>
      </c:barChart>
      <c:catAx>
        <c:axId val="371107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110224"/>
        <c:crosses val="autoZero"/>
        <c:auto val="1"/>
        <c:lblAlgn val="ctr"/>
        <c:lblOffset val="100"/>
        <c:noMultiLvlLbl val="0"/>
      </c:catAx>
      <c:valAx>
        <c:axId val="3711102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107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3.8143771503551202E-3</c:v>
                </c:pt>
                <c:pt idx="1">
                  <c:v>4.6408255329320599E-3</c:v>
                </c:pt>
                <c:pt idx="2">
                  <c:v>1.9507814568959E-2</c:v>
                </c:pt>
                <c:pt idx="3">
                  <c:v>1.1061693736029801E-2</c:v>
                </c:pt>
                <c:pt idx="4">
                  <c:v>2.44120137622728E-2</c:v>
                </c:pt>
                <c:pt idx="6">
                  <c:v>1.4876070886385E-2</c:v>
                </c:pt>
              </c:numCache>
            </c:numRef>
          </c:val>
          <c:extLst>
            <c:ext xmlns:c16="http://schemas.microsoft.com/office/drawing/2014/chart" uri="{C3380CC4-5D6E-409C-BE32-E72D297353CC}">
              <c16:uniqueId val="{00000000-90AD-4E87-B1F0-B175995C1147}"/>
            </c:ext>
          </c:extLst>
        </c:ser>
        <c:ser>
          <c:idx val="1"/>
          <c:order val="1"/>
          <c:tx>
            <c:strRef>
              <c:f>Sheet1!$C$1</c:f>
              <c:strCache>
                <c:ptCount val="1"/>
                <c:pt idx="0">
                  <c:v>Corven Motos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2.34998296262352E-3</c:v>
                </c:pt>
                <c:pt idx="1">
                  <c:v>6.4624531472146796E-3</c:v>
                </c:pt>
                <c:pt idx="2">
                  <c:v>2.8199795551482301E-2</c:v>
                </c:pt>
                <c:pt idx="3">
                  <c:v>1.1749914813117599E-2</c:v>
                </c:pt>
                <c:pt idx="4">
                  <c:v>4.69996592524704E-3</c:v>
                </c:pt>
                <c:pt idx="5">
                  <c:v>3.5249744439352802E-3</c:v>
                </c:pt>
                <c:pt idx="6">
                  <c:v>9.3999318504940799E-3</c:v>
                </c:pt>
              </c:numCache>
            </c:numRef>
          </c:val>
          <c:extLst>
            <c:ext xmlns:c16="http://schemas.microsoft.com/office/drawing/2014/chart" uri="{C3380CC4-5D6E-409C-BE32-E72D297353CC}">
              <c16:uniqueId val="{00000001-90AD-4E87-B1F0-B175995C1147}"/>
            </c:ext>
          </c:extLst>
        </c:ser>
        <c:ser>
          <c:idx val="2"/>
          <c:order val="2"/>
          <c:tx>
            <c:strRef>
              <c:f>Sheet1!$D$1</c:f>
              <c:strCache>
                <c:ptCount val="1"/>
                <c:pt idx="0">
                  <c:v>Zanella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numCache>
            </c:numRef>
          </c:val>
          <c:extLst>
            <c:ext xmlns:c16="http://schemas.microsoft.com/office/drawing/2014/chart" uri="{C3380CC4-5D6E-409C-BE32-E72D297353CC}">
              <c16:uniqueId val="{00000002-90AD-4E87-B1F0-B175995C1147}"/>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2">
                  <c:v>7.3401229470593604E-2</c:v>
                </c:pt>
                <c:pt idx="4">
                  <c:v>6.5755268067406794E-2</c:v>
                </c:pt>
              </c:numCache>
            </c:numRef>
          </c:val>
          <c:extLst>
            <c:ext xmlns:c16="http://schemas.microsoft.com/office/drawing/2014/chart" uri="{C3380CC4-5D6E-409C-BE32-E72D297353CC}">
              <c16:uniqueId val="{00000003-90AD-4E87-B1F0-B175995C1147}"/>
            </c:ext>
          </c:extLst>
        </c:ser>
        <c:dLbls>
          <c:showLegendKey val="0"/>
          <c:showVal val="0"/>
          <c:showCatName val="0"/>
          <c:showSerName val="0"/>
          <c:showPercent val="0"/>
          <c:showBubbleSize val="0"/>
        </c:dLbls>
        <c:gapWidth val="219"/>
        <c:overlap val="-27"/>
        <c:axId val="371117112"/>
        <c:axId val="371119736"/>
      </c:barChart>
      <c:catAx>
        <c:axId val="371117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119736"/>
        <c:crosses val="autoZero"/>
        <c:auto val="1"/>
        <c:lblAlgn val="ctr"/>
        <c:lblOffset val="100"/>
        <c:noMultiLvlLbl val="0"/>
      </c:catAx>
      <c:valAx>
        <c:axId val="371119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117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Sheet1!$B$2:$B$28</c:f>
              <c:numCache>
                <c:formatCode>General</c:formatCode>
                <c:ptCount val="27"/>
                <c:pt idx="0">
                  <c:v>1.7215259606114901E-3</c:v>
                </c:pt>
                <c:pt idx="1">
                  <c:v>1.6255125145339899E-2</c:v>
                </c:pt>
                <c:pt idx="2">
                  <c:v>0</c:v>
                </c:pt>
                <c:pt idx="3">
                  <c:v>0</c:v>
                </c:pt>
                <c:pt idx="4">
                  <c:v>0</c:v>
                </c:pt>
                <c:pt idx="5">
                  <c:v>0</c:v>
                </c:pt>
                <c:pt idx="6">
                  <c:v>2.2923336720893101E-3</c:v>
                </c:pt>
                <c:pt idx="7">
                  <c:v>8.0212984572369302E-3</c:v>
                </c:pt>
                <c:pt idx="8">
                  <c:v>9.5469039390525708E-3</c:v>
                </c:pt>
                <c:pt idx="9">
                  <c:v>0</c:v>
                </c:pt>
                <c:pt idx="10">
                  <c:v>0</c:v>
                </c:pt>
                <c:pt idx="11">
                  <c:v>0</c:v>
                </c:pt>
                <c:pt idx="12">
                  <c:v>0</c:v>
                </c:pt>
                <c:pt idx="13">
                  <c:v>4.5784925313340601E-3</c:v>
                </c:pt>
                <c:pt idx="14">
                  <c:v>5.4545385193407299E-2</c:v>
                </c:pt>
                <c:pt idx="15">
                  <c:v>1.2774314095597599E-2</c:v>
                </c:pt>
                <c:pt idx="16">
                  <c:v>2.4397961245363399E-2</c:v>
                </c:pt>
                <c:pt idx="17">
                  <c:v>0</c:v>
                </c:pt>
                <c:pt idx="18">
                  <c:v>1.48603696802734E-2</c:v>
                </c:pt>
                <c:pt idx="19">
                  <c:v>3.8094802726064102E-3</c:v>
                </c:pt>
                <c:pt idx="20">
                  <c:v>6.2206818629037897E-3</c:v>
                </c:pt>
                <c:pt idx="21">
                  <c:v>0</c:v>
                </c:pt>
                <c:pt idx="22">
                  <c:v>1.90351464944874E-3</c:v>
                </c:pt>
                <c:pt idx="23">
                  <c:v>0</c:v>
                </c:pt>
                <c:pt idx="24">
                  <c:v>0</c:v>
                </c:pt>
                <c:pt idx="25">
                  <c:v>0</c:v>
                </c:pt>
                <c:pt idx="26">
                  <c:v>0</c:v>
                </c:pt>
              </c:numCache>
            </c:numRef>
          </c:val>
          <c:smooth val="0"/>
          <c:extLst>
            <c:ext xmlns:c16="http://schemas.microsoft.com/office/drawing/2014/chart" uri="{C3380CC4-5D6E-409C-BE32-E72D297353CC}">
              <c16:uniqueId val="{00000000-7213-4D92-9111-5C9F49A10211}"/>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Sheet1!$C$2:$C$28</c:f>
              <c:numCache>
                <c:formatCode>General</c:formatCode>
                <c:ptCount val="27"/>
                <c:pt idx="0">
                  <c:v>0</c:v>
                </c:pt>
                <c:pt idx="1">
                  <c:v>1.29350893697084E-2</c:v>
                </c:pt>
                <c:pt idx="2">
                  <c:v>0</c:v>
                </c:pt>
                <c:pt idx="3">
                  <c:v>0</c:v>
                </c:pt>
                <c:pt idx="4">
                  <c:v>0</c:v>
                </c:pt>
                <c:pt idx="5">
                  <c:v>0</c:v>
                </c:pt>
                <c:pt idx="6">
                  <c:v>9.4052363653464102E-3</c:v>
                </c:pt>
                <c:pt idx="7">
                  <c:v>2.8213055591475002E-2</c:v>
                </c:pt>
                <c:pt idx="8">
                  <c:v>1.11662239356826E-2</c:v>
                </c:pt>
                <c:pt idx="9">
                  <c:v>3.5260516449030898E-3</c:v>
                </c:pt>
                <c:pt idx="10">
                  <c:v>3.5259687599167901E-3</c:v>
                </c:pt>
                <c:pt idx="11">
                  <c:v>9.4020308386611497E-3</c:v>
                </c:pt>
                <c:pt idx="12">
                  <c:v>0</c:v>
                </c:pt>
                <c:pt idx="13">
                  <c:v>0</c:v>
                </c:pt>
                <c:pt idx="14">
                  <c:v>0</c:v>
                </c:pt>
                <c:pt idx="15">
                  <c:v>0</c:v>
                </c:pt>
                <c:pt idx="16">
                  <c:v>7.0487065623458097E-3</c:v>
                </c:pt>
                <c:pt idx="17">
                  <c:v>0</c:v>
                </c:pt>
                <c:pt idx="18">
                  <c:v>0</c:v>
                </c:pt>
                <c:pt idx="19">
                  <c:v>2.3492376723753101E-3</c:v>
                </c:pt>
                <c:pt idx="20">
                  <c:v>3.5237323372916598E-3</c:v>
                </c:pt>
                <c:pt idx="21">
                  <c:v>0</c:v>
                </c:pt>
                <c:pt idx="22">
                  <c:v>0</c:v>
                </c:pt>
                <c:pt idx="23">
                  <c:v>3.5229047523985101E-3</c:v>
                </c:pt>
                <c:pt idx="24">
                  <c:v>0</c:v>
                </c:pt>
                <c:pt idx="25">
                  <c:v>0</c:v>
                </c:pt>
                <c:pt idx="26">
                  <c:v>0</c:v>
                </c:pt>
              </c:numCache>
            </c:numRef>
          </c:val>
          <c:smooth val="0"/>
          <c:extLst>
            <c:ext xmlns:c16="http://schemas.microsoft.com/office/drawing/2014/chart" uri="{C3380CC4-5D6E-409C-BE32-E72D297353CC}">
              <c16:uniqueId val="{00000001-7213-4D92-9111-5C9F49A10211}"/>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Sheet1!$D$2:$D$28</c:f>
              <c:numCache>
                <c:formatCode>General</c:formatCode>
                <c:ptCount val="2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numCache>
            </c:numRef>
          </c:val>
          <c:smooth val="0"/>
          <c:extLst>
            <c:ext xmlns:c16="http://schemas.microsoft.com/office/drawing/2014/chart" uri="{C3380CC4-5D6E-409C-BE32-E72D297353CC}">
              <c16:uniqueId val="{00000002-7213-4D92-9111-5C9F49A10211}"/>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Sheet1!$E$2:$E$28</c:f>
              <c:numCache>
                <c:formatCode>General</c:formatCode>
                <c:ptCount val="2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6.7261831967714306E-2</c:v>
                </c:pt>
                <c:pt idx="17">
                  <c:v>0</c:v>
                </c:pt>
                <c:pt idx="18">
                  <c:v>0</c:v>
                </c:pt>
                <c:pt idx="19">
                  <c:v>0</c:v>
                </c:pt>
                <c:pt idx="20">
                  <c:v>0</c:v>
                </c:pt>
                <c:pt idx="21">
                  <c:v>0</c:v>
                </c:pt>
                <c:pt idx="22">
                  <c:v>0</c:v>
                </c:pt>
                <c:pt idx="23">
                  <c:v>6.4129970072680606E-2</c:v>
                </c:pt>
                <c:pt idx="24">
                  <c:v>0</c:v>
                </c:pt>
                <c:pt idx="25">
                  <c:v>0</c:v>
                </c:pt>
                <c:pt idx="26">
                  <c:v>0</c:v>
                </c:pt>
              </c:numCache>
            </c:numRef>
          </c:val>
          <c:smooth val="0"/>
          <c:extLst>
            <c:ext xmlns:c16="http://schemas.microsoft.com/office/drawing/2014/chart" uri="{C3380CC4-5D6E-409C-BE32-E72D297353CC}">
              <c16:uniqueId val="{00000003-7213-4D92-9111-5C9F49A10211}"/>
            </c:ext>
          </c:extLst>
        </c:ser>
        <c:dLbls>
          <c:showLegendKey val="0"/>
          <c:showVal val="0"/>
          <c:showCatName val="0"/>
          <c:showSerName val="0"/>
          <c:showPercent val="0"/>
          <c:showBubbleSize val="0"/>
        </c:dLbls>
        <c:smooth val="0"/>
        <c:axId val="320240312"/>
        <c:axId val="320243264"/>
      </c:lineChart>
      <c:dateAx>
        <c:axId val="320240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243264"/>
        <c:crosses val="autoZero"/>
        <c:auto val="1"/>
        <c:lblOffset val="100"/>
        <c:baseTimeUnit val="days"/>
      </c:dateAx>
      <c:valAx>
        <c:axId val="320243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240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4.63291994939457E-3</c:v>
                </c:pt>
                <c:pt idx="1">
                  <c:v>1.7753721176074801E-2</c:v>
                </c:pt>
                <c:pt idx="2">
                  <c:v>8.2070275324217304E-3</c:v>
                </c:pt>
              </c:numCache>
            </c:numRef>
          </c:val>
          <c:extLst>
            <c:ext xmlns:c16="http://schemas.microsoft.com/office/drawing/2014/chart" uri="{C3380CC4-5D6E-409C-BE32-E72D297353CC}">
              <c16:uniqueId val="{00000000-629E-4B6B-AF24-D12B58892F28}"/>
            </c:ext>
          </c:extLst>
        </c:ser>
        <c:ser>
          <c:idx val="1"/>
          <c:order val="1"/>
          <c:tx>
            <c:strRef>
              <c:f>Sheet1!$C$1</c:f>
              <c:strCache>
                <c:ptCount val="1"/>
                <c:pt idx="0">
                  <c:v>Corven Motos</c:v>
                </c:pt>
              </c:strCache>
            </c:strRef>
          </c:tx>
          <c:spPr>
            <a:solidFill>
              <a:schemeClr val="accent2"/>
            </a:solidFill>
            <a:ln>
              <a:noFill/>
            </a:ln>
            <a:effectLst/>
          </c:spPr>
          <c:invertIfNegative val="0"/>
          <c:cat>
            <c:strRef>
              <c:f>Sheet1!$A$2:$A$4</c:f>
              <c:strCache>
                <c:ptCount val="3"/>
                <c:pt idx="0">
                  <c:v>Album</c:v>
                </c:pt>
                <c:pt idx="1">
                  <c:v>Photo</c:v>
                </c:pt>
                <c:pt idx="2">
                  <c:v>Video</c:v>
                </c:pt>
              </c:strCache>
            </c:strRef>
          </c:cat>
          <c:val>
            <c:numRef>
              <c:f>Sheet1!$C$2:$C$4</c:f>
              <c:numCache>
                <c:formatCode>General</c:formatCode>
                <c:ptCount val="3"/>
                <c:pt idx="0">
                  <c:v>8.9129699385898306E-3</c:v>
                </c:pt>
                <c:pt idx="1">
                  <c:v>2.3492376723753101E-3</c:v>
                </c:pt>
                <c:pt idx="2">
                  <c:v>0</c:v>
                </c:pt>
              </c:numCache>
            </c:numRef>
          </c:val>
          <c:extLst>
            <c:ext xmlns:c16="http://schemas.microsoft.com/office/drawing/2014/chart" uri="{C3380CC4-5D6E-409C-BE32-E72D297353CC}">
              <c16:uniqueId val="{00000001-629E-4B6B-AF24-D12B58892F28}"/>
            </c:ext>
          </c:extLst>
        </c:ser>
        <c:ser>
          <c:idx val="2"/>
          <c:order val="2"/>
          <c:tx>
            <c:strRef>
              <c:f>Sheet1!$D$1</c:f>
              <c:strCache>
                <c:ptCount val="1"/>
                <c:pt idx="0">
                  <c:v>Zanella</c:v>
                </c:pt>
              </c:strCache>
            </c:strRef>
          </c:tx>
          <c:spPr>
            <a:solidFill>
              <a:schemeClr val="accent3"/>
            </a:solidFill>
            <a:ln>
              <a:noFill/>
            </a:ln>
            <a:effectLst/>
          </c:spPr>
          <c:invertIfNegative val="0"/>
          <c:cat>
            <c:strRef>
              <c:f>Sheet1!$A$2:$A$4</c:f>
              <c:strCache>
                <c:ptCount val="3"/>
                <c:pt idx="0">
                  <c:v>Album</c:v>
                </c:pt>
                <c:pt idx="1">
                  <c:v>Photo</c:v>
                </c:pt>
                <c:pt idx="2">
                  <c:v>Video</c:v>
                </c:pt>
              </c:strCache>
            </c:str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629E-4B6B-AF24-D12B58892F28}"/>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Sheet1!$A$2:$A$4</c:f>
              <c:strCache>
                <c:ptCount val="3"/>
                <c:pt idx="0">
                  <c:v>Album</c:v>
                </c:pt>
                <c:pt idx="1">
                  <c:v>Photo</c:v>
                </c:pt>
                <c:pt idx="2">
                  <c:v>Video</c:v>
                </c:pt>
              </c:strCache>
            </c:strRef>
          </c:cat>
          <c:val>
            <c:numRef>
              <c:f>Sheet1!$E$2:$E$4</c:f>
              <c:numCache>
                <c:formatCode>General</c:formatCode>
                <c:ptCount val="3"/>
                <c:pt idx="0">
                  <c:v>7.3549692010664705E-2</c:v>
                </c:pt>
                <c:pt idx="1">
                  <c:v>6.5690026877848404E-2</c:v>
                </c:pt>
                <c:pt idx="2">
                  <c:v>0</c:v>
                </c:pt>
              </c:numCache>
            </c:numRef>
          </c:val>
          <c:extLst>
            <c:ext xmlns:c16="http://schemas.microsoft.com/office/drawing/2014/chart" uri="{C3380CC4-5D6E-409C-BE32-E72D297353CC}">
              <c16:uniqueId val="{00000003-629E-4B6B-AF24-D12B58892F28}"/>
            </c:ext>
          </c:extLst>
        </c:ser>
        <c:dLbls>
          <c:showLegendKey val="0"/>
          <c:showVal val="0"/>
          <c:showCatName val="0"/>
          <c:showSerName val="0"/>
          <c:showPercent val="0"/>
          <c:showBubbleSize val="0"/>
        </c:dLbls>
        <c:gapWidth val="219"/>
        <c:overlap val="-27"/>
        <c:axId val="69065640"/>
        <c:axId val="69064984"/>
      </c:barChart>
      <c:catAx>
        <c:axId val="69065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064984"/>
        <c:crosses val="autoZero"/>
        <c:auto val="1"/>
        <c:lblAlgn val="ctr"/>
        <c:lblOffset val="100"/>
        <c:noMultiLvlLbl val="0"/>
      </c:catAx>
      <c:valAx>
        <c:axId val="69064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065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8.3924940584956809E-3</c:v>
                </c:pt>
                <c:pt idx="14">
                  <c:v>1.3224536092175001E-2</c:v>
                </c:pt>
                <c:pt idx="15">
                  <c:v>3.7639064262344299E-2</c:v>
                </c:pt>
                <c:pt idx="16">
                  <c:v>2.4796005172828201E-3</c:v>
                </c:pt>
                <c:pt idx="17">
                  <c:v>1.9073850132944701E-3</c:v>
                </c:pt>
                <c:pt idx="18">
                  <c:v>1.19020824829575E-2</c:v>
                </c:pt>
                <c:pt idx="19">
                  <c:v>8.5832325598251304E-3</c:v>
                </c:pt>
                <c:pt idx="20">
                  <c:v>1.6022034111673598E-2</c:v>
                </c:pt>
                <c:pt idx="21">
                  <c:v>0</c:v>
                </c:pt>
                <c:pt idx="22">
                  <c:v>0</c:v>
                </c:pt>
                <c:pt idx="23">
                  <c:v>4.1962470292478404E-3</c:v>
                </c:pt>
              </c:numCache>
            </c:numRef>
          </c:val>
          <c:smooth val="0"/>
          <c:extLst>
            <c:ext xmlns:c16="http://schemas.microsoft.com/office/drawing/2014/chart" uri="{C3380CC4-5D6E-409C-BE32-E72D297353CC}">
              <c16:uniqueId val="{00000000-AC65-4E72-9408-392D91ABBA23}"/>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4.7001868324265898E-3</c:v>
                </c:pt>
                <c:pt idx="11">
                  <c:v>3.5251401243199402E-3</c:v>
                </c:pt>
                <c:pt idx="12">
                  <c:v>0</c:v>
                </c:pt>
                <c:pt idx="13">
                  <c:v>2.82011209945595E-2</c:v>
                </c:pt>
                <c:pt idx="14">
                  <c:v>5.0918690684621402E-3</c:v>
                </c:pt>
                <c:pt idx="15">
                  <c:v>7.0502802486398803E-3</c:v>
                </c:pt>
                <c:pt idx="16">
                  <c:v>0</c:v>
                </c:pt>
                <c:pt idx="17">
                  <c:v>0</c:v>
                </c:pt>
                <c:pt idx="18">
                  <c:v>1.29255137891731E-2</c:v>
                </c:pt>
                <c:pt idx="19">
                  <c:v>9.4003736648531795E-3</c:v>
                </c:pt>
                <c:pt idx="20">
                  <c:v>7.0502802486398803E-3</c:v>
                </c:pt>
                <c:pt idx="21">
                  <c:v>2.3500934162132901E-3</c:v>
                </c:pt>
                <c:pt idx="22">
                  <c:v>0</c:v>
                </c:pt>
                <c:pt idx="23">
                  <c:v>1.17504670810665E-2</c:v>
                </c:pt>
              </c:numCache>
            </c:numRef>
          </c:val>
          <c:smooth val="0"/>
          <c:extLst>
            <c:ext xmlns:c16="http://schemas.microsoft.com/office/drawing/2014/chart" uri="{C3380CC4-5D6E-409C-BE32-E72D297353CC}">
              <c16:uniqueId val="{00000001-AC65-4E72-9408-392D91ABBA23}"/>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AC65-4E72-9408-392D91ABBA23}"/>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6.8819966966415902E-2</c:v>
                </c:pt>
                <c:pt idx="17">
                  <c:v>0</c:v>
                </c:pt>
                <c:pt idx="18">
                  <c:v>0</c:v>
                </c:pt>
                <c:pt idx="19">
                  <c:v>6.7290634367162205E-2</c:v>
                </c:pt>
                <c:pt idx="20">
                  <c:v>0</c:v>
                </c:pt>
                <c:pt idx="21">
                  <c:v>0</c:v>
                </c:pt>
                <c:pt idx="22">
                  <c:v>0</c:v>
                </c:pt>
                <c:pt idx="23">
                  <c:v>0</c:v>
                </c:pt>
              </c:numCache>
            </c:numRef>
          </c:val>
          <c:smooth val="0"/>
          <c:extLst>
            <c:ext xmlns:c16="http://schemas.microsoft.com/office/drawing/2014/chart" uri="{C3380CC4-5D6E-409C-BE32-E72D297353CC}">
              <c16:uniqueId val="{00000003-AC65-4E72-9408-392D91ABBA23}"/>
            </c:ext>
          </c:extLst>
        </c:ser>
        <c:dLbls>
          <c:showLegendKey val="0"/>
          <c:showVal val="0"/>
          <c:showCatName val="0"/>
          <c:showSerName val="0"/>
          <c:showPercent val="0"/>
          <c:showBubbleSize val="0"/>
        </c:dLbls>
        <c:smooth val="0"/>
        <c:axId val="371894096"/>
        <c:axId val="371892456"/>
      </c:lineChart>
      <c:catAx>
        <c:axId val="371894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892456"/>
        <c:crosses val="autoZero"/>
        <c:auto val="1"/>
        <c:lblAlgn val="ctr"/>
        <c:lblOffset val="100"/>
        <c:noMultiLvlLbl val="0"/>
      </c:catAx>
      <c:valAx>
        <c:axId val="371892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894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Sheet1!$B$2:$B$28</c:f>
              <c:numCache>
                <c:formatCode>General</c:formatCode>
                <c:ptCount val="2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numCache>
            </c:numRef>
          </c:val>
          <c:smooth val="0"/>
          <c:extLst>
            <c:ext xmlns:c16="http://schemas.microsoft.com/office/drawing/2014/chart" uri="{C3380CC4-5D6E-409C-BE32-E72D297353CC}">
              <c16:uniqueId val="{00000000-BFA1-49E2-870F-8007FE83F37A}"/>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Sheet1!$C$2:$C$28</c:f>
              <c:numCache>
                <c:formatCode>General</c:formatCode>
                <c:ptCount val="27"/>
                <c:pt idx="0">
                  <c:v>0</c:v>
                </c:pt>
                <c:pt idx="1">
                  <c:v>2</c:v>
                </c:pt>
                <c:pt idx="2">
                  <c:v>0</c:v>
                </c:pt>
                <c:pt idx="3">
                  <c:v>0</c:v>
                </c:pt>
                <c:pt idx="4">
                  <c:v>0</c:v>
                </c:pt>
                <c:pt idx="5">
                  <c:v>0</c:v>
                </c:pt>
                <c:pt idx="6">
                  <c:v>0</c:v>
                </c:pt>
                <c:pt idx="7">
                  <c:v>0</c:v>
                </c:pt>
                <c:pt idx="8">
                  <c:v>0</c:v>
                </c:pt>
                <c:pt idx="9">
                  <c:v>0</c:v>
                </c:pt>
                <c:pt idx="10">
                  <c:v>0</c:v>
                </c:pt>
                <c:pt idx="11">
                  <c:v>0</c:v>
                </c:pt>
                <c:pt idx="12">
                  <c:v>0</c:v>
                </c:pt>
                <c:pt idx="13">
                  <c:v>0</c:v>
                </c:pt>
                <c:pt idx="14">
                  <c:v>1</c:v>
                </c:pt>
                <c:pt idx="15">
                  <c:v>0</c:v>
                </c:pt>
                <c:pt idx="16">
                  <c:v>0</c:v>
                </c:pt>
                <c:pt idx="17">
                  <c:v>0</c:v>
                </c:pt>
                <c:pt idx="18">
                  <c:v>0</c:v>
                </c:pt>
                <c:pt idx="19">
                  <c:v>0</c:v>
                </c:pt>
                <c:pt idx="20">
                  <c:v>1</c:v>
                </c:pt>
                <c:pt idx="21">
                  <c:v>0</c:v>
                </c:pt>
                <c:pt idx="22">
                  <c:v>0</c:v>
                </c:pt>
                <c:pt idx="23">
                  <c:v>0</c:v>
                </c:pt>
                <c:pt idx="24">
                  <c:v>0</c:v>
                </c:pt>
                <c:pt idx="25">
                  <c:v>0</c:v>
                </c:pt>
                <c:pt idx="26">
                  <c:v>0</c:v>
                </c:pt>
              </c:numCache>
            </c:numRef>
          </c:val>
          <c:smooth val="0"/>
          <c:extLst>
            <c:ext xmlns:c16="http://schemas.microsoft.com/office/drawing/2014/chart" uri="{C3380CC4-5D6E-409C-BE32-E72D297353CC}">
              <c16:uniqueId val="{00000001-BFA1-49E2-870F-8007FE83F37A}"/>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Sheet1!$D$2:$D$28</c:f>
              <c:numCache>
                <c:formatCode>General</c:formatCode>
                <c:ptCount val="2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numCache>
            </c:numRef>
          </c:val>
          <c:smooth val="0"/>
          <c:extLst>
            <c:ext xmlns:c16="http://schemas.microsoft.com/office/drawing/2014/chart" uri="{C3380CC4-5D6E-409C-BE32-E72D297353CC}">
              <c16:uniqueId val="{00000002-BFA1-49E2-870F-8007FE83F37A}"/>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Sheet1!$E$2:$E$28</c:f>
              <c:numCache>
                <c:formatCode>General</c:formatCode>
                <c:ptCount val="2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numCache>
            </c:numRef>
          </c:val>
          <c:smooth val="0"/>
          <c:extLst>
            <c:ext xmlns:c16="http://schemas.microsoft.com/office/drawing/2014/chart" uri="{C3380CC4-5D6E-409C-BE32-E72D297353CC}">
              <c16:uniqueId val="{00000003-BFA1-49E2-870F-8007FE83F37A}"/>
            </c:ext>
          </c:extLst>
        </c:ser>
        <c:dLbls>
          <c:showLegendKey val="0"/>
          <c:showVal val="0"/>
          <c:showCatName val="0"/>
          <c:showSerName val="0"/>
          <c:showPercent val="0"/>
          <c:showBubbleSize val="0"/>
        </c:dLbls>
        <c:smooth val="0"/>
        <c:axId val="554721304"/>
        <c:axId val="554718680"/>
      </c:lineChart>
      <c:dateAx>
        <c:axId val="554721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4718680"/>
        <c:crosses val="autoZero"/>
        <c:auto val="1"/>
        <c:lblOffset val="100"/>
        <c:baseTimeUnit val="days"/>
      </c:dateAx>
      <c:valAx>
        <c:axId val="554718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4721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3C1A4-3788-4577-ACE2-E70D47D6E2AA}"/>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29CEB138-00C4-4D3F-BAFA-17CB58B8151D}"/>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5841291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2EFBC-17AB-444A-ACD6-1812608A8AE6}"/>
              </a:ext>
            </a:extLst>
          </p:cNvPr>
          <p:cNvSpPr>
            <a:spLocks noGrp="1"/>
          </p:cNvSpPr>
          <p:nvPr>
            <p:ph type="title"/>
          </p:nvPr>
        </p:nvSpPr>
        <p:spPr/>
        <p:txBody>
          <a:bodyPr/>
          <a:lstStyle/>
          <a:p>
            <a:r>
              <a:rPr lang="en-US"/>
              <a:t>Facebook Key Metrics Table | Motomel</a:t>
            </a:r>
          </a:p>
        </p:txBody>
      </p:sp>
      <p:graphicFrame>
        <p:nvGraphicFramePr>
          <p:cNvPr id="5" name="Table Placeholder 4">
            <a:extLst>
              <a:ext uri="{FF2B5EF4-FFF2-40B4-BE49-F238E27FC236}">
                <a16:creationId xmlns:a16="http://schemas.microsoft.com/office/drawing/2014/main" id="{082ED5EF-BC22-4D20-B218-892F64879DD4}"/>
              </a:ext>
            </a:extLst>
          </p:cNvPr>
          <p:cNvGraphicFramePr>
            <a:graphicFrameLocks noGrp="1"/>
          </p:cNvGraphicFramePr>
          <p:nvPr>
            <p:ph type="tbl" sz="quarter" idx="13"/>
            <p:extLst>
              <p:ext uri="{D42A27DB-BD31-4B8C-83A1-F6EECF244321}">
                <p14:modId xmlns:p14="http://schemas.microsoft.com/office/powerpoint/2010/main" val="1308409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258282382"/>
                    </a:ext>
                  </a:extLst>
                </a:gridCol>
                <a:gridCol w="740664">
                  <a:extLst>
                    <a:ext uri="{9D8B030D-6E8A-4147-A177-3AD203B41FA5}">
                      <a16:colId xmlns:a16="http://schemas.microsoft.com/office/drawing/2014/main" val="3827792768"/>
                    </a:ext>
                  </a:extLst>
                </a:gridCol>
                <a:gridCol w="740664">
                  <a:extLst>
                    <a:ext uri="{9D8B030D-6E8A-4147-A177-3AD203B41FA5}">
                      <a16:colId xmlns:a16="http://schemas.microsoft.com/office/drawing/2014/main" val="774551817"/>
                    </a:ext>
                  </a:extLst>
                </a:gridCol>
                <a:gridCol w="740664">
                  <a:extLst>
                    <a:ext uri="{9D8B030D-6E8A-4147-A177-3AD203B41FA5}">
                      <a16:colId xmlns:a16="http://schemas.microsoft.com/office/drawing/2014/main" val="1648737143"/>
                    </a:ext>
                  </a:extLst>
                </a:gridCol>
                <a:gridCol w="740664">
                  <a:extLst>
                    <a:ext uri="{9D8B030D-6E8A-4147-A177-3AD203B41FA5}">
                      <a16:colId xmlns:a16="http://schemas.microsoft.com/office/drawing/2014/main" val="575419574"/>
                    </a:ext>
                  </a:extLst>
                </a:gridCol>
                <a:gridCol w="740664">
                  <a:extLst>
                    <a:ext uri="{9D8B030D-6E8A-4147-A177-3AD203B41FA5}">
                      <a16:colId xmlns:a16="http://schemas.microsoft.com/office/drawing/2014/main" val="2044261590"/>
                    </a:ext>
                  </a:extLst>
                </a:gridCol>
                <a:gridCol w="740664">
                  <a:extLst>
                    <a:ext uri="{9D8B030D-6E8A-4147-A177-3AD203B41FA5}">
                      <a16:colId xmlns:a16="http://schemas.microsoft.com/office/drawing/2014/main" val="2252538549"/>
                    </a:ext>
                  </a:extLst>
                </a:gridCol>
                <a:gridCol w="740664">
                  <a:extLst>
                    <a:ext uri="{9D8B030D-6E8A-4147-A177-3AD203B41FA5}">
                      <a16:colId xmlns:a16="http://schemas.microsoft.com/office/drawing/2014/main" val="231368052"/>
                    </a:ext>
                  </a:extLst>
                </a:gridCol>
                <a:gridCol w="740664">
                  <a:extLst>
                    <a:ext uri="{9D8B030D-6E8A-4147-A177-3AD203B41FA5}">
                      <a16:colId xmlns:a16="http://schemas.microsoft.com/office/drawing/2014/main" val="43860555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2743001131"/>
                  </a:ext>
                </a:extLst>
              </a:tr>
              <a:tr h="370840">
                <a:tc>
                  <a:txBody>
                    <a:bodyPr/>
                    <a:lstStyle/>
                    <a:p>
                      <a:r>
                        <a:rPr lang="en-US" sz="1000"/>
                        <a:t>Zanella</a:t>
                      </a:r>
                    </a:p>
                  </a:txBody>
                  <a:tcPr/>
                </a:tc>
                <a:tc>
                  <a:txBody>
                    <a:bodyPr/>
                    <a:lstStyle/>
                    <a:p>
                      <a:r>
                        <a:rPr lang="en-US" sz="1000"/>
                        <a:t>725905</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284796814"/>
                  </a:ext>
                </a:extLst>
              </a:tr>
              <a:tr h="370840">
                <a:tc>
                  <a:txBody>
                    <a:bodyPr/>
                    <a:lstStyle/>
                    <a:p>
                      <a:r>
                        <a:rPr lang="en-US" sz="1000"/>
                        <a:t>Motomel</a:t>
                      </a:r>
                    </a:p>
                  </a:txBody>
                  <a:tcPr/>
                </a:tc>
                <a:tc>
                  <a:txBody>
                    <a:bodyPr/>
                    <a:lstStyle/>
                    <a:p>
                      <a:r>
                        <a:rPr lang="en-US" sz="1000"/>
                        <a:t>262896</a:t>
                      </a:r>
                    </a:p>
                  </a:txBody>
                  <a:tcPr/>
                </a:tc>
                <a:tc>
                  <a:txBody>
                    <a:bodyPr/>
                    <a:lstStyle/>
                    <a:p>
                      <a:r>
                        <a:rPr lang="en-US" sz="1000"/>
                        <a:t>1539</a:t>
                      </a:r>
                    </a:p>
                  </a:txBody>
                  <a:tcPr/>
                </a:tc>
                <a:tc>
                  <a:txBody>
                    <a:bodyPr/>
                    <a:lstStyle/>
                    <a:p>
                      <a:r>
                        <a:rPr lang="en-US" sz="1000"/>
                        <a:t>24</a:t>
                      </a:r>
                    </a:p>
                  </a:txBody>
                  <a:tcPr/>
                </a:tc>
                <a:tc>
                  <a:txBody>
                    <a:bodyPr/>
                    <a:lstStyle/>
                    <a:p>
                      <a:r>
                        <a:rPr lang="en-US" sz="1000"/>
                        <a:t>513</a:t>
                      </a:r>
                    </a:p>
                  </a:txBody>
                  <a:tcPr/>
                </a:tc>
                <a:tc>
                  <a:txBody>
                    <a:bodyPr/>
                    <a:lstStyle/>
                    <a:p>
                      <a:r>
                        <a:rPr lang="en-US" sz="1000"/>
                        <a:t>211</a:t>
                      </a:r>
                    </a:p>
                  </a:txBody>
                  <a:tcPr/>
                </a:tc>
                <a:tc>
                  <a:txBody>
                    <a:bodyPr/>
                    <a:lstStyle/>
                    <a:p>
                      <a:r>
                        <a:rPr lang="en-US" sz="1000"/>
                        <a:t>52</a:t>
                      </a:r>
                    </a:p>
                  </a:txBody>
                  <a:tcPr/>
                </a:tc>
                <a:tc>
                  <a:txBody>
                    <a:bodyPr/>
                    <a:lstStyle/>
                    <a:p>
                      <a:r>
                        <a:rPr lang="en-US" sz="1000"/>
                        <a:t>0</a:t>
                      </a:r>
                    </a:p>
                  </a:txBody>
                  <a:tcPr/>
                </a:tc>
                <a:tc>
                  <a:txBody>
                    <a:bodyPr/>
                    <a:lstStyle/>
                    <a:p>
                      <a:r>
                        <a:rPr lang="en-US" sz="1000"/>
                        <a:t>0.0123 %</a:t>
                      </a:r>
                    </a:p>
                  </a:txBody>
                  <a:tcPr/>
                </a:tc>
                <a:extLst>
                  <a:ext uri="{0D108BD9-81ED-4DB2-BD59-A6C34878D82A}">
                    <a16:rowId xmlns:a16="http://schemas.microsoft.com/office/drawing/2014/main" val="1446240361"/>
                  </a:ext>
                </a:extLst>
              </a:tr>
              <a:tr h="370840">
                <a:tc>
                  <a:txBody>
                    <a:bodyPr/>
                    <a:lstStyle/>
                    <a:p>
                      <a:r>
                        <a:rPr lang="en-US" sz="1000"/>
                        <a:t>Corven Motos</a:t>
                      </a:r>
                    </a:p>
                  </a:txBody>
                  <a:tcPr/>
                </a:tc>
                <a:tc>
                  <a:txBody>
                    <a:bodyPr/>
                    <a:lstStyle/>
                    <a:p>
                      <a:r>
                        <a:rPr lang="en-US" sz="1000"/>
                        <a:t>85177</a:t>
                      </a:r>
                    </a:p>
                  </a:txBody>
                  <a:tcPr/>
                </a:tc>
                <a:tc>
                  <a:txBody>
                    <a:bodyPr/>
                    <a:lstStyle/>
                    <a:p>
                      <a:r>
                        <a:rPr lang="en-US" sz="1000"/>
                        <a:t>152</a:t>
                      </a:r>
                    </a:p>
                  </a:txBody>
                  <a:tcPr/>
                </a:tc>
                <a:tc>
                  <a:txBody>
                    <a:bodyPr/>
                    <a:lstStyle/>
                    <a:p>
                      <a:r>
                        <a:rPr lang="en-US" sz="1000"/>
                        <a:t>13</a:t>
                      </a:r>
                    </a:p>
                  </a:txBody>
                  <a:tcPr/>
                </a:tc>
                <a:tc>
                  <a:txBody>
                    <a:bodyPr/>
                    <a:lstStyle/>
                    <a:p>
                      <a:r>
                        <a:rPr lang="en-US" sz="1000"/>
                        <a:t>52</a:t>
                      </a:r>
                    </a:p>
                  </a:txBody>
                  <a:tcPr/>
                </a:tc>
                <a:tc>
                  <a:txBody>
                    <a:bodyPr/>
                    <a:lstStyle/>
                    <a:p>
                      <a:r>
                        <a:rPr lang="en-US" sz="1000"/>
                        <a:t>28</a:t>
                      </a:r>
                    </a:p>
                  </a:txBody>
                  <a:tcPr/>
                </a:tc>
                <a:tc>
                  <a:txBody>
                    <a:bodyPr/>
                    <a:lstStyle/>
                    <a:p>
                      <a:r>
                        <a:rPr lang="en-US" sz="1000"/>
                        <a:t>13</a:t>
                      </a:r>
                    </a:p>
                  </a:txBody>
                  <a:tcPr/>
                </a:tc>
                <a:tc>
                  <a:txBody>
                    <a:bodyPr/>
                    <a:lstStyle/>
                    <a:p>
                      <a:r>
                        <a:rPr lang="en-US" sz="1000"/>
                        <a:t>4</a:t>
                      </a:r>
                    </a:p>
                  </a:txBody>
                  <a:tcPr/>
                </a:tc>
                <a:tc>
                  <a:txBody>
                    <a:bodyPr/>
                    <a:lstStyle/>
                    <a:p>
                      <a:r>
                        <a:rPr lang="en-US" sz="1000"/>
                        <a:t>0.0084 %</a:t>
                      </a:r>
                    </a:p>
                  </a:txBody>
                  <a:tcPr/>
                </a:tc>
                <a:extLst>
                  <a:ext uri="{0D108BD9-81ED-4DB2-BD59-A6C34878D82A}">
                    <a16:rowId xmlns:a16="http://schemas.microsoft.com/office/drawing/2014/main" val="2869101192"/>
                  </a:ext>
                </a:extLst>
              </a:tr>
              <a:tr h="370840">
                <a:tc>
                  <a:txBody>
                    <a:bodyPr/>
                    <a:lstStyle/>
                    <a:p>
                      <a:r>
                        <a:rPr lang="en-US" sz="1000"/>
                        <a:t>Gilera Motors Argentina</a:t>
                      </a:r>
                    </a:p>
                  </a:txBody>
                  <a:tcPr/>
                </a:tc>
                <a:tc>
                  <a:txBody>
                    <a:bodyPr/>
                    <a:lstStyle/>
                    <a:p>
                      <a:r>
                        <a:rPr lang="en-US" sz="1000"/>
                        <a:t>32763</a:t>
                      </a:r>
                    </a:p>
                  </a:txBody>
                  <a:tcPr/>
                </a:tc>
                <a:tc>
                  <a:txBody>
                    <a:bodyPr/>
                    <a:lstStyle/>
                    <a:p>
                      <a:r>
                        <a:rPr lang="en-US" sz="1000"/>
                        <a:t>n/a</a:t>
                      </a:r>
                    </a:p>
                  </a:txBody>
                  <a:tcPr/>
                </a:tc>
                <a:tc>
                  <a:txBody>
                    <a:bodyPr/>
                    <a:lstStyle/>
                    <a:p>
                      <a:r>
                        <a:rPr lang="en-US" sz="1000"/>
                        <a:t>3</a:t>
                      </a:r>
                    </a:p>
                  </a:txBody>
                  <a:tcPr/>
                </a:tc>
                <a:tc>
                  <a:txBody>
                    <a:bodyPr/>
                    <a:lstStyle/>
                    <a:p>
                      <a:r>
                        <a:rPr lang="en-US" sz="1000"/>
                        <a:t>52</a:t>
                      </a:r>
                    </a:p>
                  </a:txBody>
                  <a:tcPr/>
                </a:tc>
                <a:tc>
                  <a:txBody>
                    <a:bodyPr/>
                    <a:lstStyle/>
                    <a:p>
                      <a:r>
                        <a:rPr lang="en-US" sz="1000"/>
                        <a:t>0</a:t>
                      </a:r>
                    </a:p>
                  </a:txBody>
                  <a:tcPr/>
                </a:tc>
                <a:tc>
                  <a:txBody>
                    <a:bodyPr/>
                    <a:lstStyle/>
                    <a:p>
                      <a:r>
                        <a:rPr lang="en-US" sz="1000"/>
                        <a:t>15</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761087025"/>
                  </a:ext>
                </a:extLst>
              </a:tr>
            </a:tbl>
          </a:graphicData>
        </a:graphic>
      </p:graphicFrame>
      <p:sp>
        <p:nvSpPr>
          <p:cNvPr id="4" name="Text Placeholder 3">
            <a:extLst>
              <a:ext uri="{FF2B5EF4-FFF2-40B4-BE49-F238E27FC236}">
                <a16:creationId xmlns:a16="http://schemas.microsoft.com/office/drawing/2014/main" id="{01B9D02B-B65D-41E2-B145-6CF0DA39132D}"/>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5050348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04ABA-F04F-46F1-A240-C9AD27E84056}"/>
              </a:ext>
            </a:extLst>
          </p:cNvPr>
          <p:cNvSpPr>
            <a:spLocks noGrp="1"/>
          </p:cNvSpPr>
          <p:nvPr>
            <p:ph type="title"/>
          </p:nvPr>
        </p:nvSpPr>
        <p:spPr/>
        <p:txBody>
          <a:bodyPr/>
          <a:lstStyle/>
          <a:p>
            <a:r>
              <a:rPr lang="en-US"/>
              <a:t>Facebook Key Metrics Radar | Motomel</a:t>
            </a:r>
          </a:p>
        </p:txBody>
      </p:sp>
      <p:graphicFrame>
        <p:nvGraphicFramePr>
          <p:cNvPr id="6" name="Chart Placeholder 5">
            <a:extLst>
              <a:ext uri="{FF2B5EF4-FFF2-40B4-BE49-F238E27FC236}">
                <a16:creationId xmlns:a16="http://schemas.microsoft.com/office/drawing/2014/main" id="{A369240A-C027-4959-A3C2-87F3412E9ECD}"/>
              </a:ext>
            </a:extLst>
          </p:cNvPr>
          <p:cNvGraphicFramePr>
            <a:graphicFrameLocks noGrp="1"/>
          </p:cNvGraphicFramePr>
          <p:nvPr>
            <p:ph type="chart" sz="quarter" idx="13"/>
            <p:extLst>
              <p:ext uri="{D42A27DB-BD31-4B8C-83A1-F6EECF244321}">
                <p14:modId xmlns:p14="http://schemas.microsoft.com/office/powerpoint/2010/main" val="3791215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65CB8A-6631-43F0-A8FF-400E29E9E608}"/>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72603679-E4F8-470F-9DA4-4ED9D7849B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806066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DE994-562E-4041-9296-4DA0B9F5DB37}"/>
              </a:ext>
            </a:extLst>
          </p:cNvPr>
          <p:cNvSpPr>
            <a:spLocks noGrp="1"/>
          </p:cNvSpPr>
          <p:nvPr>
            <p:ph type="title"/>
          </p:nvPr>
        </p:nvSpPr>
        <p:spPr/>
        <p:txBody>
          <a:bodyPr/>
          <a:lstStyle/>
          <a:p>
            <a:r>
              <a:rPr lang="en-US"/>
              <a:t>Facebook Fan Distribution | Motomel</a:t>
            </a:r>
          </a:p>
        </p:txBody>
      </p:sp>
      <p:graphicFrame>
        <p:nvGraphicFramePr>
          <p:cNvPr id="6" name="Chart Placeholder 5">
            <a:extLst>
              <a:ext uri="{FF2B5EF4-FFF2-40B4-BE49-F238E27FC236}">
                <a16:creationId xmlns:a16="http://schemas.microsoft.com/office/drawing/2014/main" id="{C01A1872-EC9F-469D-AF2C-6B5E100475A0}"/>
              </a:ext>
            </a:extLst>
          </p:cNvPr>
          <p:cNvGraphicFramePr>
            <a:graphicFrameLocks noGrp="1"/>
          </p:cNvGraphicFramePr>
          <p:nvPr>
            <p:ph type="chart" sz="quarter" idx="13"/>
            <p:extLst>
              <p:ext uri="{D42A27DB-BD31-4B8C-83A1-F6EECF244321}">
                <p14:modId xmlns:p14="http://schemas.microsoft.com/office/powerpoint/2010/main" val="13249166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E3F47E-C766-487B-9C79-F5B961260025}"/>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182B0492-D816-4359-973E-E980DF29FA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92396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E35AB-6AFC-408A-9B01-D2ABE74B68F0}"/>
              </a:ext>
            </a:extLst>
          </p:cNvPr>
          <p:cNvSpPr>
            <a:spLocks noGrp="1"/>
          </p:cNvSpPr>
          <p:nvPr>
            <p:ph type="title"/>
          </p:nvPr>
        </p:nvSpPr>
        <p:spPr/>
        <p:txBody>
          <a:bodyPr/>
          <a:lstStyle/>
          <a:p>
            <a:r>
              <a:rPr lang="en-US"/>
              <a:t>Facebook +/- Fan Distribution | Motomel</a:t>
            </a:r>
          </a:p>
        </p:txBody>
      </p:sp>
      <p:graphicFrame>
        <p:nvGraphicFramePr>
          <p:cNvPr id="6" name="Chart Placeholder 5">
            <a:extLst>
              <a:ext uri="{FF2B5EF4-FFF2-40B4-BE49-F238E27FC236}">
                <a16:creationId xmlns:a16="http://schemas.microsoft.com/office/drawing/2014/main" id="{52FD2B29-B23B-4465-AA5F-99023B11AF67}"/>
              </a:ext>
            </a:extLst>
          </p:cNvPr>
          <p:cNvGraphicFramePr>
            <a:graphicFrameLocks noGrp="1"/>
          </p:cNvGraphicFramePr>
          <p:nvPr>
            <p:ph type="chart" sz="quarter" idx="13"/>
            <p:extLst>
              <p:ext uri="{D42A27DB-BD31-4B8C-83A1-F6EECF244321}">
                <p14:modId xmlns:p14="http://schemas.microsoft.com/office/powerpoint/2010/main" val="24914515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E4FCBE-1E01-4E52-AC6B-135F75B706A6}"/>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6D10342B-2E59-4A0D-89AE-015AA35CE1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38293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B8C30-8478-4831-943F-922DCF1790FE}"/>
              </a:ext>
            </a:extLst>
          </p:cNvPr>
          <p:cNvSpPr>
            <a:spLocks noGrp="1"/>
          </p:cNvSpPr>
          <p:nvPr>
            <p:ph type="title"/>
          </p:nvPr>
        </p:nvSpPr>
        <p:spPr/>
        <p:txBody>
          <a:bodyPr/>
          <a:lstStyle/>
          <a:p>
            <a:r>
              <a:rPr lang="en-US"/>
              <a:t>Facebook Posts Distribution | Motomel</a:t>
            </a:r>
          </a:p>
        </p:txBody>
      </p:sp>
      <p:graphicFrame>
        <p:nvGraphicFramePr>
          <p:cNvPr id="6" name="Chart Placeholder 5">
            <a:extLst>
              <a:ext uri="{FF2B5EF4-FFF2-40B4-BE49-F238E27FC236}">
                <a16:creationId xmlns:a16="http://schemas.microsoft.com/office/drawing/2014/main" id="{47328A0C-BFC9-40C1-B8E7-22D5C9044FC5}"/>
              </a:ext>
            </a:extLst>
          </p:cNvPr>
          <p:cNvGraphicFramePr>
            <a:graphicFrameLocks noGrp="1"/>
          </p:cNvGraphicFramePr>
          <p:nvPr>
            <p:ph type="chart" sz="quarter" idx="13"/>
            <p:extLst>
              <p:ext uri="{D42A27DB-BD31-4B8C-83A1-F6EECF244321}">
                <p14:modId xmlns:p14="http://schemas.microsoft.com/office/powerpoint/2010/main" val="18715263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D8A1DA-0FA6-4223-968E-8089B0779805}"/>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1753B3FA-D26C-48E3-8B67-BC972363D7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78466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4E06C-A9F9-4737-85A5-25FFB0BE9977}"/>
              </a:ext>
            </a:extLst>
          </p:cNvPr>
          <p:cNvSpPr>
            <a:spLocks noGrp="1"/>
          </p:cNvSpPr>
          <p:nvPr>
            <p:ph type="title"/>
          </p:nvPr>
        </p:nvSpPr>
        <p:spPr/>
        <p:txBody>
          <a:bodyPr/>
          <a:lstStyle/>
          <a:p>
            <a:r>
              <a:rPr lang="en-US"/>
              <a:t>Facebook Interactions Distribution | Motomel</a:t>
            </a:r>
          </a:p>
        </p:txBody>
      </p:sp>
      <p:graphicFrame>
        <p:nvGraphicFramePr>
          <p:cNvPr id="6" name="Chart Placeholder 5">
            <a:extLst>
              <a:ext uri="{FF2B5EF4-FFF2-40B4-BE49-F238E27FC236}">
                <a16:creationId xmlns:a16="http://schemas.microsoft.com/office/drawing/2014/main" id="{A4DC2050-58BA-4278-9166-C0BAE9211614}"/>
              </a:ext>
            </a:extLst>
          </p:cNvPr>
          <p:cNvGraphicFramePr>
            <a:graphicFrameLocks noGrp="1"/>
          </p:cNvGraphicFramePr>
          <p:nvPr>
            <p:ph type="chart" sz="quarter" idx="13"/>
            <p:extLst>
              <p:ext uri="{D42A27DB-BD31-4B8C-83A1-F6EECF244321}">
                <p14:modId xmlns:p14="http://schemas.microsoft.com/office/powerpoint/2010/main" val="12627173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F17337-8618-40CF-BDD4-48DB1DBD5BB2}"/>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77F6E727-A6AC-41C7-BDF9-D98EE93441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365188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A384B-0992-426A-99DE-0F81979E78B1}"/>
              </a:ext>
            </a:extLst>
          </p:cNvPr>
          <p:cNvSpPr>
            <a:spLocks noGrp="1"/>
          </p:cNvSpPr>
          <p:nvPr>
            <p:ph type="title"/>
          </p:nvPr>
        </p:nvSpPr>
        <p:spPr/>
        <p:txBody>
          <a:bodyPr/>
          <a:lstStyle/>
          <a:p>
            <a:r>
              <a:rPr lang="en-US"/>
              <a:t>Facebook Page Likes Total | Motomel</a:t>
            </a:r>
          </a:p>
        </p:txBody>
      </p:sp>
      <p:graphicFrame>
        <p:nvGraphicFramePr>
          <p:cNvPr id="6" name="Chart Placeholder 5">
            <a:extLst>
              <a:ext uri="{FF2B5EF4-FFF2-40B4-BE49-F238E27FC236}">
                <a16:creationId xmlns:a16="http://schemas.microsoft.com/office/drawing/2014/main" id="{60443795-8747-4461-98AC-8284E7BBECD1}"/>
              </a:ext>
            </a:extLst>
          </p:cNvPr>
          <p:cNvGraphicFramePr>
            <a:graphicFrameLocks noGrp="1"/>
          </p:cNvGraphicFramePr>
          <p:nvPr>
            <p:ph type="chart" sz="quarter" idx="13"/>
            <p:extLst>
              <p:ext uri="{D42A27DB-BD31-4B8C-83A1-F6EECF244321}">
                <p14:modId xmlns:p14="http://schemas.microsoft.com/office/powerpoint/2010/main" val="5692830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BF79EB-9E74-4301-8CC1-2AA1564588B0}"/>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BF843D3A-8C78-406E-AFCF-13951BE591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794205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9D8CE-F8F5-40CF-A856-B97612A082A9}"/>
              </a:ext>
            </a:extLst>
          </p:cNvPr>
          <p:cNvSpPr>
            <a:spLocks noGrp="1"/>
          </p:cNvSpPr>
          <p:nvPr>
            <p:ph type="title"/>
          </p:nvPr>
        </p:nvSpPr>
        <p:spPr/>
        <p:txBody>
          <a:bodyPr/>
          <a:lstStyle/>
          <a:p>
            <a:r>
              <a:rPr lang="en-US"/>
              <a:t>Facebook Fans Change | Motomel</a:t>
            </a:r>
          </a:p>
        </p:txBody>
      </p:sp>
      <p:graphicFrame>
        <p:nvGraphicFramePr>
          <p:cNvPr id="6" name="Chart Placeholder 5">
            <a:extLst>
              <a:ext uri="{FF2B5EF4-FFF2-40B4-BE49-F238E27FC236}">
                <a16:creationId xmlns:a16="http://schemas.microsoft.com/office/drawing/2014/main" id="{1AC80FC4-A41F-4B7B-ABB4-FCCF1FA7DCD3}"/>
              </a:ext>
            </a:extLst>
          </p:cNvPr>
          <p:cNvGraphicFramePr>
            <a:graphicFrameLocks noGrp="1"/>
          </p:cNvGraphicFramePr>
          <p:nvPr>
            <p:ph type="chart" sz="quarter" idx="13"/>
            <p:extLst>
              <p:ext uri="{D42A27DB-BD31-4B8C-83A1-F6EECF244321}">
                <p14:modId xmlns:p14="http://schemas.microsoft.com/office/powerpoint/2010/main" val="17208133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DAC551-8B4F-4749-93C7-E3BEB3EF0F02}"/>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59D6268F-3E00-44E6-8B28-661A35B982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93399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97B4A-ACA1-4600-949C-5602132BE2A7}"/>
              </a:ext>
            </a:extLst>
          </p:cNvPr>
          <p:cNvSpPr>
            <a:spLocks noGrp="1"/>
          </p:cNvSpPr>
          <p:nvPr>
            <p:ph type="title"/>
          </p:nvPr>
        </p:nvSpPr>
        <p:spPr/>
        <p:txBody>
          <a:bodyPr/>
          <a:lstStyle/>
          <a:p>
            <a:r>
              <a:rPr lang="en-US"/>
              <a:t>Facebook Fans Change Per Weekday | Motomel</a:t>
            </a:r>
          </a:p>
        </p:txBody>
      </p:sp>
      <p:graphicFrame>
        <p:nvGraphicFramePr>
          <p:cNvPr id="6" name="Chart Placeholder 5">
            <a:extLst>
              <a:ext uri="{FF2B5EF4-FFF2-40B4-BE49-F238E27FC236}">
                <a16:creationId xmlns:a16="http://schemas.microsoft.com/office/drawing/2014/main" id="{07579DD2-467E-42A4-8205-BFA6E1FE7870}"/>
              </a:ext>
            </a:extLst>
          </p:cNvPr>
          <p:cNvGraphicFramePr>
            <a:graphicFrameLocks noGrp="1"/>
          </p:cNvGraphicFramePr>
          <p:nvPr>
            <p:ph type="chart" sz="quarter" idx="13"/>
            <p:extLst>
              <p:ext uri="{D42A27DB-BD31-4B8C-83A1-F6EECF244321}">
                <p14:modId xmlns:p14="http://schemas.microsoft.com/office/powerpoint/2010/main" val="26810598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2D38C5-86C4-446F-8C4F-38F9938F5AD4}"/>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C22D7EEE-31EE-4501-B1A3-412C9D7D52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48350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ED31E-0B4D-4E5D-8061-CBA30A9B4C7D}"/>
              </a:ext>
            </a:extLst>
          </p:cNvPr>
          <p:cNvSpPr>
            <a:spLocks noGrp="1"/>
          </p:cNvSpPr>
          <p:nvPr>
            <p:ph type="title"/>
          </p:nvPr>
        </p:nvSpPr>
        <p:spPr/>
        <p:txBody>
          <a:bodyPr/>
          <a:lstStyle/>
          <a:p>
            <a:r>
              <a:rPr lang="en-US"/>
              <a:t>Facebook Fans Change Rate | Motomel</a:t>
            </a:r>
          </a:p>
        </p:txBody>
      </p:sp>
      <p:graphicFrame>
        <p:nvGraphicFramePr>
          <p:cNvPr id="6" name="Chart Placeholder 5">
            <a:extLst>
              <a:ext uri="{FF2B5EF4-FFF2-40B4-BE49-F238E27FC236}">
                <a16:creationId xmlns:a16="http://schemas.microsoft.com/office/drawing/2014/main" id="{2E9E3570-20F1-43F2-B375-B48F60583611}"/>
              </a:ext>
            </a:extLst>
          </p:cNvPr>
          <p:cNvGraphicFramePr>
            <a:graphicFrameLocks noGrp="1"/>
          </p:cNvGraphicFramePr>
          <p:nvPr>
            <p:ph type="chart" sz="quarter" idx="13"/>
            <p:extLst>
              <p:ext uri="{D42A27DB-BD31-4B8C-83A1-F6EECF244321}">
                <p14:modId xmlns:p14="http://schemas.microsoft.com/office/powerpoint/2010/main" val="23817601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60CC54-F546-4E23-9478-CF7E3A674FAA}"/>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545F8D30-A534-4346-998F-687E27FA5B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33869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4DFB2-6E3C-4712-803A-949E719E6F36}"/>
              </a:ext>
            </a:extLst>
          </p:cNvPr>
          <p:cNvSpPr>
            <a:spLocks noGrp="1"/>
          </p:cNvSpPr>
          <p:nvPr>
            <p:ph type="title"/>
          </p:nvPr>
        </p:nvSpPr>
        <p:spPr/>
        <p:txBody>
          <a:bodyPr/>
          <a:lstStyle/>
          <a:p>
            <a:r>
              <a:rPr lang="en-US"/>
              <a:t>Facebook Own Posts | Motomel</a:t>
            </a:r>
          </a:p>
        </p:txBody>
      </p:sp>
      <p:graphicFrame>
        <p:nvGraphicFramePr>
          <p:cNvPr id="6" name="Chart Placeholder 5">
            <a:extLst>
              <a:ext uri="{FF2B5EF4-FFF2-40B4-BE49-F238E27FC236}">
                <a16:creationId xmlns:a16="http://schemas.microsoft.com/office/drawing/2014/main" id="{19F08DFB-22B5-4967-8054-57E220E1CCC9}"/>
              </a:ext>
            </a:extLst>
          </p:cNvPr>
          <p:cNvGraphicFramePr>
            <a:graphicFrameLocks noGrp="1"/>
          </p:cNvGraphicFramePr>
          <p:nvPr>
            <p:ph type="chart" sz="quarter" idx="13"/>
            <p:extLst>
              <p:ext uri="{D42A27DB-BD31-4B8C-83A1-F6EECF244321}">
                <p14:modId xmlns:p14="http://schemas.microsoft.com/office/powerpoint/2010/main" val="8119032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1B1F37-3065-4323-937E-3E6513E5A2F0}"/>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4AA8B898-9798-4278-8630-60E86FE0C2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52982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5E4C1-5D99-4602-8DDE-9D12C9FB7B12}"/>
              </a:ext>
            </a:extLst>
          </p:cNvPr>
          <p:cNvSpPr>
            <a:spLocks noGrp="1"/>
          </p:cNvSpPr>
          <p:nvPr>
            <p:ph type="title"/>
          </p:nvPr>
        </p:nvSpPr>
        <p:spPr/>
        <p:txBody>
          <a:bodyPr/>
          <a:lstStyle/>
          <a:p>
            <a:r>
              <a:rPr lang="en-US"/>
              <a:t>Facebook Own Posts By Hour | Motomel</a:t>
            </a:r>
          </a:p>
        </p:txBody>
      </p:sp>
      <p:graphicFrame>
        <p:nvGraphicFramePr>
          <p:cNvPr id="6" name="Chart Placeholder 5">
            <a:extLst>
              <a:ext uri="{FF2B5EF4-FFF2-40B4-BE49-F238E27FC236}">
                <a16:creationId xmlns:a16="http://schemas.microsoft.com/office/drawing/2014/main" id="{716CB735-0D7A-4A14-BC87-F7122B2E823B}"/>
              </a:ext>
            </a:extLst>
          </p:cNvPr>
          <p:cNvGraphicFramePr>
            <a:graphicFrameLocks noGrp="1"/>
          </p:cNvGraphicFramePr>
          <p:nvPr>
            <p:ph type="chart" sz="quarter" idx="13"/>
            <p:extLst>
              <p:ext uri="{D42A27DB-BD31-4B8C-83A1-F6EECF244321}">
                <p14:modId xmlns:p14="http://schemas.microsoft.com/office/powerpoint/2010/main" val="11082419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D14C86-0851-4259-8DC8-84D4F12C0894}"/>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95730789-C1D8-458E-B92B-21BBE83B1A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36983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61FD9-EF04-43EE-A15E-1C6118938033}"/>
              </a:ext>
            </a:extLst>
          </p:cNvPr>
          <p:cNvSpPr>
            <a:spLocks noGrp="1"/>
          </p:cNvSpPr>
          <p:nvPr>
            <p:ph type="title"/>
          </p:nvPr>
        </p:nvSpPr>
        <p:spPr/>
        <p:txBody>
          <a:bodyPr/>
          <a:lstStyle/>
          <a:p>
            <a:r>
              <a:rPr lang="en-US"/>
              <a:t>Facebook Own Posts By Weekday | Motomel</a:t>
            </a:r>
          </a:p>
        </p:txBody>
      </p:sp>
      <p:graphicFrame>
        <p:nvGraphicFramePr>
          <p:cNvPr id="6" name="Chart Placeholder 5">
            <a:extLst>
              <a:ext uri="{FF2B5EF4-FFF2-40B4-BE49-F238E27FC236}">
                <a16:creationId xmlns:a16="http://schemas.microsoft.com/office/drawing/2014/main" id="{423F3DC7-B571-44BC-88B8-64788020D637}"/>
              </a:ext>
            </a:extLst>
          </p:cNvPr>
          <p:cNvGraphicFramePr>
            <a:graphicFrameLocks noGrp="1"/>
          </p:cNvGraphicFramePr>
          <p:nvPr>
            <p:ph type="chart" sz="quarter" idx="13"/>
            <p:extLst>
              <p:ext uri="{D42A27DB-BD31-4B8C-83A1-F6EECF244321}">
                <p14:modId xmlns:p14="http://schemas.microsoft.com/office/powerpoint/2010/main" val="29125146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8EA981-7806-4124-AA8D-D89886710BDA}"/>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0010B288-C1B3-4D85-AE54-27981B5C53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10947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EDE11-8956-46AC-A2AF-6EA426F5A847}"/>
              </a:ext>
            </a:extLst>
          </p:cNvPr>
          <p:cNvSpPr>
            <a:spLocks noGrp="1"/>
          </p:cNvSpPr>
          <p:nvPr>
            <p:ph type="title"/>
          </p:nvPr>
        </p:nvSpPr>
        <p:spPr/>
        <p:txBody>
          <a:bodyPr/>
          <a:lstStyle/>
          <a:p>
            <a:r>
              <a:rPr lang="en-US"/>
              <a:t>Facebook Interactions Distribution | Motomel</a:t>
            </a:r>
          </a:p>
        </p:txBody>
      </p:sp>
      <p:graphicFrame>
        <p:nvGraphicFramePr>
          <p:cNvPr id="6" name="Chart Placeholder 5">
            <a:extLst>
              <a:ext uri="{FF2B5EF4-FFF2-40B4-BE49-F238E27FC236}">
                <a16:creationId xmlns:a16="http://schemas.microsoft.com/office/drawing/2014/main" id="{9584E48A-F55F-48FE-B4C3-0268748E06C2}"/>
              </a:ext>
            </a:extLst>
          </p:cNvPr>
          <p:cNvGraphicFramePr>
            <a:graphicFrameLocks noGrp="1"/>
          </p:cNvGraphicFramePr>
          <p:nvPr>
            <p:ph type="chart" sz="quarter" idx="13"/>
            <p:extLst>
              <p:ext uri="{D42A27DB-BD31-4B8C-83A1-F6EECF244321}">
                <p14:modId xmlns:p14="http://schemas.microsoft.com/office/powerpoint/2010/main" val="5058977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AAA239-051A-45F4-9EAB-79FC6E0570FF}"/>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FA120F56-3B29-46EB-A478-8DDB7B8F56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48109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BA14C-0A26-425C-AAD9-E4E811B9CC78}"/>
              </a:ext>
            </a:extLst>
          </p:cNvPr>
          <p:cNvSpPr>
            <a:spLocks noGrp="1"/>
          </p:cNvSpPr>
          <p:nvPr>
            <p:ph type="title"/>
          </p:nvPr>
        </p:nvSpPr>
        <p:spPr/>
        <p:txBody>
          <a:bodyPr/>
          <a:lstStyle/>
          <a:p>
            <a:r>
              <a:rPr lang="en-US"/>
              <a:t>Facebook Post Type Distribution Per Profile | Motomel</a:t>
            </a:r>
          </a:p>
        </p:txBody>
      </p:sp>
      <p:graphicFrame>
        <p:nvGraphicFramePr>
          <p:cNvPr id="6" name="Chart Placeholder 5">
            <a:extLst>
              <a:ext uri="{FF2B5EF4-FFF2-40B4-BE49-F238E27FC236}">
                <a16:creationId xmlns:a16="http://schemas.microsoft.com/office/drawing/2014/main" id="{54441BF8-B8E9-4AE9-B998-E8B2316D21BC}"/>
              </a:ext>
            </a:extLst>
          </p:cNvPr>
          <p:cNvGraphicFramePr>
            <a:graphicFrameLocks noGrp="1"/>
          </p:cNvGraphicFramePr>
          <p:nvPr>
            <p:ph type="chart" sz="quarter" idx="13"/>
            <p:extLst>
              <p:ext uri="{D42A27DB-BD31-4B8C-83A1-F6EECF244321}">
                <p14:modId xmlns:p14="http://schemas.microsoft.com/office/powerpoint/2010/main" val="36302028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E8FF67-A082-4D34-8AA1-639C1F0BAF46}"/>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497AAF0B-F92D-4CD3-AFAE-78E16C948B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39253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7FF5A-3E07-4F74-99C3-B3AA8660DFB3}"/>
              </a:ext>
            </a:extLst>
          </p:cNvPr>
          <p:cNvSpPr>
            <a:spLocks noGrp="1"/>
          </p:cNvSpPr>
          <p:nvPr>
            <p:ph type="title"/>
          </p:nvPr>
        </p:nvSpPr>
        <p:spPr/>
        <p:txBody>
          <a:bodyPr/>
          <a:lstStyle/>
          <a:p>
            <a:r>
              <a:rPr lang="en-US"/>
              <a:t>Facebook Interaction Rate By Weekday | Motomel</a:t>
            </a:r>
          </a:p>
        </p:txBody>
      </p:sp>
      <p:graphicFrame>
        <p:nvGraphicFramePr>
          <p:cNvPr id="6" name="Chart Placeholder 5">
            <a:extLst>
              <a:ext uri="{FF2B5EF4-FFF2-40B4-BE49-F238E27FC236}">
                <a16:creationId xmlns:a16="http://schemas.microsoft.com/office/drawing/2014/main" id="{B7737F45-0383-4070-95F9-05902F3B7B1C}"/>
              </a:ext>
            </a:extLst>
          </p:cNvPr>
          <p:cNvGraphicFramePr>
            <a:graphicFrameLocks noGrp="1"/>
          </p:cNvGraphicFramePr>
          <p:nvPr>
            <p:ph type="chart" sz="quarter" idx="13"/>
            <p:extLst>
              <p:ext uri="{D42A27DB-BD31-4B8C-83A1-F6EECF244321}">
                <p14:modId xmlns:p14="http://schemas.microsoft.com/office/powerpoint/2010/main" val="4628884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5C70FE-19EA-4F69-BFF3-007E5FAC670D}"/>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C7DC1617-791E-4F87-9F33-2170805CF2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33175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3CC9B-F303-454C-8E58-23C55026F70A}"/>
              </a:ext>
            </a:extLst>
          </p:cNvPr>
          <p:cNvSpPr>
            <a:spLocks noGrp="1"/>
          </p:cNvSpPr>
          <p:nvPr>
            <p:ph type="title"/>
          </p:nvPr>
        </p:nvSpPr>
        <p:spPr/>
        <p:txBody>
          <a:bodyPr/>
          <a:lstStyle/>
          <a:p>
            <a:r>
              <a:rPr lang="en-US"/>
              <a:t>Facebook Interaction Rate | Motomel</a:t>
            </a:r>
          </a:p>
        </p:txBody>
      </p:sp>
      <p:graphicFrame>
        <p:nvGraphicFramePr>
          <p:cNvPr id="6" name="Chart Placeholder 5">
            <a:extLst>
              <a:ext uri="{FF2B5EF4-FFF2-40B4-BE49-F238E27FC236}">
                <a16:creationId xmlns:a16="http://schemas.microsoft.com/office/drawing/2014/main" id="{7C09D818-6238-48CD-AC12-7F7E78763DFD}"/>
              </a:ext>
            </a:extLst>
          </p:cNvPr>
          <p:cNvGraphicFramePr>
            <a:graphicFrameLocks noGrp="1"/>
          </p:cNvGraphicFramePr>
          <p:nvPr>
            <p:ph type="chart" sz="quarter" idx="13"/>
            <p:extLst>
              <p:ext uri="{D42A27DB-BD31-4B8C-83A1-F6EECF244321}">
                <p14:modId xmlns:p14="http://schemas.microsoft.com/office/powerpoint/2010/main" val="29474045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326847-F59C-4AF9-A6D2-410DBE034A6D}"/>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33597D4D-23A0-4E6E-9E47-6CE52011BF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81557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BA015-27E6-4A42-8FB8-CDC4E7705BEF}"/>
              </a:ext>
            </a:extLst>
          </p:cNvPr>
          <p:cNvSpPr>
            <a:spLocks noGrp="1"/>
          </p:cNvSpPr>
          <p:nvPr>
            <p:ph type="title"/>
          </p:nvPr>
        </p:nvSpPr>
        <p:spPr/>
        <p:txBody>
          <a:bodyPr/>
          <a:lstStyle/>
          <a:p>
            <a:r>
              <a:rPr lang="en-US"/>
              <a:t>Facebook Interaction Rate By Post Type | Motomel</a:t>
            </a:r>
          </a:p>
        </p:txBody>
      </p:sp>
      <p:graphicFrame>
        <p:nvGraphicFramePr>
          <p:cNvPr id="6" name="Chart Placeholder 5">
            <a:extLst>
              <a:ext uri="{FF2B5EF4-FFF2-40B4-BE49-F238E27FC236}">
                <a16:creationId xmlns:a16="http://schemas.microsoft.com/office/drawing/2014/main" id="{BADAA6C3-3D56-41B9-90BA-7C906B74D224}"/>
              </a:ext>
            </a:extLst>
          </p:cNvPr>
          <p:cNvGraphicFramePr>
            <a:graphicFrameLocks noGrp="1"/>
          </p:cNvGraphicFramePr>
          <p:nvPr>
            <p:ph type="chart" sz="quarter" idx="13"/>
            <p:extLst>
              <p:ext uri="{D42A27DB-BD31-4B8C-83A1-F6EECF244321}">
                <p14:modId xmlns:p14="http://schemas.microsoft.com/office/powerpoint/2010/main" val="13376520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4E5693-0B82-4DAB-A079-7897E207BF6A}"/>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4E0637B5-836E-4486-98D6-626C5A6DE3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84027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24BD6-F1A0-4908-8E39-B52B64415C6E}"/>
              </a:ext>
            </a:extLst>
          </p:cNvPr>
          <p:cNvSpPr>
            <a:spLocks noGrp="1"/>
          </p:cNvSpPr>
          <p:nvPr>
            <p:ph type="title"/>
          </p:nvPr>
        </p:nvSpPr>
        <p:spPr/>
        <p:txBody>
          <a:bodyPr/>
          <a:lstStyle/>
          <a:p>
            <a:r>
              <a:rPr lang="en-US"/>
              <a:t>Facebook Interaction Rate By Hour | Motomel</a:t>
            </a:r>
          </a:p>
        </p:txBody>
      </p:sp>
      <p:graphicFrame>
        <p:nvGraphicFramePr>
          <p:cNvPr id="6" name="Chart Placeholder 5">
            <a:extLst>
              <a:ext uri="{FF2B5EF4-FFF2-40B4-BE49-F238E27FC236}">
                <a16:creationId xmlns:a16="http://schemas.microsoft.com/office/drawing/2014/main" id="{838AB5BF-AC61-4121-B9A1-5414BB44A715}"/>
              </a:ext>
            </a:extLst>
          </p:cNvPr>
          <p:cNvGraphicFramePr>
            <a:graphicFrameLocks noGrp="1"/>
          </p:cNvGraphicFramePr>
          <p:nvPr>
            <p:ph type="chart" sz="quarter" idx="13"/>
            <p:extLst>
              <p:ext uri="{D42A27DB-BD31-4B8C-83A1-F6EECF244321}">
                <p14:modId xmlns:p14="http://schemas.microsoft.com/office/powerpoint/2010/main" val="15193657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99E485-0A36-49D4-915A-74360532BAA3}"/>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4F2D6F20-1657-4E54-A6C0-EE06685497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85923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741D5-31F0-46E0-AB50-9852BE2C1394}"/>
              </a:ext>
            </a:extLst>
          </p:cNvPr>
          <p:cNvSpPr>
            <a:spLocks noGrp="1"/>
          </p:cNvSpPr>
          <p:nvPr>
            <p:ph type="title"/>
          </p:nvPr>
        </p:nvSpPr>
        <p:spPr/>
        <p:txBody>
          <a:bodyPr/>
          <a:lstStyle/>
          <a:p>
            <a:r>
              <a:rPr lang="en-US"/>
              <a:t>Facebook Hashtag Detection | Motomel - 1 of 3</a:t>
            </a:r>
          </a:p>
        </p:txBody>
      </p:sp>
      <p:graphicFrame>
        <p:nvGraphicFramePr>
          <p:cNvPr id="5" name="Table Placeholder 4">
            <a:extLst>
              <a:ext uri="{FF2B5EF4-FFF2-40B4-BE49-F238E27FC236}">
                <a16:creationId xmlns:a16="http://schemas.microsoft.com/office/drawing/2014/main" id="{0045473F-CA72-4B17-BA38-41DD251EE5B4}"/>
              </a:ext>
            </a:extLst>
          </p:cNvPr>
          <p:cNvGraphicFramePr>
            <a:graphicFrameLocks noGrp="1"/>
          </p:cNvGraphicFramePr>
          <p:nvPr>
            <p:ph type="tbl" sz="quarter" idx="13"/>
            <p:extLst>
              <p:ext uri="{D42A27DB-BD31-4B8C-83A1-F6EECF244321}">
                <p14:modId xmlns:p14="http://schemas.microsoft.com/office/powerpoint/2010/main" val="1401253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20940831"/>
                    </a:ext>
                  </a:extLst>
                </a:gridCol>
                <a:gridCol w="1152144">
                  <a:extLst>
                    <a:ext uri="{9D8B030D-6E8A-4147-A177-3AD203B41FA5}">
                      <a16:colId xmlns:a16="http://schemas.microsoft.com/office/drawing/2014/main" val="1514002131"/>
                    </a:ext>
                  </a:extLst>
                </a:gridCol>
                <a:gridCol w="1152144">
                  <a:extLst>
                    <a:ext uri="{9D8B030D-6E8A-4147-A177-3AD203B41FA5}">
                      <a16:colId xmlns:a16="http://schemas.microsoft.com/office/drawing/2014/main" val="3391193854"/>
                    </a:ext>
                  </a:extLst>
                </a:gridCol>
                <a:gridCol w="1152144">
                  <a:extLst>
                    <a:ext uri="{9D8B030D-6E8A-4147-A177-3AD203B41FA5}">
                      <a16:colId xmlns:a16="http://schemas.microsoft.com/office/drawing/2014/main" val="1000039292"/>
                    </a:ext>
                  </a:extLst>
                </a:gridCol>
                <a:gridCol w="1152144">
                  <a:extLst>
                    <a:ext uri="{9D8B030D-6E8A-4147-A177-3AD203B41FA5}">
                      <a16:colId xmlns:a16="http://schemas.microsoft.com/office/drawing/2014/main" val="3381586636"/>
                    </a:ext>
                  </a:extLst>
                </a:gridCol>
                <a:gridCol w="1152144">
                  <a:extLst>
                    <a:ext uri="{9D8B030D-6E8A-4147-A177-3AD203B41FA5}">
                      <a16:colId xmlns:a16="http://schemas.microsoft.com/office/drawing/2014/main" val="144533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006973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#MotomelTeBanca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25.470588235294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12.176470588235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2.7647058823529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40.411764705882</a:t>
                      </a:r>
                    </a:p>
                  </a:txBody>
                  <a:tcPr/>
                </a:tc>
                <a:extLst>
                  <a:ext uri="{0D108BD9-81ED-4DB2-BD59-A6C34878D82A}">
                    <a16:rowId xmlns:a16="http://schemas.microsoft.com/office/drawing/2014/main" val="952581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#YaSabésADóndeIr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7.5833333333333</a:t>
                      </a:r>
                    </a:p>
                  </a:txBody>
                  <a:tcPr/>
                </a:tc>
                <a:extLst>
                  <a:ext uri="{0D108BD9-81ED-4DB2-BD59-A6C34878D82A}">
                    <a16:rowId xmlns:a16="http://schemas.microsoft.com/office/drawing/2014/main" val="3773447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#Corven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7.5833333333333</a:t>
                      </a:r>
                    </a:p>
                  </a:txBody>
                  <a:tcPr/>
                </a:tc>
                <a:extLst>
                  <a:ext uri="{0D108BD9-81ED-4DB2-BD59-A6C34878D82A}">
                    <a16:rowId xmlns:a16="http://schemas.microsoft.com/office/drawing/2014/main" val="3253300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7.5833333333333</a:t>
                      </a:r>
                    </a:p>
                  </a:txBody>
                  <a:tcPr/>
                </a:tc>
                <a:extLst>
                  <a:ext uri="{0D108BD9-81ED-4DB2-BD59-A6C34878D82A}">
                    <a16:rowId xmlns:a16="http://schemas.microsoft.com/office/drawing/2014/main" val="723560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8.7142857142857</a:t>
                      </a:r>
                    </a:p>
                  </a:txBody>
                  <a:tcPr/>
                </a:tc>
                <a:extLst>
                  <a:ext uri="{0D108BD9-81ED-4DB2-BD59-A6C34878D82A}">
                    <a16:rowId xmlns:a16="http://schemas.microsoft.com/office/drawing/2014/main" val="3433181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#JugadorMotomel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23.833333333333</a:t>
                      </a:r>
                    </a:p>
                  </a:txBody>
                  <a:tcPr/>
                </a:tc>
                <a:extLst>
                  <a:ext uri="{0D108BD9-81ED-4DB2-BD59-A6C34878D82A}">
                    <a16:rowId xmlns:a16="http://schemas.microsoft.com/office/drawing/2014/main" val="1174893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#DX70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4.3333333333333</a:t>
                      </a:r>
                    </a:p>
                  </a:txBody>
                  <a:tcPr/>
                </a:tc>
                <a:extLst>
                  <a:ext uri="{0D108BD9-81ED-4DB2-BD59-A6C34878D82A}">
                    <a16:rowId xmlns:a16="http://schemas.microsoft.com/office/drawing/2014/main" val="427381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#StratoAlpino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29.333333333333</a:t>
                      </a:r>
                    </a:p>
                  </a:txBody>
                  <a:tcPr/>
                </a:tc>
                <a:extLst>
                  <a:ext uri="{0D108BD9-81ED-4DB2-BD59-A6C34878D82A}">
                    <a16:rowId xmlns:a16="http://schemas.microsoft.com/office/drawing/2014/main" val="3001726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extLst>
                  <a:ext uri="{0D108BD9-81ED-4DB2-BD59-A6C34878D82A}">
                    <a16:rowId xmlns:a16="http://schemas.microsoft.com/office/drawing/2014/main" val="2381703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#GileraMotors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extLst>
                  <a:ext uri="{0D108BD9-81ED-4DB2-BD59-A6C34878D82A}">
                    <a16:rowId xmlns:a16="http://schemas.microsoft.com/office/drawing/2014/main" val="2173569376"/>
                  </a:ext>
                </a:extLst>
              </a:tr>
            </a:tbl>
          </a:graphicData>
        </a:graphic>
      </p:graphicFrame>
      <p:sp>
        <p:nvSpPr>
          <p:cNvPr id="4" name="Text Placeholder 3">
            <a:extLst>
              <a:ext uri="{FF2B5EF4-FFF2-40B4-BE49-F238E27FC236}">
                <a16:creationId xmlns:a16="http://schemas.microsoft.com/office/drawing/2014/main" id="{ED8BDE23-053A-4EC2-ADB7-8F4F32DF4A6E}"/>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1839844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BEDCB-BB93-494A-A7CE-17E0339D3A79}"/>
              </a:ext>
            </a:extLst>
          </p:cNvPr>
          <p:cNvSpPr>
            <a:spLocks noGrp="1"/>
          </p:cNvSpPr>
          <p:nvPr>
            <p:ph type="title"/>
          </p:nvPr>
        </p:nvSpPr>
        <p:spPr/>
        <p:txBody>
          <a:bodyPr/>
          <a:lstStyle/>
          <a:p>
            <a:r>
              <a:rPr lang="en-US"/>
              <a:t>Facebook Hashtag Detection | Motomel - 2 of 3</a:t>
            </a:r>
          </a:p>
        </p:txBody>
      </p:sp>
      <p:graphicFrame>
        <p:nvGraphicFramePr>
          <p:cNvPr id="5" name="Table Placeholder 4">
            <a:extLst>
              <a:ext uri="{FF2B5EF4-FFF2-40B4-BE49-F238E27FC236}">
                <a16:creationId xmlns:a16="http://schemas.microsoft.com/office/drawing/2014/main" id="{ADD18B9D-3B9B-45DE-AD6B-BFE7C5BD48FF}"/>
              </a:ext>
            </a:extLst>
          </p:cNvPr>
          <p:cNvGraphicFramePr>
            <a:graphicFrameLocks noGrp="1"/>
          </p:cNvGraphicFramePr>
          <p:nvPr>
            <p:ph type="tbl" sz="quarter" idx="13"/>
            <p:extLst>
              <p:ext uri="{D42A27DB-BD31-4B8C-83A1-F6EECF244321}">
                <p14:modId xmlns:p14="http://schemas.microsoft.com/office/powerpoint/2010/main" val="24960333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24414860"/>
                    </a:ext>
                  </a:extLst>
                </a:gridCol>
                <a:gridCol w="1152144">
                  <a:extLst>
                    <a:ext uri="{9D8B030D-6E8A-4147-A177-3AD203B41FA5}">
                      <a16:colId xmlns:a16="http://schemas.microsoft.com/office/drawing/2014/main" val="1138584237"/>
                    </a:ext>
                  </a:extLst>
                </a:gridCol>
                <a:gridCol w="1152144">
                  <a:extLst>
                    <a:ext uri="{9D8B030D-6E8A-4147-A177-3AD203B41FA5}">
                      <a16:colId xmlns:a16="http://schemas.microsoft.com/office/drawing/2014/main" val="1634583820"/>
                    </a:ext>
                  </a:extLst>
                </a:gridCol>
                <a:gridCol w="1152144">
                  <a:extLst>
                    <a:ext uri="{9D8B030D-6E8A-4147-A177-3AD203B41FA5}">
                      <a16:colId xmlns:a16="http://schemas.microsoft.com/office/drawing/2014/main" val="3517979143"/>
                    </a:ext>
                  </a:extLst>
                </a:gridCol>
                <a:gridCol w="1152144">
                  <a:extLst>
                    <a:ext uri="{9D8B030D-6E8A-4147-A177-3AD203B41FA5}">
                      <a16:colId xmlns:a16="http://schemas.microsoft.com/office/drawing/2014/main" val="549498963"/>
                    </a:ext>
                  </a:extLst>
                </a:gridCol>
                <a:gridCol w="1152144">
                  <a:extLst>
                    <a:ext uri="{9D8B030D-6E8A-4147-A177-3AD203B41FA5}">
                      <a16:colId xmlns:a16="http://schemas.microsoft.com/office/drawing/2014/main" val="3650729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369643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extLst>
                  <a:ext uri="{0D108BD9-81ED-4DB2-BD59-A6C34878D82A}">
                    <a16:rowId xmlns:a16="http://schemas.microsoft.com/office/drawing/2014/main" val="1161274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#InfinitosCaminosTeEsperan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extLst>
                  <a:ext uri="{0D108BD9-81ED-4DB2-BD59-A6C34878D82A}">
                    <a16:rowId xmlns:a16="http://schemas.microsoft.com/office/drawing/2014/main" val="2333031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extLst>
                  <a:ext uri="{0D108BD9-81ED-4DB2-BD59-A6C34878D82A}">
                    <a16:rowId xmlns:a16="http://schemas.microsoft.com/office/drawing/2014/main" val="1213669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#0km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extLst>
                  <a:ext uri="{0D108BD9-81ED-4DB2-BD59-A6C34878D82A}">
                    <a16:rowId xmlns:a16="http://schemas.microsoft.com/office/drawing/2014/main" val="249868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extLst>
                  <a:ext uri="{0D108BD9-81ED-4DB2-BD59-A6C34878D82A}">
                    <a16:rowId xmlns:a16="http://schemas.microsoft.com/office/drawing/2014/main" val="2130782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#Tourring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509999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#Expert150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2697458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#Expert150DOT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425336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#8deMarzo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905354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#Díainternacionaldelamujer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740142002"/>
                  </a:ext>
                </a:extLst>
              </a:tr>
            </a:tbl>
          </a:graphicData>
        </a:graphic>
      </p:graphicFrame>
      <p:sp>
        <p:nvSpPr>
          <p:cNvPr id="4" name="Text Placeholder 3">
            <a:extLst>
              <a:ext uri="{FF2B5EF4-FFF2-40B4-BE49-F238E27FC236}">
                <a16:creationId xmlns:a16="http://schemas.microsoft.com/office/drawing/2014/main" id="{28E29547-2A60-4B04-B493-C0D466C5D7A5}"/>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16629481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24F98-6C5C-49EE-8629-C9018CDCA065}"/>
              </a:ext>
            </a:extLst>
          </p:cNvPr>
          <p:cNvSpPr>
            <a:spLocks noGrp="1"/>
          </p:cNvSpPr>
          <p:nvPr>
            <p:ph type="title"/>
          </p:nvPr>
        </p:nvSpPr>
        <p:spPr/>
        <p:txBody>
          <a:bodyPr/>
          <a:lstStyle/>
          <a:p>
            <a:r>
              <a:rPr lang="en-US"/>
              <a:t>Facebook Hashtag Detection | Motomel - 3 of 3</a:t>
            </a:r>
          </a:p>
        </p:txBody>
      </p:sp>
      <p:graphicFrame>
        <p:nvGraphicFramePr>
          <p:cNvPr id="5" name="Table Placeholder 4">
            <a:extLst>
              <a:ext uri="{FF2B5EF4-FFF2-40B4-BE49-F238E27FC236}">
                <a16:creationId xmlns:a16="http://schemas.microsoft.com/office/drawing/2014/main" id="{B5BD339F-1826-42BD-8457-87CFDB1CDB89}"/>
              </a:ext>
            </a:extLst>
          </p:cNvPr>
          <p:cNvGraphicFramePr>
            <a:graphicFrameLocks noGrp="1"/>
          </p:cNvGraphicFramePr>
          <p:nvPr>
            <p:ph type="tbl" sz="quarter" idx="13"/>
            <p:extLst>
              <p:ext uri="{D42A27DB-BD31-4B8C-83A1-F6EECF244321}">
                <p14:modId xmlns:p14="http://schemas.microsoft.com/office/powerpoint/2010/main" val="3339463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92692154"/>
                    </a:ext>
                  </a:extLst>
                </a:gridCol>
                <a:gridCol w="1152144">
                  <a:extLst>
                    <a:ext uri="{9D8B030D-6E8A-4147-A177-3AD203B41FA5}">
                      <a16:colId xmlns:a16="http://schemas.microsoft.com/office/drawing/2014/main" val="1622989726"/>
                    </a:ext>
                  </a:extLst>
                </a:gridCol>
                <a:gridCol w="1152144">
                  <a:extLst>
                    <a:ext uri="{9D8B030D-6E8A-4147-A177-3AD203B41FA5}">
                      <a16:colId xmlns:a16="http://schemas.microsoft.com/office/drawing/2014/main" val="2807663347"/>
                    </a:ext>
                  </a:extLst>
                </a:gridCol>
                <a:gridCol w="1152144">
                  <a:extLst>
                    <a:ext uri="{9D8B030D-6E8A-4147-A177-3AD203B41FA5}">
                      <a16:colId xmlns:a16="http://schemas.microsoft.com/office/drawing/2014/main" val="2088497179"/>
                    </a:ext>
                  </a:extLst>
                </a:gridCol>
                <a:gridCol w="1152144">
                  <a:extLst>
                    <a:ext uri="{9D8B030D-6E8A-4147-A177-3AD203B41FA5}">
                      <a16:colId xmlns:a16="http://schemas.microsoft.com/office/drawing/2014/main" val="274894760"/>
                    </a:ext>
                  </a:extLst>
                </a:gridCol>
                <a:gridCol w="1152144">
                  <a:extLst>
                    <a:ext uri="{9D8B030D-6E8A-4147-A177-3AD203B41FA5}">
                      <a16:colId xmlns:a16="http://schemas.microsoft.com/office/drawing/2014/main" val="27466685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429061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#Rompiendomandatos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044599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#𝐌𝐨𝐭𝐨𝐦𝐞𝐥</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1563721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#48cuotas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391818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#financiacion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514241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#Blitz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extLst>
                  <a:ext uri="{0D108BD9-81ED-4DB2-BD59-A6C34878D82A}">
                    <a16:rowId xmlns:a16="http://schemas.microsoft.com/office/drawing/2014/main" val="4119213098"/>
                  </a:ext>
                </a:extLst>
              </a:tr>
            </a:tbl>
          </a:graphicData>
        </a:graphic>
      </p:graphicFrame>
      <p:sp>
        <p:nvSpPr>
          <p:cNvPr id="4" name="Text Placeholder 3">
            <a:extLst>
              <a:ext uri="{FF2B5EF4-FFF2-40B4-BE49-F238E27FC236}">
                <a16:creationId xmlns:a16="http://schemas.microsoft.com/office/drawing/2014/main" id="{3151B72D-A8EC-4415-8ED3-8BC039FB427F}"/>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19041483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0D56A-D2CC-4E75-9CC9-E0A4745249B2}"/>
              </a:ext>
            </a:extLst>
          </p:cNvPr>
          <p:cNvSpPr>
            <a:spLocks noGrp="1"/>
          </p:cNvSpPr>
          <p:nvPr>
            <p:ph type="title"/>
          </p:nvPr>
        </p:nvSpPr>
        <p:spPr/>
        <p:txBody>
          <a:bodyPr/>
          <a:lstStyle/>
          <a:p>
            <a:r>
              <a:rPr lang="en-US"/>
              <a:t>Facebook Post Table + Reactions | Motomel - 1 of 19</a:t>
            </a:r>
          </a:p>
        </p:txBody>
      </p:sp>
      <p:graphicFrame>
        <p:nvGraphicFramePr>
          <p:cNvPr id="5" name="Table Placeholder 4">
            <a:extLst>
              <a:ext uri="{FF2B5EF4-FFF2-40B4-BE49-F238E27FC236}">
                <a16:creationId xmlns:a16="http://schemas.microsoft.com/office/drawing/2014/main" id="{D692AFBF-E923-4ED0-8CD9-74F52BEA98DB}"/>
              </a:ext>
            </a:extLst>
          </p:cNvPr>
          <p:cNvGraphicFramePr>
            <a:graphicFrameLocks noGrp="1"/>
          </p:cNvGraphicFramePr>
          <p:nvPr>
            <p:ph type="tbl" sz="quarter" idx="13"/>
            <p:extLst>
              <p:ext uri="{D42A27DB-BD31-4B8C-83A1-F6EECF244321}">
                <p14:modId xmlns:p14="http://schemas.microsoft.com/office/powerpoint/2010/main" val="1308089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33616127"/>
                    </a:ext>
                  </a:extLst>
                </a:gridCol>
                <a:gridCol w="493776">
                  <a:extLst>
                    <a:ext uri="{9D8B030D-6E8A-4147-A177-3AD203B41FA5}">
                      <a16:colId xmlns:a16="http://schemas.microsoft.com/office/drawing/2014/main" val="2653376924"/>
                    </a:ext>
                  </a:extLst>
                </a:gridCol>
                <a:gridCol w="493776">
                  <a:extLst>
                    <a:ext uri="{9D8B030D-6E8A-4147-A177-3AD203B41FA5}">
                      <a16:colId xmlns:a16="http://schemas.microsoft.com/office/drawing/2014/main" val="2489063110"/>
                    </a:ext>
                  </a:extLst>
                </a:gridCol>
                <a:gridCol w="493776">
                  <a:extLst>
                    <a:ext uri="{9D8B030D-6E8A-4147-A177-3AD203B41FA5}">
                      <a16:colId xmlns:a16="http://schemas.microsoft.com/office/drawing/2014/main" val="2682356892"/>
                    </a:ext>
                  </a:extLst>
                </a:gridCol>
                <a:gridCol w="493776">
                  <a:extLst>
                    <a:ext uri="{9D8B030D-6E8A-4147-A177-3AD203B41FA5}">
                      <a16:colId xmlns:a16="http://schemas.microsoft.com/office/drawing/2014/main" val="3358893613"/>
                    </a:ext>
                  </a:extLst>
                </a:gridCol>
                <a:gridCol w="493776">
                  <a:extLst>
                    <a:ext uri="{9D8B030D-6E8A-4147-A177-3AD203B41FA5}">
                      <a16:colId xmlns:a16="http://schemas.microsoft.com/office/drawing/2014/main" val="2201114117"/>
                    </a:ext>
                  </a:extLst>
                </a:gridCol>
                <a:gridCol w="493776">
                  <a:extLst>
                    <a:ext uri="{9D8B030D-6E8A-4147-A177-3AD203B41FA5}">
                      <a16:colId xmlns:a16="http://schemas.microsoft.com/office/drawing/2014/main" val="4276552829"/>
                    </a:ext>
                  </a:extLst>
                </a:gridCol>
                <a:gridCol w="493776">
                  <a:extLst>
                    <a:ext uri="{9D8B030D-6E8A-4147-A177-3AD203B41FA5}">
                      <a16:colId xmlns:a16="http://schemas.microsoft.com/office/drawing/2014/main" val="3908696708"/>
                    </a:ext>
                  </a:extLst>
                </a:gridCol>
                <a:gridCol w="493776">
                  <a:extLst>
                    <a:ext uri="{9D8B030D-6E8A-4147-A177-3AD203B41FA5}">
                      <a16:colId xmlns:a16="http://schemas.microsoft.com/office/drawing/2014/main" val="2045099572"/>
                    </a:ext>
                  </a:extLst>
                </a:gridCol>
                <a:gridCol w="493776">
                  <a:extLst>
                    <a:ext uri="{9D8B030D-6E8A-4147-A177-3AD203B41FA5}">
                      <a16:colId xmlns:a16="http://schemas.microsoft.com/office/drawing/2014/main" val="164318179"/>
                    </a:ext>
                  </a:extLst>
                </a:gridCol>
                <a:gridCol w="493776">
                  <a:extLst>
                    <a:ext uri="{9D8B030D-6E8A-4147-A177-3AD203B41FA5}">
                      <a16:colId xmlns:a16="http://schemas.microsoft.com/office/drawing/2014/main" val="3410079637"/>
                    </a:ext>
                  </a:extLst>
                </a:gridCol>
                <a:gridCol w="493776">
                  <a:extLst>
                    <a:ext uri="{9D8B030D-6E8A-4147-A177-3AD203B41FA5}">
                      <a16:colId xmlns:a16="http://schemas.microsoft.com/office/drawing/2014/main" val="10232343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43072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- 2021-03-03 15:46:48</a:t>
                      </a:r>
                      <a:r>
                        <a:rPr kumimoji="0" lang="es-ES" sz="1000" b="0" i="0" u="none" strike="noStrike" kern="1200" cap="none" spc="0" normalizeH="0" baseline="0" noProof="0">
                          <a:ln>
                            <a:noFill/>
                          </a:ln>
                          <a:solidFill>
                            <a:prstClr val="black"/>
                          </a:solidFill>
                          <a:effectLst/>
                          <a:uLnTx/>
                          <a:uFillTx/>
                          <a:latin typeface="+mn-lt"/>
                          <a:ea typeface="+mn-ea"/>
                          <a:cs typeface="+mn-cs"/>
                        </a:rPr>
                        <a:t>
 En la tierra, en la ruta o en el campo. Te bancamos en cada paso que das.⁣ Viví la experiencia Motomel en cualquier terreno.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82115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- 2021-02-18 18:00:13</a:t>
                      </a:r>
                      <a:r>
                        <a:rPr kumimoji="0" lang="es-ES" sz="1000" b="0" i="0" u="none" strike="noStrike" kern="1200" cap="none" spc="0" normalizeH="0" baseline="0" noProof="0">
                          <a:ln>
                            <a:noFill/>
                          </a:ln>
                          <a:solidFill>
                            <a:prstClr val="black"/>
                          </a:solidFill>
                          <a:effectLst/>
                          <a:uLnTx/>
                          <a:uFillTx/>
                          <a:latin typeface="+mn-lt"/>
                          <a:ea typeface="+mn-ea"/>
                          <a:cs typeface="+mn-cs"/>
                        </a:rPr>
                        <a:t>
 Si te vas a mover, que sea en una #Blitz. 😎La moto nacional más elegida por los argentinos. ⁣
👉Más rápido, más seguro. Ahorrá en seguro y nafta cuidándote a vos y a los tuyos.⁣
⁣
Elegí la moto urbana por excelencia.⁣
⁣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65171555"/>
                  </a:ext>
                </a:extLst>
              </a:tr>
            </a:tbl>
          </a:graphicData>
        </a:graphic>
      </p:graphicFrame>
      <p:sp>
        <p:nvSpPr>
          <p:cNvPr id="4" name="Text Placeholder 3">
            <a:extLst>
              <a:ext uri="{FF2B5EF4-FFF2-40B4-BE49-F238E27FC236}">
                <a16:creationId xmlns:a16="http://schemas.microsoft.com/office/drawing/2014/main" id="{3C8B1D1E-B9E8-4352-8C5D-F70F77C36D83}"/>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0663629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A4D5A-4B27-4C0D-84E0-A7221757B2D2}"/>
              </a:ext>
            </a:extLst>
          </p:cNvPr>
          <p:cNvSpPr>
            <a:spLocks noGrp="1"/>
          </p:cNvSpPr>
          <p:nvPr>
            <p:ph type="title"/>
          </p:nvPr>
        </p:nvSpPr>
        <p:spPr/>
        <p:txBody>
          <a:bodyPr/>
          <a:lstStyle/>
          <a:p>
            <a:r>
              <a:rPr lang="en-US"/>
              <a:t>Facebook Post Table + Reactions | Motomel - 2 of 19</a:t>
            </a:r>
          </a:p>
        </p:txBody>
      </p:sp>
      <p:graphicFrame>
        <p:nvGraphicFramePr>
          <p:cNvPr id="5" name="Table Placeholder 4">
            <a:extLst>
              <a:ext uri="{FF2B5EF4-FFF2-40B4-BE49-F238E27FC236}">
                <a16:creationId xmlns:a16="http://schemas.microsoft.com/office/drawing/2014/main" id="{DC536E69-2A2F-4C64-BAFC-5D1A510DA642}"/>
              </a:ext>
            </a:extLst>
          </p:cNvPr>
          <p:cNvGraphicFramePr>
            <a:graphicFrameLocks noGrp="1"/>
          </p:cNvGraphicFramePr>
          <p:nvPr>
            <p:ph type="tbl" sz="quarter" idx="13"/>
            <p:extLst>
              <p:ext uri="{D42A27DB-BD31-4B8C-83A1-F6EECF244321}">
                <p14:modId xmlns:p14="http://schemas.microsoft.com/office/powerpoint/2010/main" val="2982019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08440964"/>
                    </a:ext>
                  </a:extLst>
                </a:gridCol>
                <a:gridCol w="493776">
                  <a:extLst>
                    <a:ext uri="{9D8B030D-6E8A-4147-A177-3AD203B41FA5}">
                      <a16:colId xmlns:a16="http://schemas.microsoft.com/office/drawing/2014/main" val="3438006152"/>
                    </a:ext>
                  </a:extLst>
                </a:gridCol>
                <a:gridCol w="493776">
                  <a:extLst>
                    <a:ext uri="{9D8B030D-6E8A-4147-A177-3AD203B41FA5}">
                      <a16:colId xmlns:a16="http://schemas.microsoft.com/office/drawing/2014/main" val="53036985"/>
                    </a:ext>
                  </a:extLst>
                </a:gridCol>
                <a:gridCol w="493776">
                  <a:extLst>
                    <a:ext uri="{9D8B030D-6E8A-4147-A177-3AD203B41FA5}">
                      <a16:colId xmlns:a16="http://schemas.microsoft.com/office/drawing/2014/main" val="1412532923"/>
                    </a:ext>
                  </a:extLst>
                </a:gridCol>
                <a:gridCol w="493776">
                  <a:extLst>
                    <a:ext uri="{9D8B030D-6E8A-4147-A177-3AD203B41FA5}">
                      <a16:colId xmlns:a16="http://schemas.microsoft.com/office/drawing/2014/main" val="2192860198"/>
                    </a:ext>
                  </a:extLst>
                </a:gridCol>
                <a:gridCol w="493776">
                  <a:extLst>
                    <a:ext uri="{9D8B030D-6E8A-4147-A177-3AD203B41FA5}">
                      <a16:colId xmlns:a16="http://schemas.microsoft.com/office/drawing/2014/main" val="1358487588"/>
                    </a:ext>
                  </a:extLst>
                </a:gridCol>
                <a:gridCol w="493776">
                  <a:extLst>
                    <a:ext uri="{9D8B030D-6E8A-4147-A177-3AD203B41FA5}">
                      <a16:colId xmlns:a16="http://schemas.microsoft.com/office/drawing/2014/main" val="1327235586"/>
                    </a:ext>
                  </a:extLst>
                </a:gridCol>
                <a:gridCol w="493776">
                  <a:extLst>
                    <a:ext uri="{9D8B030D-6E8A-4147-A177-3AD203B41FA5}">
                      <a16:colId xmlns:a16="http://schemas.microsoft.com/office/drawing/2014/main" val="1622214230"/>
                    </a:ext>
                  </a:extLst>
                </a:gridCol>
                <a:gridCol w="493776">
                  <a:extLst>
                    <a:ext uri="{9D8B030D-6E8A-4147-A177-3AD203B41FA5}">
                      <a16:colId xmlns:a16="http://schemas.microsoft.com/office/drawing/2014/main" val="1997685350"/>
                    </a:ext>
                  </a:extLst>
                </a:gridCol>
                <a:gridCol w="493776">
                  <a:extLst>
                    <a:ext uri="{9D8B030D-6E8A-4147-A177-3AD203B41FA5}">
                      <a16:colId xmlns:a16="http://schemas.microsoft.com/office/drawing/2014/main" val="3923325070"/>
                    </a:ext>
                  </a:extLst>
                </a:gridCol>
                <a:gridCol w="493776">
                  <a:extLst>
                    <a:ext uri="{9D8B030D-6E8A-4147-A177-3AD203B41FA5}">
                      <a16:colId xmlns:a16="http://schemas.microsoft.com/office/drawing/2014/main" val="2992923569"/>
                    </a:ext>
                  </a:extLst>
                </a:gridCol>
                <a:gridCol w="493776">
                  <a:extLst>
                    <a:ext uri="{9D8B030D-6E8A-4147-A177-3AD203B41FA5}">
                      <a16:colId xmlns:a16="http://schemas.microsoft.com/office/drawing/2014/main" val="4116580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19797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- 2021-03-04 18:12:27</a:t>
                      </a:r>
                      <a:r>
                        <a:rPr kumimoji="0" lang="en-US" sz="1000" b="0" i="0" u="none" strike="noStrike" kern="1200" cap="none" spc="0" normalizeH="0" baseline="0" noProof="0">
                          <a:ln>
                            <a:noFill/>
                          </a:ln>
                          <a:solidFill>
                            <a:prstClr val="black"/>
                          </a:solidFill>
                          <a:effectLst/>
                          <a:uLnTx/>
                          <a:uFillTx/>
                          <a:latin typeface="+mn-lt"/>
                          <a:ea typeface="+mn-ea"/>
                          <a:cs typeface="+mn-cs"/>
                        </a:rPr>
                        <a:t>
 ¡Participá del sorteo eligiendo el #𝐉𝐮𝐠𝐚𝐝𝐨𝐫𝐌𝐨𝐭𝐨𝐦𝐞𝐥 del mes de Febrero!⁣
⁣
Votá y ganate una #𝐁𝐢𝐜𝐢𝐌𝐨𝐭𝐨𝐦𝐞𝐥 para vos y otra para el Jugador Motomel elegido! 🔥⁣⁣⁣
⠀⠀⠀⠀⠀⠀⠀⠀⠀⠀⠀⠀⠀⠀⠀⠀⠀⠀⠀⠀⠀⠀⠀⠀⠀⠀⠀⠀⠀⠀⠀⠀⠀⠀⠀⠀⁣⁣⁣
Cada voto cuenta. Sólo tenés que:⁣⁣
✅ Seguirnos⁣
✅Darle like a la publicación⁣⁣
✅Elegir el #JugadorMotomel del mes⁣⁣
⁣⁣
Participan usuarios de: Facebook, Twitter o Instagram.⁣⁣⁣
⁣⁣⁣
Elegí entre los siguientes jugadores:⁣⁣⁣
👉Brahian Alemán⁣
👉Giuliano Galoppo⁣
👉 Juan Manuel García⁣⁣
⁣⁣⁣
¿Cuál tiene que ser el #JugadorMotomel del mes? ¡Comentá y ayudanos a elegirlo!⁣⁣⁣
⁣⁣⁣
Tenés tiempo hasta el 10/03. ¡Sorteamos el Jueves 11/03!⁣⁣⁣
⁣⁣⁣
#MotomelTeBanca #Sorteo #bici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61168600"/>
                  </a:ext>
                </a:extLst>
              </a:tr>
            </a:tbl>
          </a:graphicData>
        </a:graphic>
      </p:graphicFrame>
      <p:sp>
        <p:nvSpPr>
          <p:cNvPr id="4" name="Text Placeholder 3">
            <a:extLst>
              <a:ext uri="{FF2B5EF4-FFF2-40B4-BE49-F238E27FC236}">
                <a16:creationId xmlns:a16="http://schemas.microsoft.com/office/drawing/2014/main" id="{4EA5DDF7-2C89-47DA-8AD6-EFF29E970228}"/>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1580022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9A6F7-FA40-4CFA-829E-C5F3AAC410BA}"/>
              </a:ext>
            </a:extLst>
          </p:cNvPr>
          <p:cNvSpPr>
            <a:spLocks noGrp="1"/>
          </p:cNvSpPr>
          <p:nvPr>
            <p:ph type="title"/>
          </p:nvPr>
        </p:nvSpPr>
        <p:spPr/>
        <p:txBody>
          <a:bodyPr/>
          <a:lstStyle/>
          <a:p>
            <a:r>
              <a:rPr lang="en-US"/>
              <a:t>Facebook Post Table + Reactions | Motomel - 3 of 19</a:t>
            </a:r>
          </a:p>
        </p:txBody>
      </p:sp>
      <p:graphicFrame>
        <p:nvGraphicFramePr>
          <p:cNvPr id="5" name="Table Placeholder 4">
            <a:extLst>
              <a:ext uri="{FF2B5EF4-FFF2-40B4-BE49-F238E27FC236}">
                <a16:creationId xmlns:a16="http://schemas.microsoft.com/office/drawing/2014/main" id="{B46A0D49-5F5F-41C4-99CB-74001DCCF959}"/>
              </a:ext>
            </a:extLst>
          </p:cNvPr>
          <p:cNvGraphicFramePr>
            <a:graphicFrameLocks noGrp="1"/>
          </p:cNvGraphicFramePr>
          <p:nvPr>
            <p:ph type="tbl" sz="quarter" idx="13"/>
            <p:extLst>
              <p:ext uri="{D42A27DB-BD31-4B8C-83A1-F6EECF244321}">
                <p14:modId xmlns:p14="http://schemas.microsoft.com/office/powerpoint/2010/main" val="6709473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96361119"/>
                    </a:ext>
                  </a:extLst>
                </a:gridCol>
                <a:gridCol w="493776">
                  <a:extLst>
                    <a:ext uri="{9D8B030D-6E8A-4147-A177-3AD203B41FA5}">
                      <a16:colId xmlns:a16="http://schemas.microsoft.com/office/drawing/2014/main" val="907269526"/>
                    </a:ext>
                  </a:extLst>
                </a:gridCol>
                <a:gridCol w="493776">
                  <a:extLst>
                    <a:ext uri="{9D8B030D-6E8A-4147-A177-3AD203B41FA5}">
                      <a16:colId xmlns:a16="http://schemas.microsoft.com/office/drawing/2014/main" val="3834054861"/>
                    </a:ext>
                  </a:extLst>
                </a:gridCol>
                <a:gridCol w="493776">
                  <a:extLst>
                    <a:ext uri="{9D8B030D-6E8A-4147-A177-3AD203B41FA5}">
                      <a16:colId xmlns:a16="http://schemas.microsoft.com/office/drawing/2014/main" val="694850118"/>
                    </a:ext>
                  </a:extLst>
                </a:gridCol>
                <a:gridCol w="493776">
                  <a:extLst>
                    <a:ext uri="{9D8B030D-6E8A-4147-A177-3AD203B41FA5}">
                      <a16:colId xmlns:a16="http://schemas.microsoft.com/office/drawing/2014/main" val="4056743253"/>
                    </a:ext>
                  </a:extLst>
                </a:gridCol>
                <a:gridCol w="493776">
                  <a:extLst>
                    <a:ext uri="{9D8B030D-6E8A-4147-A177-3AD203B41FA5}">
                      <a16:colId xmlns:a16="http://schemas.microsoft.com/office/drawing/2014/main" val="3767956259"/>
                    </a:ext>
                  </a:extLst>
                </a:gridCol>
                <a:gridCol w="493776">
                  <a:extLst>
                    <a:ext uri="{9D8B030D-6E8A-4147-A177-3AD203B41FA5}">
                      <a16:colId xmlns:a16="http://schemas.microsoft.com/office/drawing/2014/main" val="1595645862"/>
                    </a:ext>
                  </a:extLst>
                </a:gridCol>
                <a:gridCol w="493776">
                  <a:extLst>
                    <a:ext uri="{9D8B030D-6E8A-4147-A177-3AD203B41FA5}">
                      <a16:colId xmlns:a16="http://schemas.microsoft.com/office/drawing/2014/main" val="1285298162"/>
                    </a:ext>
                  </a:extLst>
                </a:gridCol>
                <a:gridCol w="493776">
                  <a:extLst>
                    <a:ext uri="{9D8B030D-6E8A-4147-A177-3AD203B41FA5}">
                      <a16:colId xmlns:a16="http://schemas.microsoft.com/office/drawing/2014/main" val="2877947955"/>
                    </a:ext>
                  </a:extLst>
                </a:gridCol>
                <a:gridCol w="493776">
                  <a:extLst>
                    <a:ext uri="{9D8B030D-6E8A-4147-A177-3AD203B41FA5}">
                      <a16:colId xmlns:a16="http://schemas.microsoft.com/office/drawing/2014/main" val="686874063"/>
                    </a:ext>
                  </a:extLst>
                </a:gridCol>
                <a:gridCol w="493776">
                  <a:extLst>
                    <a:ext uri="{9D8B030D-6E8A-4147-A177-3AD203B41FA5}">
                      <a16:colId xmlns:a16="http://schemas.microsoft.com/office/drawing/2014/main" val="3846889390"/>
                    </a:ext>
                  </a:extLst>
                </a:gridCol>
                <a:gridCol w="493776">
                  <a:extLst>
                    <a:ext uri="{9D8B030D-6E8A-4147-A177-3AD203B41FA5}">
                      <a16:colId xmlns:a16="http://schemas.microsoft.com/office/drawing/2014/main" val="1331113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06239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- 2021-03-05 14:00:31</a:t>
                      </a:r>
                      <a:r>
                        <a:rPr kumimoji="0" lang="es-ES" sz="1000" b="0" i="0" u="none" strike="noStrike" kern="1200" cap="none" spc="0" normalizeH="0" baseline="0" noProof="0">
                          <a:ln>
                            <a:noFill/>
                          </a:ln>
                          <a:solidFill>
                            <a:prstClr val="black"/>
                          </a:solidFill>
                          <a:effectLst/>
                          <a:uLnTx/>
                          <a:uFillTx/>
                          <a:latin typeface="+mn-lt"/>
                          <a:ea typeface="+mn-ea"/>
                          <a:cs typeface="+mn-cs"/>
                        </a:rPr>
                        <a:t>
 Feliz día a los amantes de las dos ruedas, a los que disfrutan sentir la aventura bajo sus pies. 
¡FELIZ DÍA DEL MOTOCICLISTA!
⁣
Para un rider todo es posible.⁣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61576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- 2021-02-24 20:50:00</a:t>
                      </a:r>
                      <a:r>
                        <a:rPr kumimoji="0" lang="es-ES" sz="1000" b="0" i="0" u="none" strike="noStrike" kern="1200" cap="none" spc="0" normalizeH="0" baseline="0" noProof="0">
                          <a:ln>
                            <a:noFill/>
                          </a:ln>
                          <a:solidFill>
                            <a:prstClr val="black"/>
                          </a:solidFill>
                          <a:effectLst/>
                          <a:uLnTx/>
                          <a:uFillTx/>
                          <a:latin typeface="+mn-lt"/>
                          <a:ea typeface="+mn-ea"/>
                          <a:cs typeface="+mn-cs"/>
                        </a:rPr>
                        <a:t>
 Una todo terreno totalmente renovada: nueva #XMM.⁣
⁣
Te presentamos la toma de contacto de @elangelcopilto.⁣
⁣⁣
👉 Miralo completo en el Canal de Youtube del Ángel Copiloto.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3896560"/>
                  </a:ext>
                </a:extLst>
              </a:tr>
            </a:tbl>
          </a:graphicData>
        </a:graphic>
      </p:graphicFrame>
      <p:sp>
        <p:nvSpPr>
          <p:cNvPr id="4" name="Text Placeholder 3">
            <a:extLst>
              <a:ext uri="{FF2B5EF4-FFF2-40B4-BE49-F238E27FC236}">
                <a16:creationId xmlns:a16="http://schemas.microsoft.com/office/drawing/2014/main" id="{24D72F9F-9511-4881-8B55-DD86397E5611}"/>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11083366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9A087-0661-46C7-8AFA-73BF4BD774C5}"/>
              </a:ext>
            </a:extLst>
          </p:cNvPr>
          <p:cNvSpPr>
            <a:spLocks noGrp="1"/>
          </p:cNvSpPr>
          <p:nvPr>
            <p:ph type="title"/>
          </p:nvPr>
        </p:nvSpPr>
        <p:spPr/>
        <p:txBody>
          <a:bodyPr/>
          <a:lstStyle/>
          <a:p>
            <a:r>
              <a:rPr lang="en-US"/>
              <a:t>Facebook Post Table + Reactions | Motomel - 4 of 19</a:t>
            </a:r>
          </a:p>
        </p:txBody>
      </p:sp>
      <p:graphicFrame>
        <p:nvGraphicFramePr>
          <p:cNvPr id="5" name="Table Placeholder 4">
            <a:extLst>
              <a:ext uri="{FF2B5EF4-FFF2-40B4-BE49-F238E27FC236}">
                <a16:creationId xmlns:a16="http://schemas.microsoft.com/office/drawing/2014/main" id="{A3F83765-2187-4026-93B6-3A69F0EF4D2E}"/>
              </a:ext>
            </a:extLst>
          </p:cNvPr>
          <p:cNvGraphicFramePr>
            <a:graphicFrameLocks noGrp="1"/>
          </p:cNvGraphicFramePr>
          <p:nvPr>
            <p:ph type="tbl" sz="quarter" idx="13"/>
            <p:extLst>
              <p:ext uri="{D42A27DB-BD31-4B8C-83A1-F6EECF244321}">
                <p14:modId xmlns:p14="http://schemas.microsoft.com/office/powerpoint/2010/main" val="3731857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82111155"/>
                    </a:ext>
                  </a:extLst>
                </a:gridCol>
                <a:gridCol w="493776">
                  <a:extLst>
                    <a:ext uri="{9D8B030D-6E8A-4147-A177-3AD203B41FA5}">
                      <a16:colId xmlns:a16="http://schemas.microsoft.com/office/drawing/2014/main" val="397885740"/>
                    </a:ext>
                  </a:extLst>
                </a:gridCol>
                <a:gridCol w="493776">
                  <a:extLst>
                    <a:ext uri="{9D8B030D-6E8A-4147-A177-3AD203B41FA5}">
                      <a16:colId xmlns:a16="http://schemas.microsoft.com/office/drawing/2014/main" val="447603113"/>
                    </a:ext>
                  </a:extLst>
                </a:gridCol>
                <a:gridCol w="493776">
                  <a:extLst>
                    <a:ext uri="{9D8B030D-6E8A-4147-A177-3AD203B41FA5}">
                      <a16:colId xmlns:a16="http://schemas.microsoft.com/office/drawing/2014/main" val="2748272847"/>
                    </a:ext>
                  </a:extLst>
                </a:gridCol>
                <a:gridCol w="493776">
                  <a:extLst>
                    <a:ext uri="{9D8B030D-6E8A-4147-A177-3AD203B41FA5}">
                      <a16:colId xmlns:a16="http://schemas.microsoft.com/office/drawing/2014/main" val="984396100"/>
                    </a:ext>
                  </a:extLst>
                </a:gridCol>
                <a:gridCol w="493776">
                  <a:extLst>
                    <a:ext uri="{9D8B030D-6E8A-4147-A177-3AD203B41FA5}">
                      <a16:colId xmlns:a16="http://schemas.microsoft.com/office/drawing/2014/main" val="2430585121"/>
                    </a:ext>
                  </a:extLst>
                </a:gridCol>
                <a:gridCol w="493776">
                  <a:extLst>
                    <a:ext uri="{9D8B030D-6E8A-4147-A177-3AD203B41FA5}">
                      <a16:colId xmlns:a16="http://schemas.microsoft.com/office/drawing/2014/main" val="2929370427"/>
                    </a:ext>
                  </a:extLst>
                </a:gridCol>
                <a:gridCol w="493776">
                  <a:extLst>
                    <a:ext uri="{9D8B030D-6E8A-4147-A177-3AD203B41FA5}">
                      <a16:colId xmlns:a16="http://schemas.microsoft.com/office/drawing/2014/main" val="3935120380"/>
                    </a:ext>
                  </a:extLst>
                </a:gridCol>
                <a:gridCol w="493776">
                  <a:extLst>
                    <a:ext uri="{9D8B030D-6E8A-4147-A177-3AD203B41FA5}">
                      <a16:colId xmlns:a16="http://schemas.microsoft.com/office/drawing/2014/main" val="1314811303"/>
                    </a:ext>
                  </a:extLst>
                </a:gridCol>
                <a:gridCol w="493776">
                  <a:extLst>
                    <a:ext uri="{9D8B030D-6E8A-4147-A177-3AD203B41FA5}">
                      <a16:colId xmlns:a16="http://schemas.microsoft.com/office/drawing/2014/main" val="3348369812"/>
                    </a:ext>
                  </a:extLst>
                </a:gridCol>
                <a:gridCol w="493776">
                  <a:extLst>
                    <a:ext uri="{9D8B030D-6E8A-4147-A177-3AD203B41FA5}">
                      <a16:colId xmlns:a16="http://schemas.microsoft.com/office/drawing/2014/main" val="2451191037"/>
                    </a:ext>
                  </a:extLst>
                </a:gridCol>
                <a:gridCol w="493776">
                  <a:extLst>
                    <a:ext uri="{9D8B030D-6E8A-4147-A177-3AD203B41FA5}">
                      <a16:colId xmlns:a16="http://schemas.microsoft.com/office/drawing/2014/main" val="53555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75156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- 2021-02-25 19:00:16</a:t>
                      </a:r>
                      <a:r>
                        <a:rPr kumimoji="0" lang="es-ES" sz="1000" b="0" i="0" u="none" strike="noStrike" kern="1200" cap="none" spc="0" normalizeH="0" baseline="0" noProof="0">
                          <a:ln>
                            <a:noFill/>
                          </a:ln>
                          <a:solidFill>
                            <a:prstClr val="black"/>
                          </a:solidFill>
                          <a:effectLst/>
                          <a:uLnTx/>
                          <a:uFillTx/>
                          <a:latin typeface="+mn-lt"/>
                          <a:ea typeface="+mn-ea"/>
                          <a:cs typeface="+mn-cs"/>
                        </a:rPr>
                        <a:t>
 Te bancamos en los viajes más desafiantes. Recorriendo el camino juntos.⁣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16963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- 2021-03-07 13:30:09</a:t>
                      </a:r>
                      <a:r>
                        <a:rPr kumimoji="0" lang="es-ES" sz="1000" b="0" i="0" u="none" strike="noStrike" kern="1200" cap="none" spc="0" normalizeH="0" baseline="0" noProof="0">
                          <a:ln>
                            <a:noFill/>
                          </a:ln>
                          <a:solidFill>
                            <a:prstClr val="black"/>
                          </a:solidFill>
                          <a:effectLst/>
                          <a:uLnTx/>
                          <a:uFillTx/>
                          <a:latin typeface="+mn-lt"/>
                          <a:ea typeface="+mn-ea"/>
                          <a:cs typeface="+mn-cs"/>
                        </a:rPr>
                        <a:t>
 #𝐒𝐤𝐮𝐚𝟏𝟓𝟎 . La más elegida para los usuarios que buscan rendimiento, suspensión, durabilidad, bajo consumo, fácil y reducido mantenimiento
⁣
Viví la experiencia Motomel.⁣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20445347"/>
                  </a:ext>
                </a:extLst>
              </a:tr>
            </a:tbl>
          </a:graphicData>
        </a:graphic>
      </p:graphicFrame>
      <p:sp>
        <p:nvSpPr>
          <p:cNvPr id="4" name="Text Placeholder 3">
            <a:extLst>
              <a:ext uri="{FF2B5EF4-FFF2-40B4-BE49-F238E27FC236}">
                <a16:creationId xmlns:a16="http://schemas.microsoft.com/office/drawing/2014/main" id="{E5F06157-AA52-439A-B54E-091601E2053C}"/>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1830698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5D61E-D3E9-4E05-B707-5BDDDB271B7B}"/>
              </a:ext>
            </a:extLst>
          </p:cNvPr>
          <p:cNvSpPr>
            <a:spLocks noGrp="1"/>
          </p:cNvSpPr>
          <p:nvPr>
            <p:ph type="title"/>
          </p:nvPr>
        </p:nvSpPr>
        <p:spPr/>
        <p:txBody>
          <a:bodyPr/>
          <a:lstStyle/>
          <a:p>
            <a:r>
              <a:rPr lang="en-US"/>
              <a:t>Facebook Post Table + Reactions | Motomel - 5 of 19</a:t>
            </a:r>
          </a:p>
        </p:txBody>
      </p:sp>
      <p:graphicFrame>
        <p:nvGraphicFramePr>
          <p:cNvPr id="5" name="Table Placeholder 4">
            <a:extLst>
              <a:ext uri="{FF2B5EF4-FFF2-40B4-BE49-F238E27FC236}">
                <a16:creationId xmlns:a16="http://schemas.microsoft.com/office/drawing/2014/main" id="{1BB3983F-159F-45F1-9F09-AD1D26C6FB57}"/>
              </a:ext>
            </a:extLst>
          </p:cNvPr>
          <p:cNvGraphicFramePr>
            <a:graphicFrameLocks noGrp="1"/>
          </p:cNvGraphicFramePr>
          <p:nvPr>
            <p:ph type="tbl" sz="quarter" idx="13"/>
            <p:extLst>
              <p:ext uri="{D42A27DB-BD31-4B8C-83A1-F6EECF244321}">
                <p14:modId xmlns:p14="http://schemas.microsoft.com/office/powerpoint/2010/main" val="3802438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8395023"/>
                    </a:ext>
                  </a:extLst>
                </a:gridCol>
                <a:gridCol w="493776">
                  <a:extLst>
                    <a:ext uri="{9D8B030D-6E8A-4147-A177-3AD203B41FA5}">
                      <a16:colId xmlns:a16="http://schemas.microsoft.com/office/drawing/2014/main" val="647519841"/>
                    </a:ext>
                  </a:extLst>
                </a:gridCol>
                <a:gridCol w="493776">
                  <a:extLst>
                    <a:ext uri="{9D8B030D-6E8A-4147-A177-3AD203B41FA5}">
                      <a16:colId xmlns:a16="http://schemas.microsoft.com/office/drawing/2014/main" val="880687738"/>
                    </a:ext>
                  </a:extLst>
                </a:gridCol>
                <a:gridCol w="493776">
                  <a:extLst>
                    <a:ext uri="{9D8B030D-6E8A-4147-A177-3AD203B41FA5}">
                      <a16:colId xmlns:a16="http://schemas.microsoft.com/office/drawing/2014/main" val="737609179"/>
                    </a:ext>
                  </a:extLst>
                </a:gridCol>
                <a:gridCol w="493776">
                  <a:extLst>
                    <a:ext uri="{9D8B030D-6E8A-4147-A177-3AD203B41FA5}">
                      <a16:colId xmlns:a16="http://schemas.microsoft.com/office/drawing/2014/main" val="1592528374"/>
                    </a:ext>
                  </a:extLst>
                </a:gridCol>
                <a:gridCol w="493776">
                  <a:extLst>
                    <a:ext uri="{9D8B030D-6E8A-4147-A177-3AD203B41FA5}">
                      <a16:colId xmlns:a16="http://schemas.microsoft.com/office/drawing/2014/main" val="1079988058"/>
                    </a:ext>
                  </a:extLst>
                </a:gridCol>
                <a:gridCol w="493776">
                  <a:extLst>
                    <a:ext uri="{9D8B030D-6E8A-4147-A177-3AD203B41FA5}">
                      <a16:colId xmlns:a16="http://schemas.microsoft.com/office/drawing/2014/main" val="1498833686"/>
                    </a:ext>
                  </a:extLst>
                </a:gridCol>
                <a:gridCol w="493776">
                  <a:extLst>
                    <a:ext uri="{9D8B030D-6E8A-4147-A177-3AD203B41FA5}">
                      <a16:colId xmlns:a16="http://schemas.microsoft.com/office/drawing/2014/main" val="3785747057"/>
                    </a:ext>
                  </a:extLst>
                </a:gridCol>
                <a:gridCol w="493776">
                  <a:extLst>
                    <a:ext uri="{9D8B030D-6E8A-4147-A177-3AD203B41FA5}">
                      <a16:colId xmlns:a16="http://schemas.microsoft.com/office/drawing/2014/main" val="1753279058"/>
                    </a:ext>
                  </a:extLst>
                </a:gridCol>
                <a:gridCol w="493776">
                  <a:extLst>
                    <a:ext uri="{9D8B030D-6E8A-4147-A177-3AD203B41FA5}">
                      <a16:colId xmlns:a16="http://schemas.microsoft.com/office/drawing/2014/main" val="1440650011"/>
                    </a:ext>
                  </a:extLst>
                </a:gridCol>
                <a:gridCol w="493776">
                  <a:extLst>
                    <a:ext uri="{9D8B030D-6E8A-4147-A177-3AD203B41FA5}">
                      <a16:colId xmlns:a16="http://schemas.microsoft.com/office/drawing/2014/main" val="1014415676"/>
                    </a:ext>
                  </a:extLst>
                </a:gridCol>
                <a:gridCol w="493776">
                  <a:extLst>
                    <a:ext uri="{9D8B030D-6E8A-4147-A177-3AD203B41FA5}">
                      <a16:colId xmlns:a16="http://schemas.microsoft.com/office/drawing/2014/main" val="325004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04120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- 2021-02-25 14:00:17</a:t>
                      </a:r>
                      <a:r>
                        <a:rPr kumimoji="0" lang="es-ES" sz="1000" b="0" i="0" u="none" strike="noStrike" kern="1200" cap="none" spc="0" normalizeH="0" baseline="0" noProof="0">
                          <a:ln>
                            <a:noFill/>
                          </a:ln>
                          <a:solidFill>
                            <a:prstClr val="black"/>
                          </a:solidFill>
                          <a:effectLst/>
                          <a:uLnTx/>
                          <a:uFillTx/>
                          <a:latin typeface="+mn-lt"/>
                          <a:ea typeface="+mn-ea"/>
                          <a:cs typeface="+mn-cs"/>
                        </a:rPr>
                        <a:t>
 #StratoAlpino es única, ¡como vos!⁣
⁣
Viví el diseño, la potencia y la elegancia de nuestra #StratoAlpino y recorré la ciudad de la mejor forma.🛵⁣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889587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- 2021-03-09 20:30:30</a:t>
                      </a:r>
                      <a:r>
                        <a:rPr kumimoji="0" lang="es-ES" sz="1000" b="0" i="0" u="none" strike="noStrike" kern="1200" cap="none" spc="0" normalizeH="0" baseline="0" noProof="0">
                          <a:ln>
                            <a:noFill/>
                          </a:ln>
                          <a:solidFill>
                            <a:prstClr val="black"/>
                          </a:solidFill>
                          <a:effectLst/>
                          <a:uLnTx/>
                          <a:uFillTx/>
                          <a:latin typeface="+mn-lt"/>
                          <a:ea typeface="+mn-ea"/>
                          <a:cs typeface="+mn-cs"/>
                        </a:rPr>
                        <a:t>
 Disfrutá de la ciudad con la #StratoAlpino.⁣⁣
⁣⁣
Un scooter que te cuida. Con seguridad en su freno a disco con caliper de 2 pistones y en el guardado espacioso de su baúl porta casco.⁣
⁣
Recorré la ciudad en tu scooter Motomel.⁣⁣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649624945"/>
                  </a:ext>
                </a:extLst>
              </a:tr>
            </a:tbl>
          </a:graphicData>
        </a:graphic>
      </p:graphicFrame>
      <p:sp>
        <p:nvSpPr>
          <p:cNvPr id="4" name="Text Placeholder 3">
            <a:extLst>
              <a:ext uri="{FF2B5EF4-FFF2-40B4-BE49-F238E27FC236}">
                <a16:creationId xmlns:a16="http://schemas.microsoft.com/office/drawing/2014/main" id="{427A4251-811D-4656-9A6B-F9DED7D2A923}"/>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3923528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03D61-96ED-4DF8-8754-3B1B9FFF4886}"/>
              </a:ext>
            </a:extLst>
          </p:cNvPr>
          <p:cNvSpPr>
            <a:spLocks noGrp="1"/>
          </p:cNvSpPr>
          <p:nvPr>
            <p:ph type="title"/>
          </p:nvPr>
        </p:nvSpPr>
        <p:spPr/>
        <p:txBody>
          <a:bodyPr/>
          <a:lstStyle/>
          <a:p>
            <a:r>
              <a:rPr lang="en-US"/>
              <a:t>Facebook Post Table + Reactions | Motomel - 6 of 19</a:t>
            </a:r>
          </a:p>
        </p:txBody>
      </p:sp>
      <p:graphicFrame>
        <p:nvGraphicFramePr>
          <p:cNvPr id="5" name="Table Placeholder 4">
            <a:extLst>
              <a:ext uri="{FF2B5EF4-FFF2-40B4-BE49-F238E27FC236}">
                <a16:creationId xmlns:a16="http://schemas.microsoft.com/office/drawing/2014/main" id="{F26910B2-41B0-4ED8-8895-6C858B20AF1A}"/>
              </a:ext>
            </a:extLst>
          </p:cNvPr>
          <p:cNvGraphicFramePr>
            <a:graphicFrameLocks noGrp="1"/>
          </p:cNvGraphicFramePr>
          <p:nvPr>
            <p:ph type="tbl" sz="quarter" idx="13"/>
            <p:extLst>
              <p:ext uri="{D42A27DB-BD31-4B8C-83A1-F6EECF244321}">
                <p14:modId xmlns:p14="http://schemas.microsoft.com/office/powerpoint/2010/main" val="3150730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37056405"/>
                    </a:ext>
                  </a:extLst>
                </a:gridCol>
                <a:gridCol w="493776">
                  <a:extLst>
                    <a:ext uri="{9D8B030D-6E8A-4147-A177-3AD203B41FA5}">
                      <a16:colId xmlns:a16="http://schemas.microsoft.com/office/drawing/2014/main" val="777456901"/>
                    </a:ext>
                  </a:extLst>
                </a:gridCol>
                <a:gridCol w="493776">
                  <a:extLst>
                    <a:ext uri="{9D8B030D-6E8A-4147-A177-3AD203B41FA5}">
                      <a16:colId xmlns:a16="http://schemas.microsoft.com/office/drawing/2014/main" val="80227747"/>
                    </a:ext>
                  </a:extLst>
                </a:gridCol>
                <a:gridCol w="493776">
                  <a:extLst>
                    <a:ext uri="{9D8B030D-6E8A-4147-A177-3AD203B41FA5}">
                      <a16:colId xmlns:a16="http://schemas.microsoft.com/office/drawing/2014/main" val="2397232371"/>
                    </a:ext>
                  </a:extLst>
                </a:gridCol>
                <a:gridCol w="493776">
                  <a:extLst>
                    <a:ext uri="{9D8B030D-6E8A-4147-A177-3AD203B41FA5}">
                      <a16:colId xmlns:a16="http://schemas.microsoft.com/office/drawing/2014/main" val="3345036774"/>
                    </a:ext>
                  </a:extLst>
                </a:gridCol>
                <a:gridCol w="493776">
                  <a:extLst>
                    <a:ext uri="{9D8B030D-6E8A-4147-A177-3AD203B41FA5}">
                      <a16:colId xmlns:a16="http://schemas.microsoft.com/office/drawing/2014/main" val="1714566162"/>
                    </a:ext>
                  </a:extLst>
                </a:gridCol>
                <a:gridCol w="493776">
                  <a:extLst>
                    <a:ext uri="{9D8B030D-6E8A-4147-A177-3AD203B41FA5}">
                      <a16:colId xmlns:a16="http://schemas.microsoft.com/office/drawing/2014/main" val="1730367266"/>
                    </a:ext>
                  </a:extLst>
                </a:gridCol>
                <a:gridCol w="493776">
                  <a:extLst>
                    <a:ext uri="{9D8B030D-6E8A-4147-A177-3AD203B41FA5}">
                      <a16:colId xmlns:a16="http://schemas.microsoft.com/office/drawing/2014/main" val="381799533"/>
                    </a:ext>
                  </a:extLst>
                </a:gridCol>
                <a:gridCol w="493776">
                  <a:extLst>
                    <a:ext uri="{9D8B030D-6E8A-4147-A177-3AD203B41FA5}">
                      <a16:colId xmlns:a16="http://schemas.microsoft.com/office/drawing/2014/main" val="3439755429"/>
                    </a:ext>
                  </a:extLst>
                </a:gridCol>
                <a:gridCol w="493776">
                  <a:extLst>
                    <a:ext uri="{9D8B030D-6E8A-4147-A177-3AD203B41FA5}">
                      <a16:colId xmlns:a16="http://schemas.microsoft.com/office/drawing/2014/main" val="4260391047"/>
                    </a:ext>
                  </a:extLst>
                </a:gridCol>
                <a:gridCol w="493776">
                  <a:extLst>
                    <a:ext uri="{9D8B030D-6E8A-4147-A177-3AD203B41FA5}">
                      <a16:colId xmlns:a16="http://schemas.microsoft.com/office/drawing/2014/main" val="329238078"/>
                    </a:ext>
                  </a:extLst>
                </a:gridCol>
                <a:gridCol w="493776">
                  <a:extLst>
                    <a:ext uri="{9D8B030D-6E8A-4147-A177-3AD203B41FA5}">
                      <a16:colId xmlns:a16="http://schemas.microsoft.com/office/drawing/2014/main" val="10230948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5374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- 2021-02-24 13:09:04</a:t>
                      </a:r>
                      <a:r>
                        <a:rPr kumimoji="0" lang="es-ES" sz="1000" b="0" i="0" u="none" strike="noStrike" kern="1200" cap="none" spc="0" normalizeH="0" baseline="0" noProof="0">
                          <a:ln>
                            <a:noFill/>
                          </a:ln>
                          <a:solidFill>
                            <a:prstClr val="black"/>
                          </a:solidFill>
                          <a:effectLst/>
                          <a:uLnTx/>
                          <a:uFillTx/>
                          <a:latin typeface="+mn-lt"/>
                          <a:ea typeface="+mn-ea"/>
                          <a:cs typeface="+mn-cs"/>
                        </a:rPr>
                        <a:t>
 La TRIAX 250 TOURING tiene el equipamiento más completo para disfrutar el viaje y adueñarte del camino.
#YaSabésADóndeIr
Tenela en 18 cuotas sin interés.
Consultá precios y planes de financiación en el link de la bio.
#Corven #Motos #Triax #Tourring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617437280"/>
                  </a:ext>
                </a:extLst>
              </a:tr>
            </a:tbl>
          </a:graphicData>
        </a:graphic>
      </p:graphicFrame>
      <p:sp>
        <p:nvSpPr>
          <p:cNvPr id="4" name="Text Placeholder 3">
            <a:extLst>
              <a:ext uri="{FF2B5EF4-FFF2-40B4-BE49-F238E27FC236}">
                <a16:creationId xmlns:a16="http://schemas.microsoft.com/office/drawing/2014/main" id="{52A34E7F-388B-421C-9343-6DCA69684825}"/>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4242453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FA1AC-5A8B-4DBB-AF0A-9012D57746AB}"/>
              </a:ext>
            </a:extLst>
          </p:cNvPr>
          <p:cNvSpPr>
            <a:spLocks noGrp="1"/>
          </p:cNvSpPr>
          <p:nvPr>
            <p:ph type="title"/>
          </p:nvPr>
        </p:nvSpPr>
        <p:spPr/>
        <p:txBody>
          <a:bodyPr/>
          <a:lstStyle/>
          <a:p>
            <a:r>
              <a:rPr lang="en-US"/>
              <a:t>Facebook Post Table + Reactions | Motomel - 7 of 19</a:t>
            </a:r>
          </a:p>
        </p:txBody>
      </p:sp>
      <p:graphicFrame>
        <p:nvGraphicFramePr>
          <p:cNvPr id="5" name="Table Placeholder 4">
            <a:extLst>
              <a:ext uri="{FF2B5EF4-FFF2-40B4-BE49-F238E27FC236}">
                <a16:creationId xmlns:a16="http://schemas.microsoft.com/office/drawing/2014/main" id="{733DA718-C325-46BD-95AF-8C10F2019BD1}"/>
              </a:ext>
            </a:extLst>
          </p:cNvPr>
          <p:cNvGraphicFramePr>
            <a:graphicFrameLocks noGrp="1"/>
          </p:cNvGraphicFramePr>
          <p:nvPr>
            <p:ph type="tbl" sz="quarter" idx="13"/>
            <p:extLst>
              <p:ext uri="{D42A27DB-BD31-4B8C-83A1-F6EECF244321}">
                <p14:modId xmlns:p14="http://schemas.microsoft.com/office/powerpoint/2010/main" val="3234003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69689920"/>
                    </a:ext>
                  </a:extLst>
                </a:gridCol>
                <a:gridCol w="493776">
                  <a:extLst>
                    <a:ext uri="{9D8B030D-6E8A-4147-A177-3AD203B41FA5}">
                      <a16:colId xmlns:a16="http://schemas.microsoft.com/office/drawing/2014/main" val="2519272131"/>
                    </a:ext>
                  </a:extLst>
                </a:gridCol>
                <a:gridCol w="493776">
                  <a:extLst>
                    <a:ext uri="{9D8B030D-6E8A-4147-A177-3AD203B41FA5}">
                      <a16:colId xmlns:a16="http://schemas.microsoft.com/office/drawing/2014/main" val="74117117"/>
                    </a:ext>
                  </a:extLst>
                </a:gridCol>
                <a:gridCol w="493776">
                  <a:extLst>
                    <a:ext uri="{9D8B030D-6E8A-4147-A177-3AD203B41FA5}">
                      <a16:colId xmlns:a16="http://schemas.microsoft.com/office/drawing/2014/main" val="3963700544"/>
                    </a:ext>
                  </a:extLst>
                </a:gridCol>
                <a:gridCol w="493776">
                  <a:extLst>
                    <a:ext uri="{9D8B030D-6E8A-4147-A177-3AD203B41FA5}">
                      <a16:colId xmlns:a16="http://schemas.microsoft.com/office/drawing/2014/main" val="1034299690"/>
                    </a:ext>
                  </a:extLst>
                </a:gridCol>
                <a:gridCol w="493776">
                  <a:extLst>
                    <a:ext uri="{9D8B030D-6E8A-4147-A177-3AD203B41FA5}">
                      <a16:colId xmlns:a16="http://schemas.microsoft.com/office/drawing/2014/main" val="833819812"/>
                    </a:ext>
                  </a:extLst>
                </a:gridCol>
                <a:gridCol w="493776">
                  <a:extLst>
                    <a:ext uri="{9D8B030D-6E8A-4147-A177-3AD203B41FA5}">
                      <a16:colId xmlns:a16="http://schemas.microsoft.com/office/drawing/2014/main" val="812327700"/>
                    </a:ext>
                  </a:extLst>
                </a:gridCol>
                <a:gridCol w="493776">
                  <a:extLst>
                    <a:ext uri="{9D8B030D-6E8A-4147-A177-3AD203B41FA5}">
                      <a16:colId xmlns:a16="http://schemas.microsoft.com/office/drawing/2014/main" val="3294133476"/>
                    </a:ext>
                  </a:extLst>
                </a:gridCol>
                <a:gridCol w="493776">
                  <a:extLst>
                    <a:ext uri="{9D8B030D-6E8A-4147-A177-3AD203B41FA5}">
                      <a16:colId xmlns:a16="http://schemas.microsoft.com/office/drawing/2014/main" val="2495628960"/>
                    </a:ext>
                  </a:extLst>
                </a:gridCol>
                <a:gridCol w="493776">
                  <a:extLst>
                    <a:ext uri="{9D8B030D-6E8A-4147-A177-3AD203B41FA5}">
                      <a16:colId xmlns:a16="http://schemas.microsoft.com/office/drawing/2014/main" val="2801802928"/>
                    </a:ext>
                  </a:extLst>
                </a:gridCol>
                <a:gridCol w="493776">
                  <a:extLst>
                    <a:ext uri="{9D8B030D-6E8A-4147-A177-3AD203B41FA5}">
                      <a16:colId xmlns:a16="http://schemas.microsoft.com/office/drawing/2014/main" val="151398072"/>
                    </a:ext>
                  </a:extLst>
                </a:gridCol>
                <a:gridCol w="493776">
                  <a:extLst>
                    <a:ext uri="{9D8B030D-6E8A-4147-A177-3AD203B41FA5}">
                      <a16:colId xmlns:a16="http://schemas.microsoft.com/office/drawing/2014/main" val="2063981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61372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- 2021-02-17 16:21:45</a:t>
                      </a:r>
                      <a:r>
                        <a:rPr kumimoji="0" lang="en-US" sz="1000" b="0" i="0" u="none" strike="noStrike" kern="1200" cap="none" spc="0" normalizeH="0" baseline="0" noProof="0">
                          <a:ln>
                            <a:noFill/>
                          </a:ln>
                          <a:solidFill>
                            <a:prstClr val="black"/>
                          </a:solidFill>
                          <a:effectLst/>
                          <a:uLnTx/>
                          <a:uFillTx/>
                          <a:latin typeface="+mn-lt"/>
                          <a:ea typeface="+mn-ea"/>
                          <a:cs typeface="+mn-cs"/>
                        </a:rPr>
                        <a:t>
 Tu nueva SMASH 110 0km te está esperando en nuestros concesionarios oficiales! 💥😎
Encontralo en 💻 www.gilera.com/concesionarios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572377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Gilera Motors Argentina - 2021-03-05 19:06:02</a:t>
                      </a:r>
                      <a:r>
                        <a:rPr kumimoji="0" lang="es-ES" sz="1000" b="0" i="0" u="none" strike="noStrike" kern="1200" cap="none" spc="0" normalizeH="0" baseline="0" noProof="0">
                          <a:ln>
                            <a:noFill/>
                          </a:ln>
                          <a:solidFill>
                            <a:prstClr val="black"/>
                          </a:solidFill>
                          <a:effectLst/>
                          <a:uLnTx/>
                          <a:uFillTx/>
                          <a:latin typeface="+mn-lt"/>
                          <a:ea typeface="+mn-ea"/>
                          <a:cs typeface="+mn-cs"/>
                        </a:rPr>
                        <a:t>
 5 de marzo
Día del motociclista argentino.
Feliz dia para todos!!!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06531018"/>
                  </a:ext>
                </a:extLst>
              </a:tr>
            </a:tbl>
          </a:graphicData>
        </a:graphic>
      </p:graphicFrame>
      <p:sp>
        <p:nvSpPr>
          <p:cNvPr id="4" name="Text Placeholder 3">
            <a:extLst>
              <a:ext uri="{FF2B5EF4-FFF2-40B4-BE49-F238E27FC236}">
                <a16:creationId xmlns:a16="http://schemas.microsoft.com/office/drawing/2014/main" id="{3DFF25F1-FC0F-47EF-A637-EE2AD00FB378}"/>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6798114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88407-BB5E-4606-8E71-EC366795077D}"/>
              </a:ext>
            </a:extLst>
          </p:cNvPr>
          <p:cNvSpPr>
            <a:spLocks noGrp="1"/>
          </p:cNvSpPr>
          <p:nvPr>
            <p:ph type="title"/>
          </p:nvPr>
        </p:nvSpPr>
        <p:spPr/>
        <p:txBody>
          <a:bodyPr/>
          <a:lstStyle/>
          <a:p>
            <a:r>
              <a:rPr lang="en-US"/>
              <a:t>Facebook Post Table + Reactions | Motomel - 8 of 19</a:t>
            </a:r>
          </a:p>
        </p:txBody>
      </p:sp>
      <p:graphicFrame>
        <p:nvGraphicFramePr>
          <p:cNvPr id="5" name="Table Placeholder 4">
            <a:extLst>
              <a:ext uri="{FF2B5EF4-FFF2-40B4-BE49-F238E27FC236}">
                <a16:creationId xmlns:a16="http://schemas.microsoft.com/office/drawing/2014/main" id="{ADB1F901-7AC4-4BD9-B254-05626449DCAB}"/>
              </a:ext>
            </a:extLst>
          </p:cNvPr>
          <p:cNvGraphicFramePr>
            <a:graphicFrameLocks noGrp="1"/>
          </p:cNvGraphicFramePr>
          <p:nvPr>
            <p:ph type="tbl" sz="quarter" idx="13"/>
            <p:extLst>
              <p:ext uri="{D42A27DB-BD31-4B8C-83A1-F6EECF244321}">
                <p14:modId xmlns:p14="http://schemas.microsoft.com/office/powerpoint/2010/main" val="233321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62505043"/>
                    </a:ext>
                  </a:extLst>
                </a:gridCol>
                <a:gridCol w="493776">
                  <a:extLst>
                    <a:ext uri="{9D8B030D-6E8A-4147-A177-3AD203B41FA5}">
                      <a16:colId xmlns:a16="http://schemas.microsoft.com/office/drawing/2014/main" val="1485620558"/>
                    </a:ext>
                  </a:extLst>
                </a:gridCol>
                <a:gridCol w="493776">
                  <a:extLst>
                    <a:ext uri="{9D8B030D-6E8A-4147-A177-3AD203B41FA5}">
                      <a16:colId xmlns:a16="http://schemas.microsoft.com/office/drawing/2014/main" val="3653105344"/>
                    </a:ext>
                  </a:extLst>
                </a:gridCol>
                <a:gridCol w="493776">
                  <a:extLst>
                    <a:ext uri="{9D8B030D-6E8A-4147-A177-3AD203B41FA5}">
                      <a16:colId xmlns:a16="http://schemas.microsoft.com/office/drawing/2014/main" val="194093270"/>
                    </a:ext>
                  </a:extLst>
                </a:gridCol>
                <a:gridCol w="493776">
                  <a:extLst>
                    <a:ext uri="{9D8B030D-6E8A-4147-A177-3AD203B41FA5}">
                      <a16:colId xmlns:a16="http://schemas.microsoft.com/office/drawing/2014/main" val="1754291066"/>
                    </a:ext>
                  </a:extLst>
                </a:gridCol>
                <a:gridCol w="493776">
                  <a:extLst>
                    <a:ext uri="{9D8B030D-6E8A-4147-A177-3AD203B41FA5}">
                      <a16:colId xmlns:a16="http://schemas.microsoft.com/office/drawing/2014/main" val="303568565"/>
                    </a:ext>
                  </a:extLst>
                </a:gridCol>
                <a:gridCol w="493776">
                  <a:extLst>
                    <a:ext uri="{9D8B030D-6E8A-4147-A177-3AD203B41FA5}">
                      <a16:colId xmlns:a16="http://schemas.microsoft.com/office/drawing/2014/main" val="3040139382"/>
                    </a:ext>
                  </a:extLst>
                </a:gridCol>
                <a:gridCol w="493776">
                  <a:extLst>
                    <a:ext uri="{9D8B030D-6E8A-4147-A177-3AD203B41FA5}">
                      <a16:colId xmlns:a16="http://schemas.microsoft.com/office/drawing/2014/main" val="1147963566"/>
                    </a:ext>
                  </a:extLst>
                </a:gridCol>
                <a:gridCol w="493776">
                  <a:extLst>
                    <a:ext uri="{9D8B030D-6E8A-4147-A177-3AD203B41FA5}">
                      <a16:colId xmlns:a16="http://schemas.microsoft.com/office/drawing/2014/main" val="2783008137"/>
                    </a:ext>
                  </a:extLst>
                </a:gridCol>
                <a:gridCol w="493776">
                  <a:extLst>
                    <a:ext uri="{9D8B030D-6E8A-4147-A177-3AD203B41FA5}">
                      <a16:colId xmlns:a16="http://schemas.microsoft.com/office/drawing/2014/main" val="830817940"/>
                    </a:ext>
                  </a:extLst>
                </a:gridCol>
                <a:gridCol w="493776">
                  <a:extLst>
                    <a:ext uri="{9D8B030D-6E8A-4147-A177-3AD203B41FA5}">
                      <a16:colId xmlns:a16="http://schemas.microsoft.com/office/drawing/2014/main" val="2533522774"/>
                    </a:ext>
                  </a:extLst>
                </a:gridCol>
                <a:gridCol w="493776">
                  <a:extLst>
                    <a:ext uri="{9D8B030D-6E8A-4147-A177-3AD203B41FA5}">
                      <a16:colId xmlns:a16="http://schemas.microsoft.com/office/drawing/2014/main" val="31279844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52797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- 2021-03-12 16:00:32</a:t>
                      </a:r>
                      <a:r>
                        <a:rPr kumimoji="0" lang="en-US" sz="1000" b="0" i="0" u="none" strike="noStrike" kern="1200" cap="none" spc="0" normalizeH="0" baseline="0" noProof="0">
                          <a:ln>
                            <a:noFill/>
                          </a:ln>
                          <a:solidFill>
                            <a:prstClr val="black"/>
                          </a:solidFill>
                          <a:effectLst/>
                          <a:uLnTx/>
                          <a:uFillTx/>
                          <a:latin typeface="+mn-lt"/>
                          <a:ea typeface="+mn-ea"/>
                          <a:cs typeface="+mn-cs"/>
                        </a:rPr>
                        <a:t>
 Estás apurado? Arrancas, aceleras y te vas!!! Smash 110 Automática 💣💥 
🏁 Motor 4 tiempos, refrigerado por aire
🏁 Transmisión automática
🏁 Freno delantero y trasero a tambor
Encontrá más detalles en nuetra web: 💻 www.gilera.com.ar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96104479"/>
                  </a:ext>
                </a:extLst>
              </a:tr>
            </a:tbl>
          </a:graphicData>
        </a:graphic>
      </p:graphicFrame>
      <p:sp>
        <p:nvSpPr>
          <p:cNvPr id="4" name="Text Placeholder 3">
            <a:extLst>
              <a:ext uri="{FF2B5EF4-FFF2-40B4-BE49-F238E27FC236}">
                <a16:creationId xmlns:a16="http://schemas.microsoft.com/office/drawing/2014/main" id="{05240F9A-89C2-4E27-A34B-D62DE80310B6}"/>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2996598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F6105-B9A4-4E36-9BAB-1A3C35AE6DB8}"/>
              </a:ext>
            </a:extLst>
          </p:cNvPr>
          <p:cNvSpPr>
            <a:spLocks noGrp="1"/>
          </p:cNvSpPr>
          <p:nvPr>
            <p:ph type="title"/>
          </p:nvPr>
        </p:nvSpPr>
        <p:spPr/>
        <p:txBody>
          <a:bodyPr/>
          <a:lstStyle/>
          <a:p>
            <a:r>
              <a:rPr lang="en-US"/>
              <a:t>Facebook Post Table + Reactions | Motomel - 9 of 19</a:t>
            </a:r>
          </a:p>
        </p:txBody>
      </p:sp>
      <p:graphicFrame>
        <p:nvGraphicFramePr>
          <p:cNvPr id="5" name="Table Placeholder 4">
            <a:extLst>
              <a:ext uri="{FF2B5EF4-FFF2-40B4-BE49-F238E27FC236}">
                <a16:creationId xmlns:a16="http://schemas.microsoft.com/office/drawing/2014/main" id="{0E22135D-3D82-42F8-B45B-975B1F7FFCDD}"/>
              </a:ext>
            </a:extLst>
          </p:cNvPr>
          <p:cNvGraphicFramePr>
            <a:graphicFrameLocks noGrp="1"/>
          </p:cNvGraphicFramePr>
          <p:nvPr>
            <p:ph type="tbl" sz="quarter" idx="13"/>
            <p:extLst>
              <p:ext uri="{D42A27DB-BD31-4B8C-83A1-F6EECF244321}">
                <p14:modId xmlns:p14="http://schemas.microsoft.com/office/powerpoint/2010/main" val="19168728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57669142"/>
                    </a:ext>
                  </a:extLst>
                </a:gridCol>
                <a:gridCol w="493776">
                  <a:extLst>
                    <a:ext uri="{9D8B030D-6E8A-4147-A177-3AD203B41FA5}">
                      <a16:colId xmlns:a16="http://schemas.microsoft.com/office/drawing/2014/main" val="745439597"/>
                    </a:ext>
                  </a:extLst>
                </a:gridCol>
                <a:gridCol w="493776">
                  <a:extLst>
                    <a:ext uri="{9D8B030D-6E8A-4147-A177-3AD203B41FA5}">
                      <a16:colId xmlns:a16="http://schemas.microsoft.com/office/drawing/2014/main" val="1459761837"/>
                    </a:ext>
                  </a:extLst>
                </a:gridCol>
                <a:gridCol w="493776">
                  <a:extLst>
                    <a:ext uri="{9D8B030D-6E8A-4147-A177-3AD203B41FA5}">
                      <a16:colId xmlns:a16="http://schemas.microsoft.com/office/drawing/2014/main" val="779035973"/>
                    </a:ext>
                  </a:extLst>
                </a:gridCol>
                <a:gridCol w="493776">
                  <a:extLst>
                    <a:ext uri="{9D8B030D-6E8A-4147-A177-3AD203B41FA5}">
                      <a16:colId xmlns:a16="http://schemas.microsoft.com/office/drawing/2014/main" val="3125956553"/>
                    </a:ext>
                  </a:extLst>
                </a:gridCol>
                <a:gridCol w="493776">
                  <a:extLst>
                    <a:ext uri="{9D8B030D-6E8A-4147-A177-3AD203B41FA5}">
                      <a16:colId xmlns:a16="http://schemas.microsoft.com/office/drawing/2014/main" val="4021227980"/>
                    </a:ext>
                  </a:extLst>
                </a:gridCol>
                <a:gridCol w="493776">
                  <a:extLst>
                    <a:ext uri="{9D8B030D-6E8A-4147-A177-3AD203B41FA5}">
                      <a16:colId xmlns:a16="http://schemas.microsoft.com/office/drawing/2014/main" val="3314048575"/>
                    </a:ext>
                  </a:extLst>
                </a:gridCol>
                <a:gridCol w="493776">
                  <a:extLst>
                    <a:ext uri="{9D8B030D-6E8A-4147-A177-3AD203B41FA5}">
                      <a16:colId xmlns:a16="http://schemas.microsoft.com/office/drawing/2014/main" val="1882463399"/>
                    </a:ext>
                  </a:extLst>
                </a:gridCol>
                <a:gridCol w="493776">
                  <a:extLst>
                    <a:ext uri="{9D8B030D-6E8A-4147-A177-3AD203B41FA5}">
                      <a16:colId xmlns:a16="http://schemas.microsoft.com/office/drawing/2014/main" val="883570268"/>
                    </a:ext>
                  </a:extLst>
                </a:gridCol>
                <a:gridCol w="493776">
                  <a:extLst>
                    <a:ext uri="{9D8B030D-6E8A-4147-A177-3AD203B41FA5}">
                      <a16:colId xmlns:a16="http://schemas.microsoft.com/office/drawing/2014/main" val="2655469949"/>
                    </a:ext>
                  </a:extLst>
                </a:gridCol>
                <a:gridCol w="493776">
                  <a:extLst>
                    <a:ext uri="{9D8B030D-6E8A-4147-A177-3AD203B41FA5}">
                      <a16:colId xmlns:a16="http://schemas.microsoft.com/office/drawing/2014/main" val="2541398018"/>
                    </a:ext>
                  </a:extLst>
                </a:gridCol>
                <a:gridCol w="493776">
                  <a:extLst>
                    <a:ext uri="{9D8B030D-6E8A-4147-A177-3AD203B41FA5}">
                      <a16:colId xmlns:a16="http://schemas.microsoft.com/office/drawing/2014/main" val="3677256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6998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- 2021-03-02 16:55:07</a:t>
                      </a:r>
                      <a:r>
                        <a:rPr kumimoji="0" lang="es-ES" sz="1000" b="0" i="0" u="none" strike="noStrike" kern="1200" cap="none" spc="0" normalizeH="0" baseline="0" noProof="0">
                          <a:ln>
                            <a:noFill/>
                          </a:ln>
                          <a:solidFill>
                            <a:prstClr val="black"/>
                          </a:solidFill>
                          <a:effectLst/>
                          <a:uLnTx/>
                          <a:uFillTx/>
                          <a:latin typeface="+mn-lt"/>
                          <a:ea typeface="+mn-ea"/>
                          <a:cs typeface="+mn-cs"/>
                        </a:rPr>
                        <a:t>
 Si este Marzo vas a salir a la ruta, prestale atención al estado de tu moto.⁣
⁣
@moreagustavo te da todo los #Mototips 📝 necesarios. ¡Mirá el video!⁣⁣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50969627"/>
                  </a:ext>
                </a:extLst>
              </a:tr>
            </a:tbl>
          </a:graphicData>
        </a:graphic>
      </p:graphicFrame>
      <p:sp>
        <p:nvSpPr>
          <p:cNvPr id="4" name="Text Placeholder 3">
            <a:extLst>
              <a:ext uri="{FF2B5EF4-FFF2-40B4-BE49-F238E27FC236}">
                <a16:creationId xmlns:a16="http://schemas.microsoft.com/office/drawing/2014/main" id="{20BE7DFE-8E85-4E2D-B880-676A9BFC4F12}"/>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41415632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2F4AC-44B4-47A7-A0D7-21F3B95CEE3D}"/>
              </a:ext>
            </a:extLst>
          </p:cNvPr>
          <p:cNvSpPr>
            <a:spLocks noGrp="1"/>
          </p:cNvSpPr>
          <p:nvPr>
            <p:ph type="title"/>
          </p:nvPr>
        </p:nvSpPr>
        <p:spPr/>
        <p:txBody>
          <a:bodyPr/>
          <a:lstStyle/>
          <a:p>
            <a:r>
              <a:rPr lang="en-US"/>
              <a:t>Facebook Post Table + Reactions | Motomel - 10 of 19</a:t>
            </a:r>
          </a:p>
        </p:txBody>
      </p:sp>
      <p:graphicFrame>
        <p:nvGraphicFramePr>
          <p:cNvPr id="5" name="Table Placeholder 4">
            <a:extLst>
              <a:ext uri="{FF2B5EF4-FFF2-40B4-BE49-F238E27FC236}">
                <a16:creationId xmlns:a16="http://schemas.microsoft.com/office/drawing/2014/main" id="{D4734728-C437-4F4B-96B0-A36A26A5292A}"/>
              </a:ext>
            </a:extLst>
          </p:cNvPr>
          <p:cNvGraphicFramePr>
            <a:graphicFrameLocks noGrp="1"/>
          </p:cNvGraphicFramePr>
          <p:nvPr>
            <p:ph type="tbl" sz="quarter" idx="13"/>
            <p:extLst>
              <p:ext uri="{D42A27DB-BD31-4B8C-83A1-F6EECF244321}">
                <p14:modId xmlns:p14="http://schemas.microsoft.com/office/powerpoint/2010/main" val="1402873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04450437"/>
                    </a:ext>
                  </a:extLst>
                </a:gridCol>
                <a:gridCol w="493776">
                  <a:extLst>
                    <a:ext uri="{9D8B030D-6E8A-4147-A177-3AD203B41FA5}">
                      <a16:colId xmlns:a16="http://schemas.microsoft.com/office/drawing/2014/main" val="1352455205"/>
                    </a:ext>
                  </a:extLst>
                </a:gridCol>
                <a:gridCol w="493776">
                  <a:extLst>
                    <a:ext uri="{9D8B030D-6E8A-4147-A177-3AD203B41FA5}">
                      <a16:colId xmlns:a16="http://schemas.microsoft.com/office/drawing/2014/main" val="63324608"/>
                    </a:ext>
                  </a:extLst>
                </a:gridCol>
                <a:gridCol w="493776">
                  <a:extLst>
                    <a:ext uri="{9D8B030D-6E8A-4147-A177-3AD203B41FA5}">
                      <a16:colId xmlns:a16="http://schemas.microsoft.com/office/drawing/2014/main" val="3939664844"/>
                    </a:ext>
                  </a:extLst>
                </a:gridCol>
                <a:gridCol w="493776">
                  <a:extLst>
                    <a:ext uri="{9D8B030D-6E8A-4147-A177-3AD203B41FA5}">
                      <a16:colId xmlns:a16="http://schemas.microsoft.com/office/drawing/2014/main" val="4236078813"/>
                    </a:ext>
                  </a:extLst>
                </a:gridCol>
                <a:gridCol w="493776">
                  <a:extLst>
                    <a:ext uri="{9D8B030D-6E8A-4147-A177-3AD203B41FA5}">
                      <a16:colId xmlns:a16="http://schemas.microsoft.com/office/drawing/2014/main" val="312755951"/>
                    </a:ext>
                  </a:extLst>
                </a:gridCol>
                <a:gridCol w="493776">
                  <a:extLst>
                    <a:ext uri="{9D8B030D-6E8A-4147-A177-3AD203B41FA5}">
                      <a16:colId xmlns:a16="http://schemas.microsoft.com/office/drawing/2014/main" val="2143124349"/>
                    </a:ext>
                  </a:extLst>
                </a:gridCol>
                <a:gridCol w="493776">
                  <a:extLst>
                    <a:ext uri="{9D8B030D-6E8A-4147-A177-3AD203B41FA5}">
                      <a16:colId xmlns:a16="http://schemas.microsoft.com/office/drawing/2014/main" val="344442575"/>
                    </a:ext>
                  </a:extLst>
                </a:gridCol>
                <a:gridCol w="493776">
                  <a:extLst>
                    <a:ext uri="{9D8B030D-6E8A-4147-A177-3AD203B41FA5}">
                      <a16:colId xmlns:a16="http://schemas.microsoft.com/office/drawing/2014/main" val="1024404579"/>
                    </a:ext>
                  </a:extLst>
                </a:gridCol>
                <a:gridCol w="493776">
                  <a:extLst>
                    <a:ext uri="{9D8B030D-6E8A-4147-A177-3AD203B41FA5}">
                      <a16:colId xmlns:a16="http://schemas.microsoft.com/office/drawing/2014/main" val="1367146681"/>
                    </a:ext>
                  </a:extLst>
                </a:gridCol>
                <a:gridCol w="493776">
                  <a:extLst>
                    <a:ext uri="{9D8B030D-6E8A-4147-A177-3AD203B41FA5}">
                      <a16:colId xmlns:a16="http://schemas.microsoft.com/office/drawing/2014/main" val="3635031937"/>
                    </a:ext>
                  </a:extLst>
                </a:gridCol>
                <a:gridCol w="493776">
                  <a:extLst>
                    <a:ext uri="{9D8B030D-6E8A-4147-A177-3AD203B41FA5}">
                      <a16:colId xmlns:a16="http://schemas.microsoft.com/office/drawing/2014/main" val="32028427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39147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- 2021-02-18 18:38:05</a:t>
                      </a:r>
                      <a:r>
                        <a:rPr kumimoji="0" lang="es-ES" sz="1000" b="0" i="0" u="none" strike="noStrike" kern="1200" cap="none" spc="0" normalizeH="0" baseline="0" noProof="0">
                          <a:ln>
                            <a:noFill/>
                          </a:ln>
                          <a:solidFill>
                            <a:prstClr val="black"/>
                          </a:solidFill>
                          <a:effectLst/>
                          <a:uLnTx/>
                          <a:uFillTx/>
                          <a:latin typeface="+mn-lt"/>
                          <a:ea typeface="+mn-ea"/>
                          <a:cs typeface="+mn-cs"/>
                        </a:rPr>
                        <a:t>
 Con un diseño totalmente renovado, la TRIAX 150 es una excelente opción para transitar en forma segura sobre todo tipo de caminos.
Con la TRIAX 150, la ruta la hacés vos.
#YaSabésADóndeIr
Tenela en 48 cuotas con tasa preferencial.
Consultá precios y planes de financiación en el link de la bio.
#Corven #Motos #Triax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177626368"/>
                  </a:ext>
                </a:extLst>
              </a:tr>
            </a:tbl>
          </a:graphicData>
        </a:graphic>
      </p:graphicFrame>
      <p:sp>
        <p:nvSpPr>
          <p:cNvPr id="4" name="Text Placeholder 3">
            <a:extLst>
              <a:ext uri="{FF2B5EF4-FFF2-40B4-BE49-F238E27FC236}">
                <a16:creationId xmlns:a16="http://schemas.microsoft.com/office/drawing/2014/main" id="{3C9BA0E9-36C9-4880-A05E-765C5027ABB1}"/>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8922388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56C35-27E4-41E5-AE73-743E81852523}"/>
              </a:ext>
            </a:extLst>
          </p:cNvPr>
          <p:cNvSpPr>
            <a:spLocks noGrp="1"/>
          </p:cNvSpPr>
          <p:nvPr>
            <p:ph type="title"/>
          </p:nvPr>
        </p:nvSpPr>
        <p:spPr/>
        <p:txBody>
          <a:bodyPr/>
          <a:lstStyle/>
          <a:p>
            <a:r>
              <a:rPr lang="en-US"/>
              <a:t>Facebook Post Table + Reactions | Motomel - 11 of 19</a:t>
            </a:r>
          </a:p>
        </p:txBody>
      </p:sp>
      <p:graphicFrame>
        <p:nvGraphicFramePr>
          <p:cNvPr id="5" name="Table Placeholder 4">
            <a:extLst>
              <a:ext uri="{FF2B5EF4-FFF2-40B4-BE49-F238E27FC236}">
                <a16:creationId xmlns:a16="http://schemas.microsoft.com/office/drawing/2014/main" id="{811C4AB7-1648-4BFF-B221-257209295FB7}"/>
              </a:ext>
            </a:extLst>
          </p:cNvPr>
          <p:cNvGraphicFramePr>
            <a:graphicFrameLocks noGrp="1"/>
          </p:cNvGraphicFramePr>
          <p:nvPr>
            <p:ph type="tbl" sz="quarter" idx="13"/>
            <p:extLst>
              <p:ext uri="{D42A27DB-BD31-4B8C-83A1-F6EECF244321}">
                <p14:modId xmlns:p14="http://schemas.microsoft.com/office/powerpoint/2010/main" val="2903921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4804725"/>
                    </a:ext>
                  </a:extLst>
                </a:gridCol>
                <a:gridCol w="493776">
                  <a:extLst>
                    <a:ext uri="{9D8B030D-6E8A-4147-A177-3AD203B41FA5}">
                      <a16:colId xmlns:a16="http://schemas.microsoft.com/office/drawing/2014/main" val="389571632"/>
                    </a:ext>
                  </a:extLst>
                </a:gridCol>
                <a:gridCol w="493776">
                  <a:extLst>
                    <a:ext uri="{9D8B030D-6E8A-4147-A177-3AD203B41FA5}">
                      <a16:colId xmlns:a16="http://schemas.microsoft.com/office/drawing/2014/main" val="1114558987"/>
                    </a:ext>
                  </a:extLst>
                </a:gridCol>
                <a:gridCol w="493776">
                  <a:extLst>
                    <a:ext uri="{9D8B030D-6E8A-4147-A177-3AD203B41FA5}">
                      <a16:colId xmlns:a16="http://schemas.microsoft.com/office/drawing/2014/main" val="2261262870"/>
                    </a:ext>
                  </a:extLst>
                </a:gridCol>
                <a:gridCol w="493776">
                  <a:extLst>
                    <a:ext uri="{9D8B030D-6E8A-4147-A177-3AD203B41FA5}">
                      <a16:colId xmlns:a16="http://schemas.microsoft.com/office/drawing/2014/main" val="114110466"/>
                    </a:ext>
                  </a:extLst>
                </a:gridCol>
                <a:gridCol w="493776">
                  <a:extLst>
                    <a:ext uri="{9D8B030D-6E8A-4147-A177-3AD203B41FA5}">
                      <a16:colId xmlns:a16="http://schemas.microsoft.com/office/drawing/2014/main" val="4149705844"/>
                    </a:ext>
                  </a:extLst>
                </a:gridCol>
                <a:gridCol w="493776">
                  <a:extLst>
                    <a:ext uri="{9D8B030D-6E8A-4147-A177-3AD203B41FA5}">
                      <a16:colId xmlns:a16="http://schemas.microsoft.com/office/drawing/2014/main" val="2209362754"/>
                    </a:ext>
                  </a:extLst>
                </a:gridCol>
                <a:gridCol w="493776">
                  <a:extLst>
                    <a:ext uri="{9D8B030D-6E8A-4147-A177-3AD203B41FA5}">
                      <a16:colId xmlns:a16="http://schemas.microsoft.com/office/drawing/2014/main" val="4291671965"/>
                    </a:ext>
                  </a:extLst>
                </a:gridCol>
                <a:gridCol w="493776">
                  <a:extLst>
                    <a:ext uri="{9D8B030D-6E8A-4147-A177-3AD203B41FA5}">
                      <a16:colId xmlns:a16="http://schemas.microsoft.com/office/drawing/2014/main" val="292906705"/>
                    </a:ext>
                  </a:extLst>
                </a:gridCol>
                <a:gridCol w="493776">
                  <a:extLst>
                    <a:ext uri="{9D8B030D-6E8A-4147-A177-3AD203B41FA5}">
                      <a16:colId xmlns:a16="http://schemas.microsoft.com/office/drawing/2014/main" val="1602645782"/>
                    </a:ext>
                  </a:extLst>
                </a:gridCol>
                <a:gridCol w="493776">
                  <a:extLst>
                    <a:ext uri="{9D8B030D-6E8A-4147-A177-3AD203B41FA5}">
                      <a16:colId xmlns:a16="http://schemas.microsoft.com/office/drawing/2014/main" val="2176292531"/>
                    </a:ext>
                  </a:extLst>
                </a:gridCol>
                <a:gridCol w="493776">
                  <a:extLst>
                    <a:ext uri="{9D8B030D-6E8A-4147-A177-3AD203B41FA5}">
                      <a16:colId xmlns:a16="http://schemas.microsoft.com/office/drawing/2014/main" val="2101848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93933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- 2021-03-09 23:59:00</a:t>
                      </a:r>
                      <a:r>
                        <a:rPr kumimoji="0" lang="es-ES" sz="1000" b="0" i="0" u="none" strike="noStrike" kern="1200" cap="none" spc="0" normalizeH="0" baseline="0" noProof="0">
                          <a:ln>
                            <a:noFill/>
                          </a:ln>
                          <a:solidFill>
                            <a:prstClr val="black"/>
                          </a:solidFill>
                          <a:effectLst/>
                          <a:uLnTx/>
                          <a:uFillTx/>
                          <a:latin typeface="+mn-lt"/>
                          <a:ea typeface="+mn-ea"/>
                          <a:cs typeface="+mn-cs"/>
                        </a:rPr>
                        <a:t>
 Seguí las recomendaciones que @moreagustavo tiene para contarte. ⁣
⁣
El #MotoTip 📝 de hoy es acerca del control y la limpieza del carburador, ya que nos da tranquilidad cuando salimos a la ruta. ⁣
⁣
¿Cómo chequearlo? Gustavo te lo explica. ¡Mirá el video!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8104909"/>
                  </a:ext>
                </a:extLst>
              </a:tr>
            </a:tbl>
          </a:graphicData>
        </a:graphic>
      </p:graphicFrame>
      <p:sp>
        <p:nvSpPr>
          <p:cNvPr id="4" name="Text Placeholder 3">
            <a:extLst>
              <a:ext uri="{FF2B5EF4-FFF2-40B4-BE49-F238E27FC236}">
                <a16:creationId xmlns:a16="http://schemas.microsoft.com/office/drawing/2014/main" id="{1633B307-7892-498A-8762-396BE66EE537}"/>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2692083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8B3A8-8933-4544-A67D-2D49BFB54C75}"/>
              </a:ext>
            </a:extLst>
          </p:cNvPr>
          <p:cNvSpPr>
            <a:spLocks noGrp="1"/>
          </p:cNvSpPr>
          <p:nvPr>
            <p:ph type="title"/>
          </p:nvPr>
        </p:nvSpPr>
        <p:spPr/>
        <p:txBody>
          <a:bodyPr/>
          <a:lstStyle/>
          <a:p>
            <a:r>
              <a:rPr lang="en-US"/>
              <a:t>Facebook Post Table + Reactions | Motomel - 12 of 19</a:t>
            </a:r>
          </a:p>
        </p:txBody>
      </p:sp>
      <p:graphicFrame>
        <p:nvGraphicFramePr>
          <p:cNvPr id="5" name="Table Placeholder 4">
            <a:extLst>
              <a:ext uri="{FF2B5EF4-FFF2-40B4-BE49-F238E27FC236}">
                <a16:creationId xmlns:a16="http://schemas.microsoft.com/office/drawing/2014/main" id="{FF8EA542-CACA-49E9-A708-490805A96FE0}"/>
              </a:ext>
            </a:extLst>
          </p:cNvPr>
          <p:cNvGraphicFramePr>
            <a:graphicFrameLocks noGrp="1"/>
          </p:cNvGraphicFramePr>
          <p:nvPr>
            <p:ph type="tbl" sz="quarter" idx="13"/>
            <p:extLst>
              <p:ext uri="{D42A27DB-BD31-4B8C-83A1-F6EECF244321}">
                <p14:modId xmlns:p14="http://schemas.microsoft.com/office/powerpoint/2010/main" val="825192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35774711"/>
                    </a:ext>
                  </a:extLst>
                </a:gridCol>
                <a:gridCol w="493776">
                  <a:extLst>
                    <a:ext uri="{9D8B030D-6E8A-4147-A177-3AD203B41FA5}">
                      <a16:colId xmlns:a16="http://schemas.microsoft.com/office/drawing/2014/main" val="2335519134"/>
                    </a:ext>
                  </a:extLst>
                </a:gridCol>
                <a:gridCol w="493776">
                  <a:extLst>
                    <a:ext uri="{9D8B030D-6E8A-4147-A177-3AD203B41FA5}">
                      <a16:colId xmlns:a16="http://schemas.microsoft.com/office/drawing/2014/main" val="1185709610"/>
                    </a:ext>
                  </a:extLst>
                </a:gridCol>
                <a:gridCol w="493776">
                  <a:extLst>
                    <a:ext uri="{9D8B030D-6E8A-4147-A177-3AD203B41FA5}">
                      <a16:colId xmlns:a16="http://schemas.microsoft.com/office/drawing/2014/main" val="95506260"/>
                    </a:ext>
                  </a:extLst>
                </a:gridCol>
                <a:gridCol w="493776">
                  <a:extLst>
                    <a:ext uri="{9D8B030D-6E8A-4147-A177-3AD203B41FA5}">
                      <a16:colId xmlns:a16="http://schemas.microsoft.com/office/drawing/2014/main" val="992723031"/>
                    </a:ext>
                  </a:extLst>
                </a:gridCol>
                <a:gridCol w="493776">
                  <a:extLst>
                    <a:ext uri="{9D8B030D-6E8A-4147-A177-3AD203B41FA5}">
                      <a16:colId xmlns:a16="http://schemas.microsoft.com/office/drawing/2014/main" val="2833057359"/>
                    </a:ext>
                  </a:extLst>
                </a:gridCol>
                <a:gridCol w="493776">
                  <a:extLst>
                    <a:ext uri="{9D8B030D-6E8A-4147-A177-3AD203B41FA5}">
                      <a16:colId xmlns:a16="http://schemas.microsoft.com/office/drawing/2014/main" val="3041483212"/>
                    </a:ext>
                  </a:extLst>
                </a:gridCol>
                <a:gridCol w="493776">
                  <a:extLst>
                    <a:ext uri="{9D8B030D-6E8A-4147-A177-3AD203B41FA5}">
                      <a16:colId xmlns:a16="http://schemas.microsoft.com/office/drawing/2014/main" val="2336643886"/>
                    </a:ext>
                  </a:extLst>
                </a:gridCol>
                <a:gridCol w="493776">
                  <a:extLst>
                    <a:ext uri="{9D8B030D-6E8A-4147-A177-3AD203B41FA5}">
                      <a16:colId xmlns:a16="http://schemas.microsoft.com/office/drawing/2014/main" val="3403386688"/>
                    </a:ext>
                  </a:extLst>
                </a:gridCol>
                <a:gridCol w="493776">
                  <a:extLst>
                    <a:ext uri="{9D8B030D-6E8A-4147-A177-3AD203B41FA5}">
                      <a16:colId xmlns:a16="http://schemas.microsoft.com/office/drawing/2014/main" val="4147200424"/>
                    </a:ext>
                  </a:extLst>
                </a:gridCol>
                <a:gridCol w="493776">
                  <a:extLst>
                    <a:ext uri="{9D8B030D-6E8A-4147-A177-3AD203B41FA5}">
                      <a16:colId xmlns:a16="http://schemas.microsoft.com/office/drawing/2014/main" val="684125769"/>
                    </a:ext>
                  </a:extLst>
                </a:gridCol>
                <a:gridCol w="493776">
                  <a:extLst>
                    <a:ext uri="{9D8B030D-6E8A-4147-A177-3AD203B41FA5}">
                      <a16:colId xmlns:a16="http://schemas.microsoft.com/office/drawing/2014/main" val="2273207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97802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- 2021-02-25 23:55:44</a:t>
                      </a:r>
                      <a:r>
                        <a:rPr kumimoji="0" lang="es-ES" sz="1000" b="0" i="0" u="none" strike="noStrike" kern="1200" cap="none" spc="0" normalizeH="0" baseline="0" noProof="0">
                          <a:ln>
                            <a:noFill/>
                          </a:ln>
                          <a:solidFill>
                            <a:prstClr val="black"/>
                          </a:solidFill>
                          <a:effectLst/>
                          <a:uLnTx/>
                          <a:uFillTx/>
                          <a:latin typeface="+mn-lt"/>
                          <a:ea typeface="+mn-ea"/>
                          <a:cs typeface="+mn-cs"/>
                        </a:rPr>
                        <a:t>
 La TRIAX 250 L incorpora un completo equipamiento off road que se destaca por su calidad y prestaciones. Descubrí una excelente opción para transitar todo tipo de caminos, de forma segura y con estilo. 
Superate con la TRIAX 250 L.
#YaSabésADóndeIr
Consultá precios y planes de financiación en el link de la bio.
#Corven #Motos #Triax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875758118"/>
                  </a:ext>
                </a:extLst>
              </a:tr>
            </a:tbl>
          </a:graphicData>
        </a:graphic>
      </p:graphicFrame>
      <p:sp>
        <p:nvSpPr>
          <p:cNvPr id="4" name="Text Placeholder 3">
            <a:extLst>
              <a:ext uri="{FF2B5EF4-FFF2-40B4-BE49-F238E27FC236}">
                <a16:creationId xmlns:a16="http://schemas.microsoft.com/office/drawing/2014/main" id="{5E40B7CE-14B6-4FAE-BA19-2BDA1FA06A3B}"/>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3904016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6BDAF-3DEB-4BA6-AAB2-F047A08CB908}"/>
              </a:ext>
            </a:extLst>
          </p:cNvPr>
          <p:cNvSpPr>
            <a:spLocks noGrp="1"/>
          </p:cNvSpPr>
          <p:nvPr>
            <p:ph type="title"/>
          </p:nvPr>
        </p:nvSpPr>
        <p:spPr/>
        <p:txBody>
          <a:bodyPr/>
          <a:lstStyle/>
          <a:p>
            <a:r>
              <a:rPr lang="en-US"/>
              <a:t>Facebook Post Table + Reactions | Motomel - 13 of 19</a:t>
            </a:r>
          </a:p>
        </p:txBody>
      </p:sp>
      <p:graphicFrame>
        <p:nvGraphicFramePr>
          <p:cNvPr id="5" name="Table Placeholder 4">
            <a:extLst>
              <a:ext uri="{FF2B5EF4-FFF2-40B4-BE49-F238E27FC236}">
                <a16:creationId xmlns:a16="http://schemas.microsoft.com/office/drawing/2014/main" id="{37836901-4490-4A60-A0F5-80761BF227F6}"/>
              </a:ext>
            </a:extLst>
          </p:cNvPr>
          <p:cNvGraphicFramePr>
            <a:graphicFrameLocks noGrp="1"/>
          </p:cNvGraphicFramePr>
          <p:nvPr>
            <p:ph type="tbl" sz="quarter" idx="13"/>
            <p:extLst>
              <p:ext uri="{D42A27DB-BD31-4B8C-83A1-F6EECF244321}">
                <p14:modId xmlns:p14="http://schemas.microsoft.com/office/powerpoint/2010/main" val="1375929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58336129"/>
                    </a:ext>
                  </a:extLst>
                </a:gridCol>
                <a:gridCol w="493776">
                  <a:extLst>
                    <a:ext uri="{9D8B030D-6E8A-4147-A177-3AD203B41FA5}">
                      <a16:colId xmlns:a16="http://schemas.microsoft.com/office/drawing/2014/main" val="924745490"/>
                    </a:ext>
                  </a:extLst>
                </a:gridCol>
                <a:gridCol w="493776">
                  <a:extLst>
                    <a:ext uri="{9D8B030D-6E8A-4147-A177-3AD203B41FA5}">
                      <a16:colId xmlns:a16="http://schemas.microsoft.com/office/drawing/2014/main" val="3604528475"/>
                    </a:ext>
                  </a:extLst>
                </a:gridCol>
                <a:gridCol w="493776">
                  <a:extLst>
                    <a:ext uri="{9D8B030D-6E8A-4147-A177-3AD203B41FA5}">
                      <a16:colId xmlns:a16="http://schemas.microsoft.com/office/drawing/2014/main" val="3885073041"/>
                    </a:ext>
                  </a:extLst>
                </a:gridCol>
                <a:gridCol w="493776">
                  <a:extLst>
                    <a:ext uri="{9D8B030D-6E8A-4147-A177-3AD203B41FA5}">
                      <a16:colId xmlns:a16="http://schemas.microsoft.com/office/drawing/2014/main" val="1473836016"/>
                    </a:ext>
                  </a:extLst>
                </a:gridCol>
                <a:gridCol w="493776">
                  <a:extLst>
                    <a:ext uri="{9D8B030D-6E8A-4147-A177-3AD203B41FA5}">
                      <a16:colId xmlns:a16="http://schemas.microsoft.com/office/drawing/2014/main" val="2089877827"/>
                    </a:ext>
                  </a:extLst>
                </a:gridCol>
                <a:gridCol w="493776">
                  <a:extLst>
                    <a:ext uri="{9D8B030D-6E8A-4147-A177-3AD203B41FA5}">
                      <a16:colId xmlns:a16="http://schemas.microsoft.com/office/drawing/2014/main" val="4175984264"/>
                    </a:ext>
                  </a:extLst>
                </a:gridCol>
                <a:gridCol w="493776">
                  <a:extLst>
                    <a:ext uri="{9D8B030D-6E8A-4147-A177-3AD203B41FA5}">
                      <a16:colId xmlns:a16="http://schemas.microsoft.com/office/drawing/2014/main" val="2770756387"/>
                    </a:ext>
                  </a:extLst>
                </a:gridCol>
                <a:gridCol w="493776">
                  <a:extLst>
                    <a:ext uri="{9D8B030D-6E8A-4147-A177-3AD203B41FA5}">
                      <a16:colId xmlns:a16="http://schemas.microsoft.com/office/drawing/2014/main" val="1492348063"/>
                    </a:ext>
                  </a:extLst>
                </a:gridCol>
                <a:gridCol w="493776">
                  <a:extLst>
                    <a:ext uri="{9D8B030D-6E8A-4147-A177-3AD203B41FA5}">
                      <a16:colId xmlns:a16="http://schemas.microsoft.com/office/drawing/2014/main" val="903042891"/>
                    </a:ext>
                  </a:extLst>
                </a:gridCol>
                <a:gridCol w="493776">
                  <a:extLst>
                    <a:ext uri="{9D8B030D-6E8A-4147-A177-3AD203B41FA5}">
                      <a16:colId xmlns:a16="http://schemas.microsoft.com/office/drawing/2014/main" val="630204627"/>
                    </a:ext>
                  </a:extLst>
                </a:gridCol>
                <a:gridCol w="493776">
                  <a:extLst>
                    <a:ext uri="{9D8B030D-6E8A-4147-A177-3AD203B41FA5}">
                      <a16:colId xmlns:a16="http://schemas.microsoft.com/office/drawing/2014/main" val="21033489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28989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- 2021-02-18 14:00:13</a:t>
                      </a:r>
                      <a:r>
                        <a:rPr kumimoji="0" lang="es-ES" sz="1000" b="0" i="0" u="none" strike="noStrike" kern="1200" cap="none" spc="0" normalizeH="0" baseline="0" noProof="0">
                          <a:ln>
                            <a:noFill/>
                          </a:ln>
                          <a:solidFill>
                            <a:prstClr val="black"/>
                          </a:solidFill>
                          <a:effectLst/>
                          <a:uLnTx/>
                          <a:uFillTx/>
                          <a:latin typeface="+mn-lt"/>
                          <a:ea typeface="+mn-ea"/>
                          <a:cs typeface="+mn-cs"/>
                        </a:rPr>
                        <a:t>
 El Mito es Falso
✅ El lubricante debe limpiar y evitar la adherencia de barro y lodo. Cada vez que se reemplaza saldrá con coloración oscura, eso indica que el lubricante cumple la función de limpieza. Lo que no debe suceder es que eso quede dentro del motor.
Motomel recomienda y utiliza lubricantes Castrol.
Queremos lo mejor para vos y para tu moto.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456856705"/>
                  </a:ext>
                </a:extLst>
              </a:tr>
            </a:tbl>
          </a:graphicData>
        </a:graphic>
      </p:graphicFrame>
      <p:sp>
        <p:nvSpPr>
          <p:cNvPr id="4" name="Text Placeholder 3">
            <a:extLst>
              <a:ext uri="{FF2B5EF4-FFF2-40B4-BE49-F238E27FC236}">
                <a16:creationId xmlns:a16="http://schemas.microsoft.com/office/drawing/2014/main" id="{31BE9137-7314-4B46-B96D-2E56AD8473AB}"/>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8100445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8F0CB-FF9E-4AD2-98DE-C24135003495}"/>
              </a:ext>
            </a:extLst>
          </p:cNvPr>
          <p:cNvSpPr>
            <a:spLocks noGrp="1"/>
          </p:cNvSpPr>
          <p:nvPr>
            <p:ph type="title"/>
          </p:nvPr>
        </p:nvSpPr>
        <p:spPr/>
        <p:txBody>
          <a:bodyPr/>
          <a:lstStyle/>
          <a:p>
            <a:r>
              <a:rPr lang="en-US"/>
              <a:t>Facebook Post Table + Reactions | Motomel - 14 of 19</a:t>
            </a:r>
          </a:p>
        </p:txBody>
      </p:sp>
      <p:graphicFrame>
        <p:nvGraphicFramePr>
          <p:cNvPr id="5" name="Table Placeholder 4">
            <a:extLst>
              <a:ext uri="{FF2B5EF4-FFF2-40B4-BE49-F238E27FC236}">
                <a16:creationId xmlns:a16="http://schemas.microsoft.com/office/drawing/2014/main" id="{7630174C-362F-4474-A374-94804726438D}"/>
              </a:ext>
            </a:extLst>
          </p:cNvPr>
          <p:cNvGraphicFramePr>
            <a:graphicFrameLocks noGrp="1"/>
          </p:cNvGraphicFramePr>
          <p:nvPr>
            <p:ph type="tbl" sz="quarter" idx="13"/>
            <p:extLst>
              <p:ext uri="{D42A27DB-BD31-4B8C-83A1-F6EECF244321}">
                <p14:modId xmlns:p14="http://schemas.microsoft.com/office/powerpoint/2010/main" val="2374059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63612576"/>
                    </a:ext>
                  </a:extLst>
                </a:gridCol>
                <a:gridCol w="493776">
                  <a:extLst>
                    <a:ext uri="{9D8B030D-6E8A-4147-A177-3AD203B41FA5}">
                      <a16:colId xmlns:a16="http://schemas.microsoft.com/office/drawing/2014/main" val="2851063882"/>
                    </a:ext>
                  </a:extLst>
                </a:gridCol>
                <a:gridCol w="493776">
                  <a:extLst>
                    <a:ext uri="{9D8B030D-6E8A-4147-A177-3AD203B41FA5}">
                      <a16:colId xmlns:a16="http://schemas.microsoft.com/office/drawing/2014/main" val="96325873"/>
                    </a:ext>
                  </a:extLst>
                </a:gridCol>
                <a:gridCol w="493776">
                  <a:extLst>
                    <a:ext uri="{9D8B030D-6E8A-4147-A177-3AD203B41FA5}">
                      <a16:colId xmlns:a16="http://schemas.microsoft.com/office/drawing/2014/main" val="4003559471"/>
                    </a:ext>
                  </a:extLst>
                </a:gridCol>
                <a:gridCol w="493776">
                  <a:extLst>
                    <a:ext uri="{9D8B030D-6E8A-4147-A177-3AD203B41FA5}">
                      <a16:colId xmlns:a16="http://schemas.microsoft.com/office/drawing/2014/main" val="2525496615"/>
                    </a:ext>
                  </a:extLst>
                </a:gridCol>
                <a:gridCol w="493776">
                  <a:extLst>
                    <a:ext uri="{9D8B030D-6E8A-4147-A177-3AD203B41FA5}">
                      <a16:colId xmlns:a16="http://schemas.microsoft.com/office/drawing/2014/main" val="2771046785"/>
                    </a:ext>
                  </a:extLst>
                </a:gridCol>
                <a:gridCol w="493776">
                  <a:extLst>
                    <a:ext uri="{9D8B030D-6E8A-4147-A177-3AD203B41FA5}">
                      <a16:colId xmlns:a16="http://schemas.microsoft.com/office/drawing/2014/main" val="3786246714"/>
                    </a:ext>
                  </a:extLst>
                </a:gridCol>
                <a:gridCol w="493776">
                  <a:extLst>
                    <a:ext uri="{9D8B030D-6E8A-4147-A177-3AD203B41FA5}">
                      <a16:colId xmlns:a16="http://schemas.microsoft.com/office/drawing/2014/main" val="2789201333"/>
                    </a:ext>
                  </a:extLst>
                </a:gridCol>
                <a:gridCol w="493776">
                  <a:extLst>
                    <a:ext uri="{9D8B030D-6E8A-4147-A177-3AD203B41FA5}">
                      <a16:colId xmlns:a16="http://schemas.microsoft.com/office/drawing/2014/main" val="2737789703"/>
                    </a:ext>
                  </a:extLst>
                </a:gridCol>
                <a:gridCol w="493776">
                  <a:extLst>
                    <a:ext uri="{9D8B030D-6E8A-4147-A177-3AD203B41FA5}">
                      <a16:colId xmlns:a16="http://schemas.microsoft.com/office/drawing/2014/main" val="21890467"/>
                    </a:ext>
                  </a:extLst>
                </a:gridCol>
                <a:gridCol w="493776">
                  <a:extLst>
                    <a:ext uri="{9D8B030D-6E8A-4147-A177-3AD203B41FA5}">
                      <a16:colId xmlns:a16="http://schemas.microsoft.com/office/drawing/2014/main" val="3142877356"/>
                    </a:ext>
                  </a:extLst>
                </a:gridCol>
                <a:gridCol w="493776">
                  <a:extLst>
                    <a:ext uri="{9D8B030D-6E8A-4147-A177-3AD203B41FA5}">
                      <a16:colId xmlns:a16="http://schemas.microsoft.com/office/drawing/2014/main" val="2414257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15002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- 2021-03-08 15:35:52</a:t>
                      </a:r>
                      <a:r>
                        <a:rPr kumimoji="0" lang="es-ES" sz="1000" b="0" i="0" u="none" strike="noStrike" kern="1200" cap="none" spc="0" normalizeH="0" baseline="0" noProof="0">
                          <a:ln>
                            <a:noFill/>
                          </a:ln>
                          <a:solidFill>
                            <a:prstClr val="black"/>
                          </a:solidFill>
                          <a:effectLst/>
                          <a:uLnTx/>
                          <a:uFillTx/>
                          <a:latin typeface="+mn-lt"/>
                          <a:ea typeface="+mn-ea"/>
                          <a:cs typeface="+mn-cs"/>
                        </a:rPr>
                        <a:t>
 Conmemoramos el 8 de Marzo, Día Internacional de la Mujer. ⁣
⁣
Feliz día a quienes luchan por un mundo más igualitario día a día.⁣
#diadelamujer #8m #Motomeltebanca #Felizdía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80805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- 2021-03-09 17:50:02</a:t>
                      </a:r>
                      <a:r>
                        <a:rPr kumimoji="0" lang="es-ES" sz="1000" b="0" i="0" u="none" strike="noStrike" kern="1200" cap="none" spc="0" normalizeH="0" baseline="0" noProof="0">
                          <a:ln>
                            <a:noFill/>
                          </a:ln>
                          <a:solidFill>
                            <a:prstClr val="black"/>
                          </a:solidFill>
                          <a:effectLst/>
                          <a:uLnTx/>
                          <a:uFillTx/>
                          <a:latin typeface="+mn-lt"/>
                          <a:ea typeface="+mn-ea"/>
                          <a:cs typeface="+mn-cs"/>
                        </a:rPr>
                        <a:t>
 El #JugadorMotomel de ésta fecha es sin dudas Sebastián Villa de Boca. Fue una pesadilla para la defensa de Velez, el jugador más desequilibrante del partido. ⁣
⁣
¡Felicitaciones Sebastián!⁣
⁣
Seguimos bancando el fútbol argentino.⁣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35037399"/>
                  </a:ext>
                </a:extLst>
              </a:tr>
            </a:tbl>
          </a:graphicData>
        </a:graphic>
      </p:graphicFrame>
      <p:sp>
        <p:nvSpPr>
          <p:cNvPr id="4" name="Text Placeholder 3">
            <a:extLst>
              <a:ext uri="{FF2B5EF4-FFF2-40B4-BE49-F238E27FC236}">
                <a16:creationId xmlns:a16="http://schemas.microsoft.com/office/drawing/2014/main" id="{9CCC49D9-2DDC-492F-9B78-9A471C3DAF55}"/>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9336988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22CD4-E15A-4913-AEE8-529425842E1B}"/>
              </a:ext>
            </a:extLst>
          </p:cNvPr>
          <p:cNvSpPr>
            <a:spLocks noGrp="1"/>
          </p:cNvSpPr>
          <p:nvPr>
            <p:ph type="title"/>
          </p:nvPr>
        </p:nvSpPr>
        <p:spPr/>
        <p:txBody>
          <a:bodyPr/>
          <a:lstStyle/>
          <a:p>
            <a:r>
              <a:rPr lang="en-US"/>
              <a:t>Facebook Post Table + Reactions | Motomel - 15 of 19</a:t>
            </a:r>
          </a:p>
        </p:txBody>
      </p:sp>
      <p:graphicFrame>
        <p:nvGraphicFramePr>
          <p:cNvPr id="5" name="Table Placeholder 4">
            <a:extLst>
              <a:ext uri="{FF2B5EF4-FFF2-40B4-BE49-F238E27FC236}">
                <a16:creationId xmlns:a16="http://schemas.microsoft.com/office/drawing/2014/main" id="{1EEF013B-DCAE-40B8-BB16-C1E4EE033F88}"/>
              </a:ext>
            </a:extLst>
          </p:cNvPr>
          <p:cNvGraphicFramePr>
            <a:graphicFrameLocks noGrp="1"/>
          </p:cNvGraphicFramePr>
          <p:nvPr>
            <p:ph type="tbl" sz="quarter" idx="13"/>
            <p:extLst>
              <p:ext uri="{D42A27DB-BD31-4B8C-83A1-F6EECF244321}">
                <p14:modId xmlns:p14="http://schemas.microsoft.com/office/powerpoint/2010/main" val="108337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72749179"/>
                    </a:ext>
                  </a:extLst>
                </a:gridCol>
                <a:gridCol w="493776">
                  <a:extLst>
                    <a:ext uri="{9D8B030D-6E8A-4147-A177-3AD203B41FA5}">
                      <a16:colId xmlns:a16="http://schemas.microsoft.com/office/drawing/2014/main" val="3780254210"/>
                    </a:ext>
                  </a:extLst>
                </a:gridCol>
                <a:gridCol w="493776">
                  <a:extLst>
                    <a:ext uri="{9D8B030D-6E8A-4147-A177-3AD203B41FA5}">
                      <a16:colId xmlns:a16="http://schemas.microsoft.com/office/drawing/2014/main" val="867590020"/>
                    </a:ext>
                  </a:extLst>
                </a:gridCol>
                <a:gridCol w="493776">
                  <a:extLst>
                    <a:ext uri="{9D8B030D-6E8A-4147-A177-3AD203B41FA5}">
                      <a16:colId xmlns:a16="http://schemas.microsoft.com/office/drawing/2014/main" val="1209142964"/>
                    </a:ext>
                  </a:extLst>
                </a:gridCol>
                <a:gridCol w="493776">
                  <a:extLst>
                    <a:ext uri="{9D8B030D-6E8A-4147-A177-3AD203B41FA5}">
                      <a16:colId xmlns:a16="http://schemas.microsoft.com/office/drawing/2014/main" val="2527296996"/>
                    </a:ext>
                  </a:extLst>
                </a:gridCol>
                <a:gridCol w="493776">
                  <a:extLst>
                    <a:ext uri="{9D8B030D-6E8A-4147-A177-3AD203B41FA5}">
                      <a16:colId xmlns:a16="http://schemas.microsoft.com/office/drawing/2014/main" val="2620252579"/>
                    </a:ext>
                  </a:extLst>
                </a:gridCol>
                <a:gridCol w="493776">
                  <a:extLst>
                    <a:ext uri="{9D8B030D-6E8A-4147-A177-3AD203B41FA5}">
                      <a16:colId xmlns:a16="http://schemas.microsoft.com/office/drawing/2014/main" val="3316617041"/>
                    </a:ext>
                  </a:extLst>
                </a:gridCol>
                <a:gridCol w="493776">
                  <a:extLst>
                    <a:ext uri="{9D8B030D-6E8A-4147-A177-3AD203B41FA5}">
                      <a16:colId xmlns:a16="http://schemas.microsoft.com/office/drawing/2014/main" val="1727695896"/>
                    </a:ext>
                  </a:extLst>
                </a:gridCol>
                <a:gridCol w="493776">
                  <a:extLst>
                    <a:ext uri="{9D8B030D-6E8A-4147-A177-3AD203B41FA5}">
                      <a16:colId xmlns:a16="http://schemas.microsoft.com/office/drawing/2014/main" val="1308842943"/>
                    </a:ext>
                  </a:extLst>
                </a:gridCol>
                <a:gridCol w="493776">
                  <a:extLst>
                    <a:ext uri="{9D8B030D-6E8A-4147-A177-3AD203B41FA5}">
                      <a16:colId xmlns:a16="http://schemas.microsoft.com/office/drawing/2014/main" val="3754839041"/>
                    </a:ext>
                  </a:extLst>
                </a:gridCol>
                <a:gridCol w="493776">
                  <a:extLst>
                    <a:ext uri="{9D8B030D-6E8A-4147-A177-3AD203B41FA5}">
                      <a16:colId xmlns:a16="http://schemas.microsoft.com/office/drawing/2014/main" val="3606179145"/>
                    </a:ext>
                  </a:extLst>
                </a:gridCol>
                <a:gridCol w="493776">
                  <a:extLst>
                    <a:ext uri="{9D8B030D-6E8A-4147-A177-3AD203B41FA5}">
                      <a16:colId xmlns:a16="http://schemas.microsoft.com/office/drawing/2014/main" val="5398036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50086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- 2021-02-25 15:03:43</a:t>
                      </a:r>
                      <a:r>
                        <a:rPr kumimoji="0" lang="es-ES" sz="1000" b="0" i="0" u="none" strike="noStrike" kern="1200" cap="none" spc="0" normalizeH="0" baseline="0" noProof="0">
                          <a:ln>
                            <a:noFill/>
                          </a:ln>
                          <a:solidFill>
                            <a:prstClr val="black"/>
                          </a:solidFill>
                          <a:effectLst/>
                          <a:uLnTx/>
                          <a:uFillTx/>
                          <a:latin typeface="+mn-lt"/>
                          <a:ea typeface="+mn-ea"/>
                          <a:cs typeface="+mn-cs"/>
                        </a:rPr>
                        <a:t>
 Con un diseño típicamente italiano, el scooter EXPERT 150 MILANO es superior por su calidad, sus detalles y sus terminaciones, atendiendo a parámetros internacionales de calidad. 
Ahora, equipado con parabrisas, baúl trasero porta casco, conexión USB y freno a disco delantero. 
Destacate con estilo en la ciudad.
#YaSabésADóndeIr
Consultá precios y planes de financiación en el link de la bio.
#Corven #Motos #Expert150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555351184"/>
                  </a:ext>
                </a:extLst>
              </a:tr>
            </a:tbl>
          </a:graphicData>
        </a:graphic>
      </p:graphicFrame>
      <p:sp>
        <p:nvSpPr>
          <p:cNvPr id="4" name="Text Placeholder 3">
            <a:extLst>
              <a:ext uri="{FF2B5EF4-FFF2-40B4-BE49-F238E27FC236}">
                <a16:creationId xmlns:a16="http://schemas.microsoft.com/office/drawing/2014/main" id="{4EF25572-1E48-42A5-B135-04D89A341BD3}"/>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3798703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2D2DB-EAF1-4187-88F1-6779DCEFB2A3}"/>
              </a:ext>
            </a:extLst>
          </p:cNvPr>
          <p:cNvSpPr>
            <a:spLocks noGrp="1"/>
          </p:cNvSpPr>
          <p:nvPr>
            <p:ph type="title"/>
          </p:nvPr>
        </p:nvSpPr>
        <p:spPr/>
        <p:txBody>
          <a:bodyPr/>
          <a:lstStyle/>
          <a:p>
            <a:r>
              <a:rPr lang="en-US"/>
              <a:t>Facebook Post Table + Reactions | Motomel - 16 of 19</a:t>
            </a:r>
          </a:p>
        </p:txBody>
      </p:sp>
      <p:graphicFrame>
        <p:nvGraphicFramePr>
          <p:cNvPr id="5" name="Table Placeholder 4">
            <a:extLst>
              <a:ext uri="{FF2B5EF4-FFF2-40B4-BE49-F238E27FC236}">
                <a16:creationId xmlns:a16="http://schemas.microsoft.com/office/drawing/2014/main" id="{1B548EF5-5263-40D0-8B3D-8B45A70E82D1}"/>
              </a:ext>
            </a:extLst>
          </p:cNvPr>
          <p:cNvGraphicFramePr>
            <a:graphicFrameLocks noGrp="1"/>
          </p:cNvGraphicFramePr>
          <p:nvPr>
            <p:ph type="tbl" sz="quarter" idx="13"/>
            <p:extLst>
              <p:ext uri="{D42A27DB-BD31-4B8C-83A1-F6EECF244321}">
                <p14:modId xmlns:p14="http://schemas.microsoft.com/office/powerpoint/2010/main" val="1408314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4907154"/>
                    </a:ext>
                  </a:extLst>
                </a:gridCol>
                <a:gridCol w="493776">
                  <a:extLst>
                    <a:ext uri="{9D8B030D-6E8A-4147-A177-3AD203B41FA5}">
                      <a16:colId xmlns:a16="http://schemas.microsoft.com/office/drawing/2014/main" val="418424993"/>
                    </a:ext>
                  </a:extLst>
                </a:gridCol>
                <a:gridCol w="493776">
                  <a:extLst>
                    <a:ext uri="{9D8B030D-6E8A-4147-A177-3AD203B41FA5}">
                      <a16:colId xmlns:a16="http://schemas.microsoft.com/office/drawing/2014/main" val="1722182317"/>
                    </a:ext>
                  </a:extLst>
                </a:gridCol>
                <a:gridCol w="493776">
                  <a:extLst>
                    <a:ext uri="{9D8B030D-6E8A-4147-A177-3AD203B41FA5}">
                      <a16:colId xmlns:a16="http://schemas.microsoft.com/office/drawing/2014/main" val="1585877573"/>
                    </a:ext>
                  </a:extLst>
                </a:gridCol>
                <a:gridCol w="493776">
                  <a:extLst>
                    <a:ext uri="{9D8B030D-6E8A-4147-A177-3AD203B41FA5}">
                      <a16:colId xmlns:a16="http://schemas.microsoft.com/office/drawing/2014/main" val="3465344098"/>
                    </a:ext>
                  </a:extLst>
                </a:gridCol>
                <a:gridCol w="493776">
                  <a:extLst>
                    <a:ext uri="{9D8B030D-6E8A-4147-A177-3AD203B41FA5}">
                      <a16:colId xmlns:a16="http://schemas.microsoft.com/office/drawing/2014/main" val="3848828593"/>
                    </a:ext>
                  </a:extLst>
                </a:gridCol>
                <a:gridCol w="493776">
                  <a:extLst>
                    <a:ext uri="{9D8B030D-6E8A-4147-A177-3AD203B41FA5}">
                      <a16:colId xmlns:a16="http://schemas.microsoft.com/office/drawing/2014/main" val="2695668354"/>
                    </a:ext>
                  </a:extLst>
                </a:gridCol>
                <a:gridCol w="493776">
                  <a:extLst>
                    <a:ext uri="{9D8B030D-6E8A-4147-A177-3AD203B41FA5}">
                      <a16:colId xmlns:a16="http://schemas.microsoft.com/office/drawing/2014/main" val="3233004761"/>
                    </a:ext>
                  </a:extLst>
                </a:gridCol>
                <a:gridCol w="493776">
                  <a:extLst>
                    <a:ext uri="{9D8B030D-6E8A-4147-A177-3AD203B41FA5}">
                      <a16:colId xmlns:a16="http://schemas.microsoft.com/office/drawing/2014/main" val="640667687"/>
                    </a:ext>
                  </a:extLst>
                </a:gridCol>
                <a:gridCol w="493776">
                  <a:extLst>
                    <a:ext uri="{9D8B030D-6E8A-4147-A177-3AD203B41FA5}">
                      <a16:colId xmlns:a16="http://schemas.microsoft.com/office/drawing/2014/main" val="1559329590"/>
                    </a:ext>
                  </a:extLst>
                </a:gridCol>
                <a:gridCol w="493776">
                  <a:extLst>
                    <a:ext uri="{9D8B030D-6E8A-4147-A177-3AD203B41FA5}">
                      <a16:colId xmlns:a16="http://schemas.microsoft.com/office/drawing/2014/main" val="2549560484"/>
                    </a:ext>
                  </a:extLst>
                </a:gridCol>
                <a:gridCol w="493776">
                  <a:extLst>
                    <a:ext uri="{9D8B030D-6E8A-4147-A177-3AD203B41FA5}">
                      <a16:colId xmlns:a16="http://schemas.microsoft.com/office/drawing/2014/main" val="2979676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92217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- 2021-02-23 19:12:10</a:t>
                      </a:r>
                      <a:r>
                        <a:rPr kumimoji="0" lang="es-ES" sz="1000" b="0" i="0" u="none" strike="noStrike" kern="1200" cap="none" spc="0" normalizeH="0" baseline="0" noProof="0">
                          <a:ln>
                            <a:noFill/>
                          </a:ln>
                          <a:solidFill>
                            <a:prstClr val="black"/>
                          </a:solidFill>
                          <a:effectLst/>
                          <a:uLnTx/>
                          <a:uFillTx/>
                          <a:latin typeface="+mn-lt"/>
                          <a:ea typeface="+mn-ea"/>
                          <a:cs typeface="+mn-cs"/>
                        </a:rPr>
                        <a:t>
 La DX 70 es nuestro clásico moderno.
Práctica, divertida y siempre vigente para hacer tuya la ciudad.
#YaSabésADóndeIr
Consultá precios y planes de financiación en el link de la bio.
#Corven #Motos #DX70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264169679"/>
                  </a:ext>
                </a:extLst>
              </a:tr>
            </a:tbl>
          </a:graphicData>
        </a:graphic>
      </p:graphicFrame>
      <p:sp>
        <p:nvSpPr>
          <p:cNvPr id="4" name="Text Placeholder 3">
            <a:extLst>
              <a:ext uri="{FF2B5EF4-FFF2-40B4-BE49-F238E27FC236}">
                <a16:creationId xmlns:a16="http://schemas.microsoft.com/office/drawing/2014/main" id="{DF208464-9947-4784-AA14-463A1B4450F6}"/>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9301362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BF15-C8DA-4AEF-8893-9917D0EF570B}"/>
              </a:ext>
            </a:extLst>
          </p:cNvPr>
          <p:cNvSpPr>
            <a:spLocks noGrp="1"/>
          </p:cNvSpPr>
          <p:nvPr>
            <p:ph type="title"/>
          </p:nvPr>
        </p:nvSpPr>
        <p:spPr/>
        <p:txBody>
          <a:bodyPr/>
          <a:lstStyle/>
          <a:p>
            <a:r>
              <a:rPr lang="en-US"/>
              <a:t>Facebook Post Table + Reactions | Motomel - 17 of 19</a:t>
            </a:r>
          </a:p>
        </p:txBody>
      </p:sp>
      <p:graphicFrame>
        <p:nvGraphicFramePr>
          <p:cNvPr id="5" name="Table Placeholder 4">
            <a:extLst>
              <a:ext uri="{FF2B5EF4-FFF2-40B4-BE49-F238E27FC236}">
                <a16:creationId xmlns:a16="http://schemas.microsoft.com/office/drawing/2014/main" id="{5C88CEE0-0E97-4DA2-9DE8-2644E2D8297A}"/>
              </a:ext>
            </a:extLst>
          </p:cNvPr>
          <p:cNvGraphicFramePr>
            <a:graphicFrameLocks noGrp="1"/>
          </p:cNvGraphicFramePr>
          <p:nvPr>
            <p:ph type="tbl" sz="quarter" idx="13"/>
            <p:extLst>
              <p:ext uri="{D42A27DB-BD31-4B8C-83A1-F6EECF244321}">
                <p14:modId xmlns:p14="http://schemas.microsoft.com/office/powerpoint/2010/main" val="1280553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36804873"/>
                    </a:ext>
                  </a:extLst>
                </a:gridCol>
                <a:gridCol w="493776">
                  <a:extLst>
                    <a:ext uri="{9D8B030D-6E8A-4147-A177-3AD203B41FA5}">
                      <a16:colId xmlns:a16="http://schemas.microsoft.com/office/drawing/2014/main" val="3129810746"/>
                    </a:ext>
                  </a:extLst>
                </a:gridCol>
                <a:gridCol w="493776">
                  <a:extLst>
                    <a:ext uri="{9D8B030D-6E8A-4147-A177-3AD203B41FA5}">
                      <a16:colId xmlns:a16="http://schemas.microsoft.com/office/drawing/2014/main" val="4118315864"/>
                    </a:ext>
                  </a:extLst>
                </a:gridCol>
                <a:gridCol w="493776">
                  <a:extLst>
                    <a:ext uri="{9D8B030D-6E8A-4147-A177-3AD203B41FA5}">
                      <a16:colId xmlns:a16="http://schemas.microsoft.com/office/drawing/2014/main" val="2069380476"/>
                    </a:ext>
                  </a:extLst>
                </a:gridCol>
                <a:gridCol w="493776">
                  <a:extLst>
                    <a:ext uri="{9D8B030D-6E8A-4147-A177-3AD203B41FA5}">
                      <a16:colId xmlns:a16="http://schemas.microsoft.com/office/drawing/2014/main" val="3690110553"/>
                    </a:ext>
                  </a:extLst>
                </a:gridCol>
                <a:gridCol w="493776">
                  <a:extLst>
                    <a:ext uri="{9D8B030D-6E8A-4147-A177-3AD203B41FA5}">
                      <a16:colId xmlns:a16="http://schemas.microsoft.com/office/drawing/2014/main" val="1301636545"/>
                    </a:ext>
                  </a:extLst>
                </a:gridCol>
                <a:gridCol w="493776">
                  <a:extLst>
                    <a:ext uri="{9D8B030D-6E8A-4147-A177-3AD203B41FA5}">
                      <a16:colId xmlns:a16="http://schemas.microsoft.com/office/drawing/2014/main" val="2283864103"/>
                    </a:ext>
                  </a:extLst>
                </a:gridCol>
                <a:gridCol w="493776">
                  <a:extLst>
                    <a:ext uri="{9D8B030D-6E8A-4147-A177-3AD203B41FA5}">
                      <a16:colId xmlns:a16="http://schemas.microsoft.com/office/drawing/2014/main" val="2058345144"/>
                    </a:ext>
                  </a:extLst>
                </a:gridCol>
                <a:gridCol w="493776">
                  <a:extLst>
                    <a:ext uri="{9D8B030D-6E8A-4147-A177-3AD203B41FA5}">
                      <a16:colId xmlns:a16="http://schemas.microsoft.com/office/drawing/2014/main" val="3382220979"/>
                    </a:ext>
                  </a:extLst>
                </a:gridCol>
                <a:gridCol w="493776">
                  <a:extLst>
                    <a:ext uri="{9D8B030D-6E8A-4147-A177-3AD203B41FA5}">
                      <a16:colId xmlns:a16="http://schemas.microsoft.com/office/drawing/2014/main" val="3391700314"/>
                    </a:ext>
                  </a:extLst>
                </a:gridCol>
                <a:gridCol w="493776">
                  <a:extLst>
                    <a:ext uri="{9D8B030D-6E8A-4147-A177-3AD203B41FA5}">
                      <a16:colId xmlns:a16="http://schemas.microsoft.com/office/drawing/2014/main" val="3384081766"/>
                    </a:ext>
                  </a:extLst>
                </a:gridCol>
                <a:gridCol w="493776">
                  <a:extLst>
                    <a:ext uri="{9D8B030D-6E8A-4147-A177-3AD203B41FA5}">
                      <a16:colId xmlns:a16="http://schemas.microsoft.com/office/drawing/2014/main" val="28260899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13599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- 2021-02-28 14:53:20</a:t>
                      </a:r>
                      <a:r>
                        <a:rPr kumimoji="0" lang="es-ES" sz="1000" b="0" i="0" u="none" strike="noStrike" kern="1200" cap="none" spc="0" normalizeH="0" baseline="0" noProof="0">
                          <a:ln>
                            <a:noFill/>
                          </a:ln>
                          <a:solidFill>
                            <a:prstClr val="black"/>
                          </a:solidFill>
                          <a:effectLst/>
                          <a:uLnTx/>
                          <a:uFillTx/>
                          <a:latin typeface="+mn-lt"/>
                          <a:ea typeface="+mn-ea"/>
                          <a:cs typeface="+mn-cs"/>
                        </a:rPr>
                        <a:t>
 La Corven Expert DOT 150 va con vos. 
Con su porta casco trasero, neumático delantero de 12’’, amplio espacio de guardado bajo asiento y conector USB para tu celular o GPS. 
Destacate con estilo en la ciudad.
#YaSabésADóndeIr
Tenela en 48 cuotas con tasa subsidiada.
Consultá precios y planes de financiación en el link de la bio.
#Corven #Motos #Expert150DOT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918365091"/>
                  </a:ext>
                </a:extLst>
              </a:tr>
            </a:tbl>
          </a:graphicData>
        </a:graphic>
      </p:graphicFrame>
      <p:sp>
        <p:nvSpPr>
          <p:cNvPr id="4" name="Text Placeholder 3">
            <a:extLst>
              <a:ext uri="{FF2B5EF4-FFF2-40B4-BE49-F238E27FC236}">
                <a16:creationId xmlns:a16="http://schemas.microsoft.com/office/drawing/2014/main" id="{83FCEF68-E317-42D6-A3FF-55003D6BAF5C}"/>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42709011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BD66E-9A17-4D6B-8271-9CED64E04DC9}"/>
              </a:ext>
            </a:extLst>
          </p:cNvPr>
          <p:cNvSpPr>
            <a:spLocks noGrp="1"/>
          </p:cNvSpPr>
          <p:nvPr>
            <p:ph type="title"/>
          </p:nvPr>
        </p:nvSpPr>
        <p:spPr/>
        <p:txBody>
          <a:bodyPr/>
          <a:lstStyle/>
          <a:p>
            <a:r>
              <a:rPr lang="en-US"/>
              <a:t>Facebook Post Table + Reactions | Motomel - 18 of 19</a:t>
            </a:r>
          </a:p>
        </p:txBody>
      </p:sp>
      <p:graphicFrame>
        <p:nvGraphicFramePr>
          <p:cNvPr id="5" name="Table Placeholder 4">
            <a:extLst>
              <a:ext uri="{FF2B5EF4-FFF2-40B4-BE49-F238E27FC236}">
                <a16:creationId xmlns:a16="http://schemas.microsoft.com/office/drawing/2014/main" id="{499AD398-4CE1-4F4C-8B8F-32AC17981CDB}"/>
              </a:ext>
            </a:extLst>
          </p:cNvPr>
          <p:cNvGraphicFramePr>
            <a:graphicFrameLocks noGrp="1"/>
          </p:cNvGraphicFramePr>
          <p:nvPr>
            <p:ph type="tbl" sz="quarter" idx="13"/>
            <p:extLst>
              <p:ext uri="{D42A27DB-BD31-4B8C-83A1-F6EECF244321}">
                <p14:modId xmlns:p14="http://schemas.microsoft.com/office/powerpoint/2010/main" val="13702573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32403667"/>
                    </a:ext>
                  </a:extLst>
                </a:gridCol>
                <a:gridCol w="493776">
                  <a:extLst>
                    <a:ext uri="{9D8B030D-6E8A-4147-A177-3AD203B41FA5}">
                      <a16:colId xmlns:a16="http://schemas.microsoft.com/office/drawing/2014/main" val="4136899113"/>
                    </a:ext>
                  </a:extLst>
                </a:gridCol>
                <a:gridCol w="493776">
                  <a:extLst>
                    <a:ext uri="{9D8B030D-6E8A-4147-A177-3AD203B41FA5}">
                      <a16:colId xmlns:a16="http://schemas.microsoft.com/office/drawing/2014/main" val="3431339148"/>
                    </a:ext>
                  </a:extLst>
                </a:gridCol>
                <a:gridCol w="493776">
                  <a:extLst>
                    <a:ext uri="{9D8B030D-6E8A-4147-A177-3AD203B41FA5}">
                      <a16:colId xmlns:a16="http://schemas.microsoft.com/office/drawing/2014/main" val="3615860962"/>
                    </a:ext>
                  </a:extLst>
                </a:gridCol>
                <a:gridCol w="493776">
                  <a:extLst>
                    <a:ext uri="{9D8B030D-6E8A-4147-A177-3AD203B41FA5}">
                      <a16:colId xmlns:a16="http://schemas.microsoft.com/office/drawing/2014/main" val="1894879976"/>
                    </a:ext>
                  </a:extLst>
                </a:gridCol>
                <a:gridCol w="493776">
                  <a:extLst>
                    <a:ext uri="{9D8B030D-6E8A-4147-A177-3AD203B41FA5}">
                      <a16:colId xmlns:a16="http://schemas.microsoft.com/office/drawing/2014/main" val="169642885"/>
                    </a:ext>
                  </a:extLst>
                </a:gridCol>
                <a:gridCol w="493776">
                  <a:extLst>
                    <a:ext uri="{9D8B030D-6E8A-4147-A177-3AD203B41FA5}">
                      <a16:colId xmlns:a16="http://schemas.microsoft.com/office/drawing/2014/main" val="699691038"/>
                    </a:ext>
                  </a:extLst>
                </a:gridCol>
                <a:gridCol w="493776">
                  <a:extLst>
                    <a:ext uri="{9D8B030D-6E8A-4147-A177-3AD203B41FA5}">
                      <a16:colId xmlns:a16="http://schemas.microsoft.com/office/drawing/2014/main" val="3293707456"/>
                    </a:ext>
                  </a:extLst>
                </a:gridCol>
                <a:gridCol w="493776">
                  <a:extLst>
                    <a:ext uri="{9D8B030D-6E8A-4147-A177-3AD203B41FA5}">
                      <a16:colId xmlns:a16="http://schemas.microsoft.com/office/drawing/2014/main" val="2463050523"/>
                    </a:ext>
                  </a:extLst>
                </a:gridCol>
                <a:gridCol w="493776">
                  <a:extLst>
                    <a:ext uri="{9D8B030D-6E8A-4147-A177-3AD203B41FA5}">
                      <a16:colId xmlns:a16="http://schemas.microsoft.com/office/drawing/2014/main" val="1358400542"/>
                    </a:ext>
                  </a:extLst>
                </a:gridCol>
                <a:gridCol w="493776">
                  <a:extLst>
                    <a:ext uri="{9D8B030D-6E8A-4147-A177-3AD203B41FA5}">
                      <a16:colId xmlns:a16="http://schemas.microsoft.com/office/drawing/2014/main" val="2909458412"/>
                    </a:ext>
                  </a:extLst>
                </a:gridCol>
                <a:gridCol w="493776">
                  <a:extLst>
                    <a:ext uri="{9D8B030D-6E8A-4147-A177-3AD203B41FA5}">
                      <a16:colId xmlns:a16="http://schemas.microsoft.com/office/drawing/2014/main" val="705930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0801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- 2021-02-17 16:45:25</a:t>
                      </a:r>
                      <a:r>
                        <a:rPr kumimoji="0" lang="en-US" sz="1000" b="0" i="0" u="none" strike="noStrike" kern="1200" cap="none" spc="0" normalizeH="0" baseline="0" noProof="0">
                          <a:ln>
                            <a:noFill/>
                          </a:ln>
                          <a:solidFill>
                            <a:prstClr val="black"/>
                          </a:solidFill>
                          <a:effectLst/>
                          <a:uLnTx/>
                          <a:uFillTx/>
                          <a:latin typeface="+mn-lt"/>
                          <a:ea typeface="+mn-ea"/>
                          <a:cs typeface="+mn-cs"/>
                        </a:rPr>
                        <a:t>
 ¡𝐂𝐨𝐧𝐬𝐞𝐠𝐮𝐢́ 𝐭𝐮 #𝐌𝐨𝐭𝐨𝐦𝐞𝐥 𝐜𝐨𝐧 𝐥𝐚 𝐦𝐞𝐣𝐨𝐫⁣
𝐟𝐢𝐧𝐚𝐧𝐜𝐢𝐚𝐜𝐢𝐨́𝐧!⁣
 Pagala en hasta 48 cuotas fijas con el⁣
crédito del Banco Nación. 💳⁣⁣⁣
⁣⁣⁣
¿Cómo? 👉¡Seguí estos pasos!⁣⁣⁣
⁣⁣⁣⁣
⁣⁣1. 𝐒𝐨𝐥𝐢𝐜𝐢𝐭𝐚́ 𝐭𝐮 𝐜𝐫𝐞́𝐝𝐢𝐭𝐨 desde la página web del Banco Nación: [Agrega tu link aquí]
⁣⁣⁣⁣⁣
2.Una vez que el banco apruebe tu crédito recibirás un link del⁣
marketplace. 𝐑𝐞𝐬𝐞𝐫𝐯𝐚́ 𝐥𝐚 𝐌𝐨𝐭𝐨𝐦𝐞𝐥 que mejor se adapte a⁣
vos:⁣⁣
⁣⁣
- Blitz Base⁣
- Skua 150⁣
- S2 Base⁣
⁣⁣⁣
4. Se 𝐟𝐨𝐫𝐦𝐚𝐥𝐢𝐳𝐚𝐫𝐚́ 𝐞𝐥 𝐩𝐫𝐞́𝐬𝐭𝐚𝐦𝐨. La sucursal del banco coordinará con vos para firmar la documentación. ⁣⁣
⁣⁣⁣
5.Por último el concesionario emite la factura y junto con el pago⁣
𝐞𝐧𝐭𝐫𝐞𝐠𝐚 𝐥𝐚 𝐦𝐨𝐭𝐨.  ¡Y listo! Llevate tu Motomel😎⁣⁣⁣
⁣⁣⁣⁣⁣
⁣⁣⁣⁣⁣
#MotomelTeBanca #48cuotas #financiacion⁣⁣
⁣⁣
⁣⁣
⁣⁣
⁣⁣
Info adicional: El precio de la unidad no incluye los gastos administrativos⁣
ni de patentamiento. El crédito es ortorgado por el Banco Nación en⁣
hasta 48 cuotas...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486009470"/>
                  </a:ext>
                </a:extLst>
              </a:tr>
            </a:tbl>
          </a:graphicData>
        </a:graphic>
      </p:graphicFrame>
      <p:sp>
        <p:nvSpPr>
          <p:cNvPr id="4" name="Text Placeholder 3">
            <a:extLst>
              <a:ext uri="{FF2B5EF4-FFF2-40B4-BE49-F238E27FC236}">
                <a16:creationId xmlns:a16="http://schemas.microsoft.com/office/drawing/2014/main" id="{D32D84D9-C901-43F0-903B-6AA1C9EC268D}"/>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829085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85BA2-0FF6-4111-9302-D4B4B7C9B1F9}"/>
              </a:ext>
            </a:extLst>
          </p:cNvPr>
          <p:cNvSpPr>
            <a:spLocks noGrp="1"/>
          </p:cNvSpPr>
          <p:nvPr>
            <p:ph type="title"/>
          </p:nvPr>
        </p:nvSpPr>
        <p:spPr/>
        <p:txBody>
          <a:bodyPr/>
          <a:lstStyle/>
          <a:p>
            <a:r>
              <a:rPr lang="en-US"/>
              <a:t>Facebook Post Table + Reactions | Motomel - 19 of 19</a:t>
            </a:r>
          </a:p>
        </p:txBody>
      </p:sp>
      <p:graphicFrame>
        <p:nvGraphicFramePr>
          <p:cNvPr id="5" name="Table Placeholder 4">
            <a:extLst>
              <a:ext uri="{FF2B5EF4-FFF2-40B4-BE49-F238E27FC236}">
                <a16:creationId xmlns:a16="http://schemas.microsoft.com/office/drawing/2014/main" id="{0798AA96-6DE6-4E2A-BFA4-68CB78D96949}"/>
              </a:ext>
            </a:extLst>
          </p:cNvPr>
          <p:cNvGraphicFramePr>
            <a:graphicFrameLocks noGrp="1"/>
          </p:cNvGraphicFramePr>
          <p:nvPr>
            <p:ph type="tbl" sz="quarter" idx="13"/>
            <p:extLst>
              <p:ext uri="{D42A27DB-BD31-4B8C-83A1-F6EECF244321}">
                <p14:modId xmlns:p14="http://schemas.microsoft.com/office/powerpoint/2010/main" val="1962191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18200915"/>
                    </a:ext>
                  </a:extLst>
                </a:gridCol>
                <a:gridCol w="493776">
                  <a:extLst>
                    <a:ext uri="{9D8B030D-6E8A-4147-A177-3AD203B41FA5}">
                      <a16:colId xmlns:a16="http://schemas.microsoft.com/office/drawing/2014/main" val="781618446"/>
                    </a:ext>
                  </a:extLst>
                </a:gridCol>
                <a:gridCol w="493776">
                  <a:extLst>
                    <a:ext uri="{9D8B030D-6E8A-4147-A177-3AD203B41FA5}">
                      <a16:colId xmlns:a16="http://schemas.microsoft.com/office/drawing/2014/main" val="1304792759"/>
                    </a:ext>
                  </a:extLst>
                </a:gridCol>
                <a:gridCol w="493776">
                  <a:extLst>
                    <a:ext uri="{9D8B030D-6E8A-4147-A177-3AD203B41FA5}">
                      <a16:colId xmlns:a16="http://schemas.microsoft.com/office/drawing/2014/main" val="2888279004"/>
                    </a:ext>
                  </a:extLst>
                </a:gridCol>
                <a:gridCol w="493776">
                  <a:extLst>
                    <a:ext uri="{9D8B030D-6E8A-4147-A177-3AD203B41FA5}">
                      <a16:colId xmlns:a16="http://schemas.microsoft.com/office/drawing/2014/main" val="2965127890"/>
                    </a:ext>
                  </a:extLst>
                </a:gridCol>
                <a:gridCol w="493776">
                  <a:extLst>
                    <a:ext uri="{9D8B030D-6E8A-4147-A177-3AD203B41FA5}">
                      <a16:colId xmlns:a16="http://schemas.microsoft.com/office/drawing/2014/main" val="1526440335"/>
                    </a:ext>
                  </a:extLst>
                </a:gridCol>
                <a:gridCol w="493776">
                  <a:extLst>
                    <a:ext uri="{9D8B030D-6E8A-4147-A177-3AD203B41FA5}">
                      <a16:colId xmlns:a16="http://schemas.microsoft.com/office/drawing/2014/main" val="3297276548"/>
                    </a:ext>
                  </a:extLst>
                </a:gridCol>
                <a:gridCol w="493776">
                  <a:extLst>
                    <a:ext uri="{9D8B030D-6E8A-4147-A177-3AD203B41FA5}">
                      <a16:colId xmlns:a16="http://schemas.microsoft.com/office/drawing/2014/main" val="2959086935"/>
                    </a:ext>
                  </a:extLst>
                </a:gridCol>
                <a:gridCol w="493776">
                  <a:extLst>
                    <a:ext uri="{9D8B030D-6E8A-4147-A177-3AD203B41FA5}">
                      <a16:colId xmlns:a16="http://schemas.microsoft.com/office/drawing/2014/main" val="2830798903"/>
                    </a:ext>
                  </a:extLst>
                </a:gridCol>
                <a:gridCol w="493776">
                  <a:extLst>
                    <a:ext uri="{9D8B030D-6E8A-4147-A177-3AD203B41FA5}">
                      <a16:colId xmlns:a16="http://schemas.microsoft.com/office/drawing/2014/main" val="1887355284"/>
                    </a:ext>
                  </a:extLst>
                </a:gridCol>
                <a:gridCol w="493776">
                  <a:extLst>
                    <a:ext uri="{9D8B030D-6E8A-4147-A177-3AD203B41FA5}">
                      <a16:colId xmlns:a16="http://schemas.microsoft.com/office/drawing/2014/main" val="1149359236"/>
                    </a:ext>
                  </a:extLst>
                </a:gridCol>
                <a:gridCol w="493776">
                  <a:extLst>
                    <a:ext uri="{9D8B030D-6E8A-4147-A177-3AD203B41FA5}">
                      <a16:colId xmlns:a16="http://schemas.microsoft.com/office/drawing/2014/main" val="3338415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46899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- 2021-02-23 18:00:00</a:t>
                      </a:r>
                      <a:r>
                        <a:rPr kumimoji="0" lang="es-ES" sz="1000" b="0" i="0" u="none" strike="noStrike" kern="1200" cap="none" spc="0" normalizeH="0" baseline="0" noProof="0">
                          <a:ln>
                            <a:noFill/>
                          </a:ln>
                          <a:solidFill>
                            <a:prstClr val="black"/>
                          </a:solidFill>
                          <a:effectLst/>
                          <a:uLnTx/>
                          <a:uFillTx/>
                          <a:latin typeface="+mn-lt"/>
                          <a:ea typeface="+mn-ea"/>
                          <a:cs typeface="+mn-cs"/>
                        </a:rPr>
                        <a:t>
 Si vas a salir a la ruta, seguí nuestros 📝#MotoTips🔧 de hoy. ⁣⁣⁣
⁣
¿Vas a salir en la ruta en grupo? ¡Mirá estos consejos que nos deja @moreagustavo!⁣
⁣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48380859"/>
                  </a:ext>
                </a:extLst>
              </a:tr>
            </a:tbl>
          </a:graphicData>
        </a:graphic>
      </p:graphicFrame>
      <p:sp>
        <p:nvSpPr>
          <p:cNvPr id="4" name="Text Placeholder 3">
            <a:extLst>
              <a:ext uri="{FF2B5EF4-FFF2-40B4-BE49-F238E27FC236}">
                <a16:creationId xmlns:a16="http://schemas.microsoft.com/office/drawing/2014/main" id="{632D3AFF-52F9-4151-A79B-266669C05C5A}"/>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11861444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3F3F6-F4CD-472B-BF8D-815045B5B71A}"/>
              </a:ext>
            </a:extLst>
          </p:cNvPr>
          <p:cNvSpPr>
            <a:spLocks noGrp="1"/>
          </p:cNvSpPr>
          <p:nvPr>
            <p:ph type="title"/>
          </p:nvPr>
        </p:nvSpPr>
        <p:spPr/>
        <p:txBody>
          <a:bodyPr/>
          <a:lstStyle/>
          <a:p>
            <a:r>
              <a:rPr lang="en-US"/>
              <a:t>Facebook User Posts | Motomel</a:t>
            </a:r>
          </a:p>
        </p:txBody>
      </p:sp>
      <p:graphicFrame>
        <p:nvGraphicFramePr>
          <p:cNvPr id="6" name="Chart Placeholder 5">
            <a:extLst>
              <a:ext uri="{FF2B5EF4-FFF2-40B4-BE49-F238E27FC236}">
                <a16:creationId xmlns:a16="http://schemas.microsoft.com/office/drawing/2014/main" id="{438A30F4-8D77-4D71-8FC6-CF6D122AD1BD}"/>
              </a:ext>
            </a:extLst>
          </p:cNvPr>
          <p:cNvGraphicFramePr>
            <a:graphicFrameLocks noGrp="1"/>
          </p:cNvGraphicFramePr>
          <p:nvPr>
            <p:ph type="chart" sz="quarter" idx="13"/>
            <p:extLst>
              <p:ext uri="{D42A27DB-BD31-4B8C-83A1-F6EECF244321}">
                <p14:modId xmlns:p14="http://schemas.microsoft.com/office/powerpoint/2010/main" val="28496490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BA219E-F6F1-489A-9C45-D8F43D1E5141}"/>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176E11B6-845A-41BA-A3FC-3F64EE2237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82247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69618-3A98-4DFD-A0D8-9E65E51A7A61}"/>
              </a:ext>
            </a:extLst>
          </p:cNvPr>
          <p:cNvSpPr>
            <a:spLocks noGrp="1"/>
          </p:cNvSpPr>
          <p:nvPr>
            <p:ph type="title"/>
          </p:nvPr>
        </p:nvSpPr>
        <p:spPr/>
        <p:txBody>
          <a:bodyPr/>
          <a:lstStyle/>
          <a:p>
            <a:r>
              <a:rPr lang="en-US"/>
              <a:t>Facebook User Posts Table | Motomel</a:t>
            </a:r>
          </a:p>
        </p:txBody>
      </p:sp>
      <p:graphicFrame>
        <p:nvGraphicFramePr>
          <p:cNvPr id="5" name="Table Placeholder 4">
            <a:extLst>
              <a:ext uri="{FF2B5EF4-FFF2-40B4-BE49-F238E27FC236}">
                <a16:creationId xmlns:a16="http://schemas.microsoft.com/office/drawing/2014/main" id="{FB4219F6-9211-4A6F-A0F7-C6807B3395DD}"/>
              </a:ext>
            </a:extLst>
          </p:cNvPr>
          <p:cNvGraphicFramePr>
            <a:graphicFrameLocks noGrp="1"/>
          </p:cNvGraphicFramePr>
          <p:nvPr>
            <p:ph type="tbl" sz="quarter" idx="13"/>
            <p:extLst>
              <p:ext uri="{D42A27DB-BD31-4B8C-83A1-F6EECF244321}">
                <p14:modId xmlns:p14="http://schemas.microsoft.com/office/powerpoint/2010/main" val="1095588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898886074"/>
                    </a:ext>
                  </a:extLst>
                </a:gridCol>
                <a:gridCol w="1152144">
                  <a:extLst>
                    <a:ext uri="{9D8B030D-6E8A-4147-A177-3AD203B41FA5}">
                      <a16:colId xmlns:a16="http://schemas.microsoft.com/office/drawing/2014/main" val="3668275362"/>
                    </a:ext>
                  </a:extLst>
                </a:gridCol>
                <a:gridCol w="1152144">
                  <a:extLst>
                    <a:ext uri="{9D8B030D-6E8A-4147-A177-3AD203B41FA5}">
                      <a16:colId xmlns:a16="http://schemas.microsoft.com/office/drawing/2014/main" val="4016244165"/>
                    </a:ext>
                  </a:extLst>
                </a:gridCol>
                <a:gridCol w="1152144">
                  <a:extLst>
                    <a:ext uri="{9D8B030D-6E8A-4147-A177-3AD203B41FA5}">
                      <a16:colId xmlns:a16="http://schemas.microsoft.com/office/drawing/2014/main" val="2478921834"/>
                    </a:ext>
                  </a:extLst>
                </a:gridCol>
                <a:gridCol w="1152144">
                  <a:extLst>
                    <a:ext uri="{9D8B030D-6E8A-4147-A177-3AD203B41FA5}">
                      <a16:colId xmlns:a16="http://schemas.microsoft.com/office/drawing/2014/main" val="190128508"/>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285528687"/>
                  </a:ext>
                </a:extLst>
              </a:tr>
              <a:tr h="370840">
                <a:tc>
                  <a:txBody>
                    <a:bodyPr/>
                    <a:lstStyle/>
                    <a:p>
                      <a:r>
                        <a:rPr lang="es-ES" sz="1000" b="1"/>
                        <a:t>Corven Motos - 2021-03-09 21:34:06</a:t>
                      </a:r>
                      <a:r>
                        <a:rPr lang="es-ES" sz="1000"/>
                        <a:t>
 Hola quiero saber dónde podría conseguir los plásticos de la Corven energy 110 modelo 2020?</a:t>
                      </a:r>
                      <a:endParaRPr lang="en-US" sz="1000"/>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2589241554"/>
                  </a:ext>
                </a:extLst>
              </a:tr>
              <a:tr h="370840">
                <a:tc>
                  <a:txBody>
                    <a:bodyPr/>
                    <a:lstStyle/>
                    <a:p>
                      <a:r>
                        <a:rPr lang="es-ES" sz="1000" b="1"/>
                        <a:t>Corven Motos - 2021-02-18 15:32:52</a:t>
                      </a:r>
                      <a:r>
                        <a:rPr lang="es-ES" sz="1000"/>
                        <a:t>
 HOLA ES VERDAD QUE CORVEN IMPORTARA LAS CF MOTOS?</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2042766374"/>
                  </a:ext>
                </a:extLst>
              </a:tr>
              <a:tr h="370840">
                <a:tc>
                  <a:txBody>
                    <a:bodyPr/>
                    <a:lstStyle/>
                    <a:p>
                      <a:r>
                        <a:rPr lang="es-ES" sz="1000" b="1"/>
                        <a:t>Corven Motos - 2021-02-18 23:18:51</a:t>
                      </a:r>
                      <a:r>
                        <a:rPr lang="es-ES" sz="1000"/>
                        <a:t>
 Quiero que me den una solución a mí problema ya van 9 meses que no consigo bomba de aceite para mí Corven Triax R3 200cc háganse responsable ustedes cómo empresa que son y den solución a sus clientes. Ya me tienen cansados con sus excusas y vueltas! Necesito mí moto! 😡</a:t>
                      </a:r>
                      <a:endParaRPr lang="en-US" sz="1000"/>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2951142254"/>
                  </a:ext>
                </a:extLst>
              </a:tr>
              <a:tr h="370840">
                <a:tc>
                  <a:txBody>
                    <a:bodyPr/>
                    <a:lstStyle/>
                    <a:p>
                      <a:r>
                        <a:rPr lang="es-ES" sz="1000" b="1"/>
                        <a:t>Corven Motos - 2021-03-03 23:48:53</a:t>
                      </a:r>
                      <a:r>
                        <a:rPr lang="es-ES" sz="1000"/>
                        <a:t>
 de ninguna moto tienen publicada ficha técnica, no sabras nunca q rodado usan, que potencia tienen, etc</a:t>
                      </a:r>
                      <a:endParaRPr lang="en-US" sz="1000"/>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1720001785"/>
                  </a:ext>
                </a:extLst>
              </a:tr>
            </a:tbl>
          </a:graphicData>
        </a:graphic>
      </p:graphicFrame>
      <p:sp>
        <p:nvSpPr>
          <p:cNvPr id="4" name="Text Placeholder 3">
            <a:extLst>
              <a:ext uri="{FF2B5EF4-FFF2-40B4-BE49-F238E27FC236}">
                <a16:creationId xmlns:a16="http://schemas.microsoft.com/office/drawing/2014/main" id="{D0BD5979-A8DE-4B1D-B2DC-482343CA249D}"/>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9953148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1556</Words>
  <Application>Microsoft Office PowerPoint</Application>
  <PresentationFormat>On-screen Show (4:3)</PresentationFormat>
  <Paragraphs>873</Paragraphs>
  <Slides>44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quintly_template</vt:lpstr>
      <vt:lpstr>FACEBOOK NUEVO - La emilia usar</vt:lpstr>
      <vt:lpstr>Facebook Key Metrics Table | Motomel</vt:lpstr>
      <vt:lpstr>Facebook Key Metrics Radar | Motomel</vt:lpstr>
      <vt:lpstr>Facebook Fan Distribution | Motomel</vt:lpstr>
      <vt:lpstr>Facebook +/- Fan Distribution | Motomel</vt:lpstr>
      <vt:lpstr>Facebook Posts Distribution | Motomel</vt:lpstr>
      <vt:lpstr>Facebook Interactions Distribution | Motomel</vt:lpstr>
      <vt:lpstr>Facebook Page Likes Total | Motomel</vt:lpstr>
      <vt:lpstr>Facebook Fans Change | Motomel</vt:lpstr>
      <vt:lpstr>Facebook Fans Change Per Weekday | Motomel</vt:lpstr>
      <vt:lpstr>Facebook Fans Change Rate | Motomel</vt:lpstr>
      <vt:lpstr>Facebook Own Posts | Motomel</vt:lpstr>
      <vt:lpstr>Facebook Own Posts By Hour | Motomel</vt:lpstr>
      <vt:lpstr>Facebook Own Posts By Weekday | Motomel</vt:lpstr>
      <vt:lpstr>Facebook Interactions Distribution | Motomel</vt:lpstr>
      <vt:lpstr>Facebook Post Type Distribution Per Profile | Motomel</vt:lpstr>
      <vt:lpstr>Facebook Interaction Rate By Weekday | Motomel</vt:lpstr>
      <vt:lpstr>Facebook Interaction Rate | Motomel</vt:lpstr>
      <vt:lpstr>Facebook Interaction Rate By Post Type | Motomel</vt:lpstr>
      <vt:lpstr>Facebook Interaction Rate By Hour | Motomel</vt:lpstr>
      <vt:lpstr>Facebook Hashtag Detection | Motomel - 1 of 3</vt:lpstr>
      <vt:lpstr>Facebook Hashtag Detection | Motomel - 2 of 3</vt:lpstr>
      <vt:lpstr>Facebook Hashtag Detection | Motomel - 3 of 3</vt:lpstr>
      <vt:lpstr>Facebook Post Table + Reactions | Motomel - 1 of 19</vt:lpstr>
      <vt:lpstr>Facebook Post Table + Reactions | Motomel - 2 of 19</vt:lpstr>
      <vt:lpstr>Facebook Post Table + Reactions | Motomel - 3 of 19</vt:lpstr>
      <vt:lpstr>Facebook Post Table + Reactions | Motomel - 4 of 19</vt:lpstr>
      <vt:lpstr>Facebook Post Table + Reactions | Motomel - 5 of 19</vt:lpstr>
      <vt:lpstr>Facebook Post Table + Reactions | Motomel - 6 of 19</vt:lpstr>
      <vt:lpstr>Facebook Post Table + Reactions | Motomel - 7 of 19</vt:lpstr>
      <vt:lpstr>Facebook Post Table + Reactions | Motomel - 8 of 19</vt:lpstr>
      <vt:lpstr>Facebook Post Table + Reactions | Motomel - 9 of 19</vt:lpstr>
      <vt:lpstr>Facebook Post Table + Reactions | Motomel - 10 of 19</vt:lpstr>
      <vt:lpstr>Facebook Post Table + Reactions | Motomel - 11 of 19</vt:lpstr>
      <vt:lpstr>Facebook Post Table + Reactions | Motomel - 12 of 19</vt:lpstr>
      <vt:lpstr>Facebook Post Table + Reactions | Motomel - 13 of 19</vt:lpstr>
      <vt:lpstr>Facebook Post Table + Reactions | Motomel - 14 of 19</vt:lpstr>
      <vt:lpstr>Facebook Post Table + Reactions | Motomel - 15 of 19</vt:lpstr>
      <vt:lpstr>Facebook Post Table + Reactions | Motomel - 16 of 19</vt:lpstr>
      <vt:lpstr>Facebook Post Table + Reactions | Motomel - 17 of 19</vt:lpstr>
      <vt:lpstr>Facebook Post Table + Reactions | Motomel - 18 of 19</vt:lpstr>
      <vt:lpstr>Facebook Post Table + Reactions | Motomel - 19 of 19</vt:lpstr>
      <vt:lpstr>Facebook User Posts | Motomel</vt:lpstr>
      <vt:lpstr>Facebook User Posts Table | Motomel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2021-03-15T17:20:26Z</dcterms:created>
  <dcterms:modified xsi:type="dcterms:W3CDTF">2021-03-15T17:22:23Z</dcterms:modified>
</cp:coreProperties>
</file>