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2859</c:v>
                </c:pt>
                <c:pt idx="1">
                  <c:v>2289</c:v>
                </c:pt>
                <c:pt idx="2">
                  <c:v>1735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56-4376-B948-B760189965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60.685600000000001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26.838200000000001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98-495F-9006-5CDB62B40E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100</c:v>
                </c:pt>
                <c:pt idx="1">
                  <c:v>50</c:v>
                </c:pt>
                <c:pt idx="2">
                  <c:v>0</c:v>
                </c:pt>
                <c:pt idx="3">
                  <c:v>0</c:v>
                </c:pt>
                <c:pt idx="4">
                  <c:v>50</c:v>
                </c:pt>
                <c:pt idx="5">
                  <c:v>16.5441</c:v>
                </c:pt>
                <c:pt idx="6">
                  <c:v>73.56</c:v>
                </c:pt>
                <c:pt idx="7">
                  <c:v>49.153500000000001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98-495F-9006-5CDB62B40E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80.063000000000002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098-495F-9006-5CDB62B40E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9439816"/>
        <c:axId val="69440800"/>
      </c:radarChart>
      <c:catAx>
        <c:axId val="69439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440800"/>
        <c:crosses val="autoZero"/>
        <c:auto val="1"/>
        <c:lblAlgn val="ctr"/>
        <c:lblOffset val="100"/>
        <c:noMultiLvlLbl val="0"/>
      </c:catAx>
      <c:valAx>
        <c:axId val="69440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439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1621</c:v>
                </c:pt>
                <c:pt idx="1">
                  <c:v>1622</c:v>
                </c:pt>
                <c:pt idx="2">
                  <c:v>1623</c:v>
                </c:pt>
                <c:pt idx="3">
                  <c:v>1629</c:v>
                </c:pt>
                <c:pt idx="4">
                  <c:v>1634</c:v>
                </c:pt>
                <c:pt idx="5">
                  <c:v>1646</c:v>
                </c:pt>
                <c:pt idx="6">
                  <c:v>1653</c:v>
                </c:pt>
                <c:pt idx="7">
                  <c:v>1659</c:v>
                </c:pt>
                <c:pt idx="8">
                  <c:v>1664</c:v>
                </c:pt>
                <c:pt idx="9">
                  <c:v>1670</c:v>
                </c:pt>
                <c:pt idx="10">
                  <c:v>1676</c:v>
                </c:pt>
                <c:pt idx="11">
                  <c:v>1682</c:v>
                </c:pt>
                <c:pt idx="12">
                  <c:v>1681</c:v>
                </c:pt>
                <c:pt idx="13">
                  <c:v>1681</c:v>
                </c:pt>
                <c:pt idx="14">
                  <c:v>1680</c:v>
                </c:pt>
                <c:pt idx="15">
                  <c:v>1685</c:v>
                </c:pt>
                <c:pt idx="16">
                  <c:v>1690</c:v>
                </c:pt>
                <c:pt idx="17">
                  <c:v>1696</c:v>
                </c:pt>
                <c:pt idx="18">
                  <c:v>1700</c:v>
                </c:pt>
                <c:pt idx="19">
                  <c:v>1704</c:v>
                </c:pt>
                <c:pt idx="20">
                  <c:v>1710</c:v>
                </c:pt>
                <c:pt idx="21">
                  <c:v>1714</c:v>
                </c:pt>
                <c:pt idx="22">
                  <c:v>1719</c:v>
                </c:pt>
                <c:pt idx="23">
                  <c:v>1724</c:v>
                </c:pt>
                <c:pt idx="24">
                  <c:v>1729</c:v>
                </c:pt>
                <c:pt idx="25">
                  <c:v>1735</c:v>
                </c:pt>
                <c:pt idx="26">
                  <c:v>1735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D8-480E-8232-B3ABAFF4AA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2761</c:v>
                </c:pt>
                <c:pt idx="1">
                  <c:v>2766</c:v>
                </c:pt>
                <c:pt idx="2">
                  <c:v>2767</c:v>
                </c:pt>
                <c:pt idx="3">
                  <c:v>2776</c:v>
                </c:pt>
                <c:pt idx="4">
                  <c:v>2787</c:v>
                </c:pt>
                <c:pt idx="5">
                  <c:v>2792</c:v>
                </c:pt>
                <c:pt idx="6">
                  <c:v>2794</c:v>
                </c:pt>
                <c:pt idx="7">
                  <c:v>2796</c:v>
                </c:pt>
                <c:pt idx="8">
                  <c:v>2796</c:v>
                </c:pt>
                <c:pt idx="9">
                  <c:v>2803</c:v>
                </c:pt>
                <c:pt idx="10">
                  <c:v>2815</c:v>
                </c:pt>
                <c:pt idx="11">
                  <c:v>2825</c:v>
                </c:pt>
                <c:pt idx="12">
                  <c:v>2824</c:v>
                </c:pt>
                <c:pt idx="13">
                  <c:v>2828</c:v>
                </c:pt>
                <c:pt idx="14">
                  <c:v>2831</c:v>
                </c:pt>
                <c:pt idx="15">
                  <c:v>2833</c:v>
                </c:pt>
                <c:pt idx="16">
                  <c:v>2837</c:v>
                </c:pt>
                <c:pt idx="17">
                  <c:v>2837</c:v>
                </c:pt>
                <c:pt idx="18">
                  <c:v>2839</c:v>
                </c:pt>
                <c:pt idx="19">
                  <c:v>2843</c:v>
                </c:pt>
                <c:pt idx="20">
                  <c:v>2845</c:v>
                </c:pt>
                <c:pt idx="21">
                  <c:v>2847</c:v>
                </c:pt>
                <c:pt idx="22">
                  <c:v>2851</c:v>
                </c:pt>
                <c:pt idx="23">
                  <c:v>2852</c:v>
                </c:pt>
                <c:pt idx="24">
                  <c:v>2856</c:v>
                </c:pt>
                <c:pt idx="25">
                  <c:v>2856</c:v>
                </c:pt>
                <c:pt idx="26">
                  <c:v>2859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D8-480E-8232-B3ABAFF4AA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6">
                  <c:v>2177</c:v>
                </c:pt>
                <c:pt idx="7">
                  <c:v>2189</c:v>
                </c:pt>
                <c:pt idx="8">
                  <c:v>2197</c:v>
                </c:pt>
                <c:pt idx="9">
                  <c:v>2210</c:v>
                </c:pt>
                <c:pt idx="10">
                  <c:v>2214</c:v>
                </c:pt>
                <c:pt idx="11">
                  <c:v>2213</c:v>
                </c:pt>
                <c:pt idx="12">
                  <c:v>2216</c:v>
                </c:pt>
                <c:pt idx="13">
                  <c:v>2217</c:v>
                </c:pt>
                <c:pt idx="14">
                  <c:v>2217</c:v>
                </c:pt>
                <c:pt idx="15">
                  <c:v>2219</c:v>
                </c:pt>
                <c:pt idx="16">
                  <c:v>2225</c:v>
                </c:pt>
                <c:pt idx="17">
                  <c:v>2231</c:v>
                </c:pt>
                <c:pt idx="18">
                  <c:v>2239</c:v>
                </c:pt>
                <c:pt idx="19">
                  <c:v>2242</c:v>
                </c:pt>
                <c:pt idx="20">
                  <c:v>2252</c:v>
                </c:pt>
                <c:pt idx="21">
                  <c:v>2260</c:v>
                </c:pt>
                <c:pt idx="22">
                  <c:v>2263</c:v>
                </c:pt>
                <c:pt idx="23">
                  <c:v>2262</c:v>
                </c:pt>
                <c:pt idx="24">
                  <c:v>2266</c:v>
                </c:pt>
                <c:pt idx="25">
                  <c:v>2287</c:v>
                </c:pt>
                <c:pt idx="26">
                  <c:v>2289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D8-480E-8232-B3ABAFF4AA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887208"/>
        <c:axId val="371887536"/>
      </c:lineChart>
      <c:dateAx>
        <c:axId val="371887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887536"/>
        <c:crosses val="autoZero"/>
        <c:auto val="1"/>
        <c:lblOffset val="100"/>
        <c:baseTimeUnit val="days"/>
      </c:dateAx>
      <c:valAx>
        <c:axId val="37188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887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3</c:v>
                </c:pt>
                <c:pt idx="3">
                  <c:v>4</c:v>
                </c:pt>
                <c:pt idx="4">
                  <c:v>4</c:v>
                </c:pt>
                <c:pt idx="5">
                  <c:v>6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49-44D9-871B-D208B9BA55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6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49-44D9-871B-D208B9BA55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6</c:v>
                </c:pt>
                <c:pt idx="2">
                  <c:v>7</c:v>
                </c:pt>
                <c:pt idx="3">
                  <c:v>4</c:v>
                </c:pt>
                <c:pt idx="4">
                  <c:v>6</c:v>
                </c:pt>
                <c:pt idx="5">
                  <c:v>5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49-44D9-871B-D208B9BA55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1893440"/>
        <c:axId val="371895736"/>
      </c:barChart>
      <c:catAx>
        <c:axId val="371893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895736"/>
        <c:crosses val="autoZero"/>
        <c:auto val="1"/>
        <c:lblAlgn val="ctr"/>
        <c:lblOffset val="100"/>
        <c:noMultiLvlLbl val="0"/>
      </c:catAx>
      <c:valAx>
        <c:axId val="371895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893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CD-4318-9057-A8B0324D9C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CD-4318-9057-A8B0324D9C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CD-4318-9057-A8B0324D9C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0237032"/>
        <c:axId val="62847040"/>
      </c:barChart>
      <c:catAx>
        <c:axId val="320237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847040"/>
        <c:crosses val="autoZero"/>
        <c:auto val="1"/>
        <c:lblAlgn val="ctr"/>
        <c:lblOffset val="100"/>
        <c:noMultiLvlLbl val="0"/>
      </c:catAx>
      <c:valAx>
        <c:axId val="62847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237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2.1752085816448199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90-48B8-8DA0-34B1002B9C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4">
                  <c:v>1.6014234875444799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90-48B8-8DA0-34B1002B9CD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3">
                  <c:v>4.7021943573667704</c:v>
                </c:pt>
                <c:pt idx="4">
                  <c:v>7.4787281683833404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90-48B8-8DA0-34B1002B9C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1119736"/>
        <c:axId val="371118096"/>
      </c:barChart>
      <c:catAx>
        <c:axId val="371119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18096"/>
        <c:crosses val="autoZero"/>
        <c:auto val="1"/>
        <c:lblAlgn val="ctr"/>
        <c:lblOffset val="100"/>
        <c:noMultiLvlLbl val="0"/>
      </c:catAx>
      <c:valAx>
        <c:axId val="371118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19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9F-4882-B9F1-E767B82C5E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B9F-4882-B9F1-E767B82C5E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B9F-4882-B9F1-E767B82C5E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113504"/>
        <c:axId val="371104648"/>
      </c:lineChart>
      <c:catAx>
        <c:axId val="371113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04648"/>
        <c:crosses val="autoZero"/>
        <c:auto val="1"/>
        <c:lblAlgn val="ctr"/>
        <c:lblOffset val="100"/>
        <c:noMultiLvlLbl val="0"/>
      </c:catAx>
      <c:valAx>
        <c:axId val="371104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113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2.1778042959427202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44-436B-AAF5-1AB27D167D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1.6019935920256301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A44-436B-AAF5-1AB27D167D0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4.7021943573667704</c:v>
                </c:pt>
                <c:pt idx="18">
                  <c:v>7.4787281683833404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A44-436B-AAF5-1AB27D167D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590048"/>
        <c:axId val="271591360"/>
      </c:lineChart>
      <c:catAx>
        <c:axId val="271590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591360"/>
        <c:crosses val="autoZero"/>
        <c:auto val="1"/>
        <c:lblAlgn val="ctr"/>
        <c:lblOffset val="100"/>
        <c:noMultiLvlLbl val="0"/>
      </c:catAx>
      <c:valAx>
        <c:axId val="271591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590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B4-4E53-9EEF-33E2C6AEC1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3855552"/>
        <c:axId val="323854240"/>
      </c:barChart>
      <c:catAx>
        <c:axId val="323855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854240"/>
        <c:crosses val="autoZero"/>
        <c:auto val="1"/>
        <c:lblAlgn val="ctr"/>
        <c:lblOffset val="100"/>
        <c:noMultiLvlLbl val="0"/>
      </c:catAx>
      <c:valAx>
        <c:axId val="323854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855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73</c:v>
                </c:pt>
                <c:pt idx="1">
                  <c:v>45</c:v>
                </c:pt>
                <c:pt idx="2">
                  <c:v>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C5-4C70-8BD6-FC95F81F1E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C5-4C70-8BD6-FC95F81F1EE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AC5-4C70-8BD6-FC95F81F1E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3844400"/>
        <c:axId val="323845056"/>
      </c:barChart>
      <c:catAx>
        <c:axId val="323844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845056"/>
        <c:crosses val="autoZero"/>
        <c:auto val="1"/>
        <c:lblAlgn val="ctr"/>
        <c:lblOffset val="100"/>
        <c:noMultiLvlLbl val="0"/>
      </c:catAx>
      <c:valAx>
        <c:axId val="323845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844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Image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2.1537270100572501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3E-4037-92D1-EE08A02E6F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Image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1.5861825872399999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3E-4037-92D1-EE08A02E6F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Image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6.0727382861569001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E3E-4037-92D1-EE08A02E6F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3847352"/>
        <c:axId val="323851944"/>
      </c:barChart>
      <c:catAx>
        <c:axId val="323847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851944"/>
        <c:crosses val="autoZero"/>
        <c:auto val="1"/>
        <c:lblAlgn val="ctr"/>
        <c:lblOffset val="100"/>
        <c:noMultiLvlLbl val="0"/>
      </c:catAx>
      <c:valAx>
        <c:axId val="323851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847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70</c:v>
                </c:pt>
                <c:pt idx="1">
                  <c:v>44</c:v>
                </c:pt>
                <c:pt idx="2">
                  <c:v>266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32-4A49-9660-BA5C813385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</c:v>
                </c:pt>
                <c:pt idx="1">
                  <c:v>1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32-4A49-9660-BA5C813385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3850632"/>
        <c:axId val="323850960"/>
      </c:barChart>
      <c:catAx>
        <c:axId val="323850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850960"/>
        <c:crosses val="autoZero"/>
        <c:auto val="1"/>
        <c:lblAlgn val="ctr"/>
        <c:lblOffset val="100"/>
        <c:noMultiLvlLbl val="0"/>
      </c:catAx>
      <c:valAx>
        <c:axId val="323850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850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7B6E1-AC94-484C-A071-69B84FBDAC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3C3B58-45D5-4349-B39F-DE7F046E53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39681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CAEA2-8ED2-4DF7-9A03-4D650258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5E5ED4-8BFD-4AE3-9A77-85899A715A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26726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55201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8578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4081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0455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8660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36844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2631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8519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7782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3025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708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kymcoargentinaoficial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1.6020 %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12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371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2.1778 %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7968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89FA7B-B204-4FC8-84A6-B5FFC463F1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3131096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509E4-9848-4115-B2D9-2483B25CF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6FA18B-F08D-4237-81B9-A3DB529717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11546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C1D0EB-B367-45BE-99D4-5E649AD954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770D4C-8522-46E8-B3E6-8D47009B6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972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E24CC-9F14-4DC0-B894-8286EE305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4FEB7D-6DB5-4EED-96B4-9C2BDCE63E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16174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3FF26A-4154-48F1-BF6C-AE94408FB2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855328-7AA3-4DDF-9B13-2752EAF66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740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ED88A-C03D-4956-AF38-0AC580B42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22AD9C-8D98-4F24-BCD3-6871629AA9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10829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238A8-10F8-427D-B449-7823EF5AB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E882A5-FF87-4D88-89AD-ECB952817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889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4D82D-4682-416D-AB82-68E5EB9BD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3C4D96-709D-43A7-BFF7-9D7D79D630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61011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93E646-F3D7-4E36-A2C3-DE192E3468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3F8A4-B386-447A-B484-C4E992834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83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C5260-F547-432A-AC67-9EA60ED10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65E973-3AED-4E29-AD93-655FB69BD2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28896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3722FA-99B0-4F2A-9725-79EFBB8E8B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1ECB96-7073-491A-8E39-DB55D3CEF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586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85923-29F7-4C43-BC32-007A9BA86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B9A546-4956-4451-B4F4-61FEB7200F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67943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66FB84-A03D-4570-8717-33414B757E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BC2BA-5446-491B-8654-A48570316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062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09C56-8FF2-4A62-AE04-68E714755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C35B99-C23C-42ED-AF4E-82E4763BC1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96871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C6EA42-C856-44AF-80D6-039A620B41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BB1EDF-DE11-4A26-8420-6784E9D1E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332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D11FF-CCFF-4D93-BE68-A82A9821E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D0CBCF-76AB-4166-BEA8-F9EDCD4D01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75151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0B7D49-C1E4-4D0D-AB8F-7CE4DEE8CC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381C7F-F46B-4DA0-925E-44E521636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247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450A3-3829-4808-B094-15C9B9024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364890-7895-4F39-8591-FC1531C1FF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76757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8FABCE-1DB7-4C50-8002-F638743F99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D6E0EE-7201-449B-8AD3-1B0B75D0C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081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4A21C-B606-4998-8EF7-B52976DE4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CC0B52-B6AF-452F-873F-13EE45BB28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68961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DFDF0-8316-4924-99D5-39BDB3AB63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B44BD-8604-4CE9-A359-D02C53F9B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367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E1B07-5DF7-4EE0-97F2-9616413AB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D8E653-5662-4CFC-9E05-ADD946F17F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8834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138D8E-7580-4650-A84B-0734198506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CD1090-1A79-45DC-863E-64956424A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623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66DAF-9A38-4C4F-9295-51E01B307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9E8998-133F-488B-BE4C-E2F8F7F5FE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7099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C47647-96AE-4074-B87E-F62B8B8984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587857-4701-4822-9366-D2CCAF089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0366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6E5AA-1ED3-453D-994E-E9B796763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0FEDD1-B156-47E8-AEEC-949A7A1B73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4036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06295314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932592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2104024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6883377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349285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504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942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150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#KLight202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285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157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#Symphony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813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#Seguridad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506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#Tecnología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554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#DiaDelMotociclista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3405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C08EBD-322D-4F12-BBD8-B6206AE7DE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4283863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6A355-E3A1-4488-B3E3-7C6318AFE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82CD4C-37A1-4147-BE27-23E3D86101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35682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7426022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67314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983678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936999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303953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16330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659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- 2021-03-05 18:02:49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Dejate llevar por una experiencia única: #KLight202 es todo lo que necesitás.⁣
⁣
⁣
Pura adrenalina. Brillante ingeniería.⁣
⁣
Acercate a tu concesionario más cercano y descubrila.⁣
⁣
⁣
⁣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446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- 2021-03-11 17:36:38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Sentir la velocidad en dos ruedas no se compara con nada.⁣
⁣Elegí #Keeway, por su diseño, tecnología, estilo y calidad.
Subite a tu #Keeway y disfrutá.⁣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4.6399 %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64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- 2021-03-05 20:34:01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Porque disfrutás al máximo cada viaje. #DiaDelMotociclista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1208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B3BB45-553E-4BA1-B382-8B8BE24A9A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22285882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3BF10-1073-41D1-A3E7-A9BBA151F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8AD93E-D8F4-4C35-BDA4-1BE3C34CD8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82541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6176874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31589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569263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740498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780515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76404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343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- 2021-03-03 16:00:31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#scooter Sym es todo lo que necesitás.⁣
⁣
⁣
La #Symphony 125 cuenta con un bloqueo antirrobo el cual corta la energía de la moto haciendo imposible su encendido. Además, posee un plus de estabilidad y seguridad por equipar llantas de aleación de 16 pulgadas, más grandes que las habituales.⁣
⠀⁣
Sym es #Seguridad. Visita nuestro sitio Web y elegí tu proxima Scooter 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2.4405 %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468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- 2021-03-10 16:19:15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tablero analógico / digital de las motocicletas #Sym es todo lo que necesitás para recorrer la ciudad, tanto para los viajes diarios al trabajo como para la diversión del fin de semana.⁣
⁣
⁣
#Sym es #Tecnología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8543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7E2C26-DFDF-43C3-8B44-90FEEB3E0F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3770706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390</Words>
  <Application>Microsoft Office PowerPoint</Application>
  <PresentationFormat>On-screen Show (4:3)</PresentationFormat>
  <Paragraphs>173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quintly_template</vt:lpstr>
      <vt:lpstr>Reporte Instagram</vt:lpstr>
      <vt:lpstr>Instagram Key Metrics Table | SYM</vt:lpstr>
      <vt:lpstr>Instagram Follower Distribution | SYM</vt:lpstr>
      <vt:lpstr>Instagram Key Metrics Radar | SYM</vt:lpstr>
      <vt:lpstr>Instagram Followers Total | SYM</vt:lpstr>
      <vt:lpstr>Instagram Followers Change Per Weekday | SYM</vt:lpstr>
      <vt:lpstr>Instagram Posts By Weekday | SYM</vt:lpstr>
      <vt:lpstr>Instagram Interaction Rate By Weekday | SYM</vt:lpstr>
      <vt:lpstr>Instagram Posts By Hour | SYM</vt:lpstr>
      <vt:lpstr>Instagram Interaction Rate By Hour | SYM</vt:lpstr>
      <vt:lpstr>Instagram Post Type Distribution Per Profile | SYM</vt:lpstr>
      <vt:lpstr>Instagram Interactions by Post Type | SYM</vt:lpstr>
      <vt:lpstr>Instagram Interaction Rate By Post Type | SYM</vt:lpstr>
      <vt:lpstr>Instagram Interactions Distribution | SYM</vt:lpstr>
      <vt:lpstr>Instagram Hashtag Detection | SYM</vt:lpstr>
      <vt:lpstr>Instagram Posts Table | SYM - 1 of 2</vt:lpstr>
      <vt:lpstr>Instagram Posts Table | SYM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2021-03-15T17:17:31Z</dcterms:created>
  <dcterms:modified xsi:type="dcterms:W3CDTF">2021-03-15T17:18:05Z</dcterms:modified>
</cp:coreProperties>
</file>