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23034</c:v>
                </c:pt>
                <c:pt idx="1">
                  <c:v>23095</c:v>
                </c:pt>
                <c:pt idx="2">
                  <c:v>23181</c:v>
                </c:pt>
                <c:pt idx="3">
                  <c:v>23337</c:v>
                </c:pt>
                <c:pt idx="4">
                  <c:v>23510</c:v>
                </c:pt>
                <c:pt idx="5">
                  <c:v>23695</c:v>
                </c:pt>
                <c:pt idx="6">
                  <c:v>23840</c:v>
                </c:pt>
                <c:pt idx="7">
                  <c:v>23990</c:v>
                </c:pt>
                <c:pt idx="8">
                  <c:v>24148</c:v>
                </c:pt>
                <c:pt idx="9">
                  <c:v>24293</c:v>
                </c:pt>
                <c:pt idx="10">
                  <c:v>24446</c:v>
                </c:pt>
                <c:pt idx="11">
                  <c:v>24598</c:v>
                </c:pt>
                <c:pt idx="12">
                  <c:v>24628</c:v>
                </c:pt>
                <c:pt idx="13">
                  <c:v>24649</c:v>
                </c:pt>
                <c:pt idx="14">
                  <c:v>24680</c:v>
                </c:pt>
                <c:pt idx="15">
                  <c:v>24720</c:v>
                </c:pt>
                <c:pt idx="16">
                  <c:v>24744</c:v>
                </c:pt>
                <c:pt idx="17">
                  <c:v>24776</c:v>
                </c:pt>
                <c:pt idx="18">
                  <c:v>24816</c:v>
                </c:pt>
                <c:pt idx="19">
                  <c:v>24851</c:v>
                </c:pt>
                <c:pt idx="20">
                  <c:v>24891</c:v>
                </c:pt>
                <c:pt idx="21">
                  <c:v>24916</c:v>
                </c:pt>
                <c:pt idx="22">
                  <c:v>24945</c:v>
                </c:pt>
                <c:pt idx="23">
                  <c:v>24968</c:v>
                </c:pt>
                <c:pt idx="24">
                  <c:v>24994</c:v>
                </c:pt>
                <c:pt idx="25">
                  <c:v>25030</c:v>
                </c:pt>
                <c:pt idx="26">
                  <c:v>25043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D1-4530-B36F-405198F0E2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26332</c:v>
                </c:pt>
                <c:pt idx="1">
                  <c:v>26350</c:v>
                </c:pt>
                <c:pt idx="2">
                  <c:v>26372</c:v>
                </c:pt>
                <c:pt idx="3">
                  <c:v>26406</c:v>
                </c:pt>
                <c:pt idx="4">
                  <c:v>26434</c:v>
                </c:pt>
                <c:pt idx="5">
                  <c:v>26465</c:v>
                </c:pt>
                <c:pt idx="6">
                  <c:v>26491</c:v>
                </c:pt>
                <c:pt idx="7">
                  <c:v>26516</c:v>
                </c:pt>
                <c:pt idx="8">
                  <c:v>26537</c:v>
                </c:pt>
                <c:pt idx="9">
                  <c:v>26564</c:v>
                </c:pt>
                <c:pt idx="10">
                  <c:v>26597</c:v>
                </c:pt>
                <c:pt idx="11">
                  <c:v>26630</c:v>
                </c:pt>
                <c:pt idx="12">
                  <c:v>26640</c:v>
                </c:pt>
                <c:pt idx="13">
                  <c:v>26653</c:v>
                </c:pt>
                <c:pt idx="14">
                  <c:v>26673</c:v>
                </c:pt>
                <c:pt idx="15">
                  <c:v>26692</c:v>
                </c:pt>
                <c:pt idx="16">
                  <c:v>26700</c:v>
                </c:pt>
                <c:pt idx="17">
                  <c:v>26710</c:v>
                </c:pt>
                <c:pt idx="18">
                  <c:v>26732</c:v>
                </c:pt>
                <c:pt idx="19">
                  <c:v>26746</c:v>
                </c:pt>
                <c:pt idx="20">
                  <c:v>26759</c:v>
                </c:pt>
                <c:pt idx="21">
                  <c:v>26778</c:v>
                </c:pt>
                <c:pt idx="22">
                  <c:v>26798</c:v>
                </c:pt>
                <c:pt idx="23">
                  <c:v>26816</c:v>
                </c:pt>
                <c:pt idx="24">
                  <c:v>26836</c:v>
                </c:pt>
                <c:pt idx="25">
                  <c:v>26845</c:v>
                </c:pt>
                <c:pt idx="26">
                  <c:v>26849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D1-4530-B36F-405198F0E2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31858</c:v>
                </c:pt>
                <c:pt idx="1">
                  <c:v>31862</c:v>
                </c:pt>
                <c:pt idx="2">
                  <c:v>31863</c:v>
                </c:pt>
                <c:pt idx="3">
                  <c:v>31861</c:v>
                </c:pt>
                <c:pt idx="4">
                  <c:v>31863</c:v>
                </c:pt>
                <c:pt idx="5">
                  <c:v>31865</c:v>
                </c:pt>
                <c:pt idx="6">
                  <c:v>31867</c:v>
                </c:pt>
                <c:pt idx="7">
                  <c:v>31866</c:v>
                </c:pt>
                <c:pt idx="8">
                  <c:v>31868</c:v>
                </c:pt>
                <c:pt idx="9">
                  <c:v>31867</c:v>
                </c:pt>
                <c:pt idx="10">
                  <c:v>31871</c:v>
                </c:pt>
                <c:pt idx="11">
                  <c:v>31870</c:v>
                </c:pt>
                <c:pt idx="12">
                  <c:v>31869</c:v>
                </c:pt>
                <c:pt idx="13">
                  <c:v>31867</c:v>
                </c:pt>
                <c:pt idx="14">
                  <c:v>31868</c:v>
                </c:pt>
                <c:pt idx="15">
                  <c:v>31871</c:v>
                </c:pt>
                <c:pt idx="16">
                  <c:v>31872</c:v>
                </c:pt>
                <c:pt idx="17">
                  <c:v>31873</c:v>
                </c:pt>
                <c:pt idx="18">
                  <c:v>31872</c:v>
                </c:pt>
                <c:pt idx="19">
                  <c:v>31873</c:v>
                </c:pt>
                <c:pt idx="20">
                  <c:v>31872</c:v>
                </c:pt>
                <c:pt idx="21">
                  <c:v>31874</c:v>
                </c:pt>
                <c:pt idx="22">
                  <c:v>31878</c:v>
                </c:pt>
                <c:pt idx="23">
                  <c:v>31876</c:v>
                </c:pt>
                <c:pt idx="24">
                  <c:v>31874</c:v>
                </c:pt>
                <c:pt idx="25">
                  <c:v>31874</c:v>
                </c:pt>
                <c:pt idx="26">
                  <c:v>31874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D1-4530-B36F-405198F0E2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44353</c:v>
                </c:pt>
                <c:pt idx="1">
                  <c:v>44351</c:v>
                </c:pt>
                <c:pt idx="2">
                  <c:v>44357</c:v>
                </c:pt>
                <c:pt idx="3">
                  <c:v>44367</c:v>
                </c:pt>
                <c:pt idx="4">
                  <c:v>44370</c:v>
                </c:pt>
                <c:pt idx="5">
                  <c:v>44372</c:v>
                </c:pt>
                <c:pt idx="6">
                  <c:v>44382</c:v>
                </c:pt>
                <c:pt idx="7">
                  <c:v>44390</c:v>
                </c:pt>
                <c:pt idx="8">
                  <c:v>44400</c:v>
                </c:pt>
                <c:pt idx="9">
                  <c:v>44407</c:v>
                </c:pt>
                <c:pt idx="10">
                  <c:v>44410</c:v>
                </c:pt>
                <c:pt idx="11">
                  <c:v>44419</c:v>
                </c:pt>
                <c:pt idx="12">
                  <c:v>44424</c:v>
                </c:pt>
                <c:pt idx="13">
                  <c:v>44430</c:v>
                </c:pt>
                <c:pt idx="14">
                  <c:v>44444</c:v>
                </c:pt>
                <c:pt idx="15">
                  <c:v>44449</c:v>
                </c:pt>
                <c:pt idx="16">
                  <c:v>44453</c:v>
                </c:pt>
                <c:pt idx="17">
                  <c:v>44458</c:v>
                </c:pt>
                <c:pt idx="18">
                  <c:v>44464</c:v>
                </c:pt>
                <c:pt idx="19">
                  <c:v>44467</c:v>
                </c:pt>
                <c:pt idx="20">
                  <c:v>44465</c:v>
                </c:pt>
                <c:pt idx="21">
                  <c:v>44470</c:v>
                </c:pt>
                <c:pt idx="22">
                  <c:v>44475</c:v>
                </c:pt>
                <c:pt idx="23">
                  <c:v>44478</c:v>
                </c:pt>
                <c:pt idx="24">
                  <c:v>44485</c:v>
                </c:pt>
                <c:pt idx="25">
                  <c:v>44486</c:v>
                </c:pt>
                <c:pt idx="26">
                  <c:v>44487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D1-4530-B36F-405198F0E2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266774</c:v>
                </c:pt>
                <c:pt idx="1">
                  <c:v>266749</c:v>
                </c:pt>
                <c:pt idx="2">
                  <c:v>266742</c:v>
                </c:pt>
                <c:pt idx="3">
                  <c:v>266738</c:v>
                </c:pt>
                <c:pt idx="4">
                  <c:v>266723</c:v>
                </c:pt>
                <c:pt idx="5">
                  <c:v>266709</c:v>
                </c:pt>
                <c:pt idx="6">
                  <c:v>266703</c:v>
                </c:pt>
                <c:pt idx="7">
                  <c:v>266701</c:v>
                </c:pt>
                <c:pt idx="8">
                  <c:v>266687</c:v>
                </c:pt>
                <c:pt idx="9">
                  <c:v>266678</c:v>
                </c:pt>
                <c:pt idx="10">
                  <c:v>266661</c:v>
                </c:pt>
                <c:pt idx="11">
                  <c:v>266648</c:v>
                </c:pt>
                <c:pt idx="12">
                  <c:v>266641</c:v>
                </c:pt>
                <c:pt idx="13">
                  <c:v>266636</c:v>
                </c:pt>
                <c:pt idx="14">
                  <c:v>266635</c:v>
                </c:pt>
                <c:pt idx="15">
                  <c:v>266624</c:v>
                </c:pt>
                <c:pt idx="16">
                  <c:v>266612</c:v>
                </c:pt>
                <c:pt idx="17">
                  <c:v>266606</c:v>
                </c:pt>
                <c:pt idx="18">
                  <c:v>266600</c:v>
                </c:pt>
                <c:pt idx="19">
                  <c:v>266592</c:v>
                </c:pt>
                <c:pt idx="20">
                  <c:v>266586</c:v>
                </c:pt>
                <c:pt idx="21">
                  <c:v>266579</c:v>
                </c:pt>
                <c:pt idx="22">
                  <c:v>266571</c:v>
                </c:pt>
                <c:pt idx="23">
                  <c:v>266566</c:v>
                </c:pt>
                <c:pt idx="24">
                  <c:v>266557</c:v>
                </c:pt>
                <c:pt idx="25">
                  <c:v>266546</c:v>
                </c:pt>
                <c:pt idx="26">
                  <c:v>266547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D1-4530-B36F-405198F0E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014896"/>
        <c:axId val="63019160"/>
      </c:lineChart>
      <c:catAx>
        <c:axId val="6301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19160"/>
        <c:crosses val="autoZero"/>
        <c:auto val="1"/>
        <c:lblAlgn val="ctr"/>
        <c:lblOffset val="100"/>
        <c:noMultiLvlLbl val="0"/>
      </c:catAx>
      <c:valAx>
        <c:axId val="6301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1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76</c:v>
                </c:pt>
                <c:pt idx="1">
                  <c:v>61</c:v>
                </c:pt>
                <c:pt idx="2">
                  <c:v>86</c:v>
                </c:pt>
                <c:pt idx="3">
                  <c:v>156</c:v>
                </c:pt>
                <c:pt idx="4">
                  <c:v>173</c:v>
                </c:pt>
                <c:pt idx="5">
                  <c:v>185</c:v>
                </c:pt>
                <c:pt idx="6">
                  <c:v>145</c:v>
                </c:pt>
                <c:pt idx="7">
                  <c:v>150</c:v>
                </c:pt>
                <c:pt idx="8">
                  <c:v>158</c:v>
                </c:pt>
                <c:pt idx="9">
                  <c:v>145</c:v>
                </c:pt>
                <c:pt idx="10">
                  <c:v>153</c:v>
                </c:pt>
                <c:pt idx="11">
                  <c:v>152</c:v>
                </c:pt>
                <c:pt idx="12">
                  <c:v>30</c:v>
                </c:pt>
                <c:pt idx="13">
                  <c:v>21</c:v>
                </c:pt>
                <c:pt idx="14">
                  <c:v>31</c:v>
                </c:pt>
                <c:pt idx="15">
                  <c:v>40</c:v>
                </c:pt>
                <c:pt idx="16">
                  <c:v>24</c:v>
                </c:pt>
                <c:pt idx="17">
                  <c:v>32</c:v>
                </c:pt>
                <c:pt idx="18">
                  <c:v>40</c:v>
                </c:pt>
                <c:pt idx="19">
                  <c:v>35</c:v>
                </c:pt>
                <c:pt idx="20">
                  <c:v>40</c:v>
                </c:pt>
                <c:pt idx="21">
                  <c:v>25</c:v>
                </c:pt>
                <c:pt idx="22">
                  <c:v>29</c:v>
                </c:pt>
                <c:pt idx="23">
                  <c:v>23</c:v>
                </c:pt>
                <c:pt idx="24">
                  <c:v>26</c:v>
                </c:pt>
                <c:pt idx="25">
                  <c:v>36</c:v>
                </c:pt>
                <c:pt idx="26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D3-411E-ADDA-F03844C71E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9</c:v>
                </c:pt>
                <c:pt idx="1">
                  <c:v>18</c:v>
                </c:pt>
                <c:pt idx="2">
                  <c:v>22</c:v>
                </c:pt>
                <c:pt idx="3">
                  <c:v>34</c:v>
                </c:pt>
                <c:pt idx="4">
                  <c:v>28</c:v>
                </c:pt>
                <c:pt idx="5">
                  <c:v>31</c:v>
                </c:pt>
                <c:pt idx="6">
                  <c:v>26</c:v>
                </c:pt>
                <c:pt idx="7">
                  <c:v>25</c:v>
                </c:pt>
                <c:pt idx="8">
                  <c:v>21</c:v>
                </c:pt>
                <c:pt idx="9">
                  <c:v>27</c:v>
                </c:pt>
                <c:pt idx="10">
                  <c:v>33</c:v>
                </c:pt>
                <c:pt idx="11">
                  <c:v>33</c:v>
                </c:pt>
                <c:pt idx="12">
                  <c:v>10</c:v>
                </c:pt>
                <c:pt idx="13">
                  <c:v>13</c:v>
                </c:pt>
                <c:pt idx="14">
                  <c:v>20</c:v>
                </c:pt>
                <c:pt idx="15">
                  <c:v>19</c:v>
                </c:pt>
                <c:pt idx="16">
                  <c:v>8</c:v>
                </c:pt>
                <c:pt idx="17">
                  <c:v>10</c:v>
                </c:pt>
                <c:pt idx="18">
                  <c:v>22</c:v>
                </c:pt>
                <c:pt idx="19">
                  <c:v>14</c:v>
                </c:pt>
                <c:pt idx="20">
                  <c:v>13</c:v>
                </c:pt>
                <c:pt idx="21">
                  <c:v>19</c:v>
                </c:pt>
                <c:pt idx="22">
                  <c:v>20</c:v>
                </c:pt>
                <c:pt idx="23">
                  <c:v>18</c:v>
                </c:pt>
                <c:pt idx="24">
                  <c:v>20</c:v>
                </c:pt>
                <c:pt idx="25">
                  <c:v>9</c:v>
                </c:pt>
                <c:pt idx="2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D3-411E-ADDA-F03844C71E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-2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-1</c:v>
                </c:pt>
                <c:pt idx="8">
                  <c:v>2</c:v>
                </c:pt>
                <c:pt idx="9">
                  <c:v>-1</c:v>
                </c:pt>
                <c:pt idx="10">
                  <c:v>4</c:v>
                </c:pt>
                <c:pt idx="11">
                  <c:v>-1</c:v>
                </c:pt>
                <c:pt idx="12">
                  <c:v>-1</c:v>
                </c:pt>
                <c:pt idx="13">
                  <c:v>-2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-1</c:v>
                </c:pt>
                <c:pt idx="19">
                  <c:v>1</c:v>
                </c:pt>
                <c:pt idx="20">
                  <c:v>-1</c:v>
                </c:pt>
                <c:pt idx="21">
                  <c:v>2</c:v>
                </c:pt>
                <c:pt idx="22">
                  <c:v>4</c:v>
                </c:pt>
                <c:pt idx="23">
                  <c:v>-2</c:v>
                </c:pt>
                <c:pt idx="24">
                  <c:v>-2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D3-411E-ADDA-F03844C71E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13</c:v>
                </c:pt>
                <c:pt idx="1">
                  <c:v>-2</c:v>
                </c:pt>
                <c:pt idx="2">
                  <c:v>6</c:v>
                </c:pt>
                <c:pt idx="3">
                  <c:v>10</c:v>
                </c:pt>
                <c:pt idx="4">
                  <c:v>3</c:v>
                </c:pt>
                <c:pt idx="5">
                  <c:v>2</c:v>
                </c:pt>
                <c:pt idx="6">
                  <c:v>10</c:v>
                </c:pt>
                <c:pt idx="7">
                  <c:v>8</c:v>
                </c:pt>
                <c:pt idx="8">
                  <c:v>10</c:v>
                </c:pt>
                <c:pt idx="9">
                  <c:v>7</c:v>
                </c:pt>
                <c:pt idx="10">
                  <c:v>3</c:v>
                </c:pt>
                <c:pt idx="11">
                  <c:v>9</c:v>
                </c:pt>
                <c:pt idx="12">
                  <c:v>5</c:v>
                </c:pt>
                <c:pt idx="13">
                  <c:v>6</c:v>
                </c:pt>
                <c:pt idx="14">
                  <c:v>14</c:v>
                </c:pt>
                <c:pt idx="15">
                  <c:v>5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3</c:v>
                </c:pt>
                <c:pt idx="20">
                  <c:v>-2</c:v>
                </c:pt>
                <c:pt idx="21">
                  <c:v>5</c:v>
                </c:pt>
                <c:pt idx="22">
                  <c:v>5</c:v>
                </c:pt>
                <c:pt idx="23">
                  <c:v>3</c:v>
                </c:pt>
                <c:pt idx="24">
                  <c:v>7</c:v>
                </c:pt>
                <c:pt idx="25">
                  <c:v>1</c:v>
                </c:pt>
                <c:pt idx="2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D3-411E-ADDA-F03844C71E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-10</c:v>
                </c:pt>
                <c:pt idx="1">
                  <c:v>-25</c:v>
                </c:pt>
                <c:pt idx="2">
                  <c:v>-7</c:v>
                </c:pt>
                <c:pt idx="3">
                  <c:v>-4</c:v>
                </c:pt>
                <c:pt idx="4">
                  <c:v>-15</c:v>
                </c:pt>
                <c:pt idx="5">
                  <c:v>-14</c:v>
                </c:pt>
                <c:pt idx="6">
                  <c:v>-6</c:v>
                </c:pt>
                <c:pt idx="7">
                  <c:v>-2</c:v>
                </c:pt>
                <c:pt idx="8">
                  <c:v>-14</c:v>
                </c:pt>
                <c:pt idx="9">
                  <c:v>-9</c:v>
                </c:pt>
                <c:pt idx="10">
                  <c:v>-17</c:v>
                </c:pt>
                <c:pt idx="11">
                  <c:v>-13</c:v>
                </c:pt>
                <c:pt idx="12">
                  <c:v>-7</c:v>
                </c:pt>
                <c:pt idx="13">
                  <c:v>-5</c:v>
                </c:pt>
                <c:pt idx="14">
                  <c:v>-1</c:v>
                </c:pt>
                <c:pt idx="15">
                  <c:v>-11</c:v>
                </c:pt>
                <c:pt idx="16">
                  <c:v>-12</c:v>
                </c:pt>
                <c:pt idx="17">
                  <c:v>-6</c:v>
                </c:pt>
                <c:pt idx="18">
                  <c:v>-6</c:v>
                </c:pt>
                <c:pt idx="19">
                  <c:v>-8</c:v>
                </c:pt>
                <c:pt idx="20">
                  <c:v>-6</c:v>
                </c:pt>
                <c:pt idx="21">
                  <c:v>-7</c:v>
                </c:pt>
                <c:pt idx="22">
                  <c:v>-8</c:v>
                </c:pt>
                <c:pt idx="23">
                  <c:v>-5</c:v>
                </c:pt>
                <c:pt idx="24">
                  <c:v>-9</c:v>
                </c:pt>
                <c:pt idx="25">
                  <c:v>-11</c:v>
                </c:pt>
                <c:pt idx="2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8D3-411E-ADDA-F03844C71E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018832"/>
        <c:axId val="63020472"/>
      </c:lineChart>
      <c:catAx>
        <c:axId val="6301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20472"/>
        <c:crosses val="autoZero"/>
        <c:auto val="1"/>
        <c:lblAlgn val="ctr"/>
        <c:lblOffset val="100"/>
        <c:noMultiLvlLbl val="0"/>
      </c:catAx>
      <c:valAx>
        <c:axId val="6302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1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9.3953000000000007</c:v>
                </c:pt>
                <c:pt idx="1">
                  <c:v>41.666699999999999</c:v>
                </c:pt>
                <c:pt idx="2">
                  <c:v>51.587299999999999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6F-4C91-97E2-92E321F902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10.072900000000001</c:v>
                </c:pt>
                <c:pt idx="1">
                  <c:v>25</c:v>
                </c:pt>
                <c:pt idx="2">
                  <c:v>13.492100000000001</c:v>
                </c:pt>
                <c:pt idx="3">
                  <c:v>0</c:v>
                </c:pt>
                <c:pt idx="4">
                  <c:v>39.349800000000002</c:v>
                </c:pt>
                <c:pt idx="5">
                  <c:v>22.002800000000001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6F-4C91-97E2-92E321F902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11.9581</c:v>
                </c:pt>
                <c:pt idx="1">
                  <c:v>100</c:v>
                </c:pt>
                <c:pt idx="2">
                  <c:v>30.1587</c:v>
                </c:pt>
                <c:pt idx="3">
                  <c:v>0</c:v>
                </c:pt>
                <c:pt idx="4">
                  <c:v>18.3461</c:v>
                </c:pt>
                <c:pt idx="5">
                  <c:v>0.55300000000000005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6F-4C91-97E2-92E321F902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16.690100000000001</c:v>
                </c:pt>
                <c:pt idx="1">
                  <c:v>75</c:v>
                </c:pt>
                <c:pt idx="2">
                  <c:v>100</c:v>
                </c:pt>
                <c:pt idx="3">
                  <c:v>0</c:v>
                </c:pt>
                <c:pt idx="4">
                  <c:v>58.195</c:v>
                </c:pt>
                <c:pt idx="5">
                  <c:v>3.6505000000000001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6F-4C91-97E2-92E321F902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33.333300000000001</c:v>
                </c:pt>
                <c:pt idx="2">
                  <c:v>30.555599999999998</c:v>
                </c:pt>
                <c:pt idx="3">
                  <c:v>0</c:v>
                </c:pt>
                <c:pt idx="4">
                  <c:v>6.6635</c:v>
                </c:pt>
                <c:pt idx="5">
                  <c:v>-0.97819999999999996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6F-4C91-97E2-92E321F90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390280"/>
        <c:axId val="332389952"/>
      </c:radarChart>
      <c:catAx>
        <c:axId val="33239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89952"/>
        <c:crosses val="autoZero"/>
        <c:auto val="1"/>
        <c:lblAlgn val="ctr"/>
        <c:lblOffset val="100"/>
        <c:noMultiLvlLbl val="0"/>
      </c:catAx>
      <c:valAx>
        <c:axId val="33238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9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0.33103928913668401</c:v>
                </c:pt>
                <c:pt idx="1">
                  <c:v>0.26482590952504997</c:v>
                </c:pt>
                <c:pt idx="2">
                  <c:v>0.37237497293786498</c:v>
                </c:pt>
                <c:pt idx="3">
                  <c:v>0.67296492817393605</c:v>
                </c:pt>
                <c:pt idx="4">
                  <c:v>0.74131207953035905</c:v>
                </c:pt>
                <c:pt idx="5">
                  <c:v>0.78689919183326196</c:v>
                </c:pt>
                <c:pt idx="6">
                  <c:v>0.61194344798480704</c:v>
                </c:pt>
                <c:pt idx="7">
                  <c:v>0.62919463087248295</c:v>
                </c:pt>
                <c:pt idx="8">
                  <c:v>0.65860775323051302</c:v>
                </c:pt>
                <c:pt idx="9">
                  <c:v>0.60046380652641995</c:v>
                </c:pt>
                <c:pt idx="10">
                  <c:v>0.62981105668299497</c:v>
                </c:pt>
                <c:pt idx="11">
                  <c:v>0.62177861408819401</c:v>
                </c:pt>
                <c:pt idx="12">
                  <c:v>0.12196113505163</c:v>
                </c:pt>
                <c:pt idx="13">
                  <c:v>8.5268799740133197E-2</c:v>
                </c:pt>
                <c:pt idx="14">
                  <c:v>0.12576575114609101</c:v>
                </c:pt>
                <c:pt idx="15">
                  <c:v>0.162074554294976</c:v>
                </c:pt>
                <c:pt idx="16">
                  <c:v>9.7087378640776698E-2</c:v>
                </c:pt>
                <c:pt idx="17">
                  <c:v>0.129324280633689</c:v>
                </c:pt>
                <c:pt idx="18">
                  <c:v>0.16144656118824699</c:v>
                </c:pt>
                <c:pt idx="19">
                  <c:v>0.14103803997420999</c:v>
                </c:pt>
                <c:pt idx="20">
                  <c:v>0.16095931753249401</c:v>
                </c:pt>
                <c:pt idx="21">
                  <c:v>0.10043790928448</c:v>
                </c:pt>
                <c:pt idx="22">
                  <c:v>0.11639107400866899</c:v>
                </c:pt>
                <c:pt idx="23">
                  <c:v>9.2202846261775898E-2</c:v>
                </c:pt>
                <c:pt idx="24">
                  <c:v>0.104133290611983</c:v>
                </c:pt>
                <c:pt idx="25">
                  <c:v>0.144034568296391</c:v>
                </c:pt>
                <c:pt idx="26">
                  <c:v>5.1937674790251701E-2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C1-4D3D-9D1A-30B0441D2E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3.41906317668959E-2</c:v>
                </c:pt>
                <c:pt idx="1">
                  <c:v>6.8357891538812096E-2</c:v>
                </c:pt>
                <c:pt idx="2">
                  <c:v>8.3491461100569306E-2</c:v>
                </c:pt>
                <c:pt idx="3">
                  <c:v>0.128924617018049</c:v>
                </c:pt>
                <c:pt idx="4">
                  <c:v>0.106036506854503</c:v>
                </c:pt>
                <c:pt idx="5">
                  <c:v>0.117273208746312</c:v>
                </c:pt>
                <c:pt idx="6">
                  <c:v>9.8242962403173997E-2</c:v>
                </c:pt>
                <c:pt idx="7">
                  <c:v>9.4371673398512698E-2</c:v>
                </c:pt>
                <c:pt idx="8">
                  <c:v>7.91974656810982E-2</c:v>
                </c:pt>
                <c:pt idx="9">
                  <c:v>0.101744733767947</c:v>
                </c:pt>
                <c:pt idx="10">
                  <c:v>0.124228278873664</c:v>
                </c:pt>
                <c:pt idx="11">
                  <c:v>0.124074143700417</c:v>
                </c:pt>
                <c:pt idx="12">
                  <c:v>3.7551633496057099E-2</c:v>
                </c:pt>
                <c:pt idx="13">
                  <c:v>4.8798798798798802E-2</c:v>
                </c:pt>
                <c:pt idx="14">
                  <c:v>7.50384572093198E-2</c:v>
                </c:pt>
                <c:pt idx="15">
                  <c:v>7.1233082142990997E-2</c:v>
                </c:pt>
                <c:pt idx="16">
                  <c:v>2.9971527049303202E-2</c:v>
                </c:pt>
                <c:pt idx="17">
                  <c:v>3.7453183520599301E-2</c:v>
                </c:pt>
                <c:pt idx="18">
                  <c:v>8.2366154998127994E-2</c:v>
                </c:pt>
                <c:pt idx="19">
                  <c:v>5.2371689361065399E-2</c:v>
                </c:pt>
                <c:pt idx="20">
                  <c:v>4.8605398938159003E-2</c:v>
                </c:pt>
                <c:pt idx="21">
                  <c:v>7.1004148137075396E-2</c:v>
                </c:pt>
                <c:pt idx="22">
                  <c:v>7.4688176861602798E-2</c:v>
                </c:pt>
                <c:pt idx="23">
                  <c:v>6.7169191730726205E-2</c:v>
                </c:pt>
                <c:pt idx="24">
                  <c:v>7.4582338902147993E-2</c:v>
                </c:pt>
                <c:pt idx="25">
                  <c:v>3.3537039797287199E-2</c:v>
                </c:pt>
                <c:pt idx="26">
                  <c:v>1.49003538834047E-2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C1-4D3D-9D1A-30B0441D2E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1.25557159897043E-2</c:v>
                </c:pt>
                <c:pt idx="2">
                  <c:v>3.1385349318937901E-3</c:v>
                </c:pt>
                <c:pt idx="3">
                  <c:v>-6.27687286194018E-3</c:v>
                </c:pt>
                <c:pt idx="4">
                  <c:v>6.2772668780013202E-3</c:v>
                </c:pt>
                <c:pt idx="5">
                  <c:v>6.27687286194018E-3</c:v>
                </c:pt>
                <c:pt idx="6">
                  <c:v>6.2764788953397098E-3</c:v>
                </c:pt>
                <c:pt idx="7">
                  <c:v>-3.1380424890953E-3</c:v>
                </c:pt>
                <c:pt idx="8">
                  <c:v>6.2762819305843204E-3</c:v>
                </c:pt>
                <c:pt idx="9">
                  <c:v>-3.1379440190787001E-3</c:v>
                </c:pt>
                <c:pt idx="10">
                  <c:v>1.25521699563812E-2</c:v>
                </c:pt>
                <c:pt idx="11">
                  <c:v>-3.1376486461046102E-3</c:v>
                </c:pt>
                <c:pt idx="12">
                  <c:v>-3.1377470975839398E-3</c:v>
                </c:pt>
                <c:pt idx="13">
                  <c:v>-6.2756911104835398E-3</c:v>
                </c:pt>
                <c:pt idx="14">
                  <c:v>3.1380424890953E-3</c:v>
                </c:pt>
                <c:pt idx="15">
                  <c:v>9.4138320572361E-3</c:v>
                </c:pt>
                <c:pt idx="16">
                  <c:v>3.1376486461046102E-3</c:v>
                </c:pt>
                <c:pt idx="17">
                  <c:v>3.1375502008032098E-3</c:v>
                </c:pt>
                <c:pt idx="18">
                  <c:v>-3.1374517616791602E-3</c:v>
                </c:pt>
                <c:pt idx="19">
                  <c:v>3.1375502008032098E-3</c:v>
                </c:pt>
                <c:pt idx="20">
                  <c:v>-3.1374517616791602E-3</c:v>
                </c:pt>
                <c:pt idx="21">
                  <c:v>6.2751004016064196E-3</c:v>
                </c:pt>
                <c:pt idx="22">
                  <c:v>1.25494133149275E-2</c:v>
                </c:pt>
                <c:pt idx="23">
                  <c:v>-6.2739193173975798E-3</c:v>
                </c:pt>
                <c:pt idx="24">
                  <c:v>-6.2743129627305799E-3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C1-4D3D-9D1A-30B0441D2E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2.9318899413622E-2</c:v>
                </c:pt>
                <c:pt idx="1">
                  <c:v>-4.5092778391540604E-3</c:v>
                </c:pt>
                <c:pt idx="2">
                  <c:v>1.35284435525693E-2</c:v>
                </c:pt>
                <c:pt idx="3">
                  <c:v>2.2544356020470301E-2</c:v>
                </c:pt>
                <c:pt idx="4">
                  <c:v>6.7617824058421802E-3</c:v>
                </c:pt>
                <c:pt idx="5">
                  <c:v>4.50755014649538E-3</c:v>
                </c:pt>
                <c:pt idx="6">
                  <c:v>2.2536734877850899E-2</c:v>
                </c:pt>
                <c:pt idx="7">
                  <c:v>1.80253255824433E-2</c:v>
                </c:pt>
                <c:pt idx="8">
                  <c:v>2.2527596305474198E-2</c:v>
                </c:pt>
                <c:pt idx="9">
                  <c:v>1.5765765765765799E-2</c:v>
                </c:pt>
                <c:pt idx="10">
                  <c:v>6.7556916702321704E-3</c:v>
                </c:pt>
                <c:pt idx="11">
                  <c:v>2.0265705922089601E-2</c:v>
                </c:pt>
                <c:pt idx="12">
                  <c:v>1.125644431437E-2</c:v>
                </c:pt>
                <c:pt idx="13">
                  <c:v>1.3506212857914601E-2</c:v>
                </c:pt>
                <c:pt idx="14">
                  <c:v>3.1510240828269198E-2</c:v>
                </c:pt>
                <c:pt idx="15">
                  <c:v>1.1250112501125E-2</c:v>
                </c:pt>
                <c:pt idx="16">
                  <c:v>8.9990775945465607E-3</c:v>
                </c:pt>
                <c:pt idx="17">
                  <c:v>1.1247834791802599E-2</c:v>
                </c:pt>
                <c:pt idx="18">
                  <c:v>1.34958837554546E-2</c:v>
                </c:pt>
                <c:pt idx="19">
                  <c:v>6.7470313062252601E-3</c:v>
                </c:pt>
                <c:pt idx="20">
                  <c:v>-4.4977174084152296E-3</c:v>
                </c:pt>
                <c:pt idx="21">
                  <c:v>1.12447992803328E-2</c:v>
                </c:pt>
                <c:pt idx="22">
                  <c:v>1.1243534967393699E-2</c:v>
                </c:pt>
                <c:pt idx="23">
                  <c:v>6.7453625632377702E-3</c:v>
                </c:pt>
                <c:pt idx="24">
                  <c:v>1.57381177211206E-2</c:v>
                </c:pt>
                <c:pt idx="25">
                  <c:v>2.2479487467685702E-3</c:v>
                </c:pt>
                <c:pt idx="26">
                  <c:v>2.2478982151688202E-3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C1-4D3D-9D1A-30B0441D2E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-3.7483507256807001E-3</c:v>
                </c:pt>
                <c:pt idx="1">
                  <c:v>-9.3712280806975204E-3</c:v>
                </c:pt>
                <c:pt idx="2">
                  <c:v>-2.6241897814049901E-3</c:v>
                </c:pt>
                <c:pt idx="3">
                  <c:v>-1.49957636967557E-3</c:v>
                </c:pt>
                <c:pt idx="4">
                  <c:v>-5.6234957148962698E-3</c:v>
                </c:pt>
                <c:pt idx="5">
                  <c:v>-5.2488911717399698E-3</c:v>
                </c:pt>
                <c:pt idx="6">
                  <c:v>-2.2496428691945198E-3</c:v>
                </c:pt>
                <c:pt idx="7">
                  <c:v>-7.4989782642114996E-4</c:v>
                </c:pt>
                <c:pt idx="8">
                  <c:v>-5.2493241495157501E-3</c:v>
                </c:pt>
                <c:pt idx="9">
                  <c:v>-3.3747426758709699E-3</c:v>
                </c:pt>
                <c:pt idx="10">
                  <c:v>-6.3747290740143502E-3</c:v>
                </c:pt>
                <c:pt idx="11">
                  <c:v>-4.8751035959514102E-3</c:v>
                </c:pt>
                <c:pt idx="12">
                  <c:v>-2.6251837628634002E-3</c:v>
                </c:pt>
                <c:pt idx="13">
                  <c:v>-1.8751804861217899E-3</c:v>
                </c:pt>
                <c:pt idx="14">
                  <c:v>-3.7504312995994502E-4</c:v>
                </c:pt>
                <c:pt idx="15">
                  <c:v>-4.1254899019258504E-3</c:v>
                </c:pt>
                <c:pt idx="16">
                  <c:v>-4.5007201152184404E-3</c:v>
                </c:pt>
                <c:pt idx="17">
                  <c:v>-2.2504613445756402E-3</c:v>
                </c:pt>
                <c:pt idx="18">
                  <c:v>-2.25051199147806E-3</c:v>
                </c:pt>
                <c:pt idx="19">
                  <c:v>-3.0007501875468899E-3</c:v>
                </c:pt>
                <c:pt idx="20">
                  <c:v>-2.2506301764494102E-3</c:v>
                </c:pt>
                <c:pt idx="21">
                  <c:v>-2.6257943027765901E-3</c:v>
                </c:pt>
                <c:pt idx="22">
                  <c:v>-3.00098657433631E-3</c:v>
                </c:pt>
                <c:pt idx="23">
                  <c:v>-1.8756728976520301E-3</c:v>
                </c:pt>
                <c:pt idx="24">
                  <c:v>-3.3762745436402199E-3</c:v>
                </c:pt>
                <c:pt idx="25">
                  <c:v>-4.1266971041841001E-3</c:v>
                </c:pt>
                <c:pt idx="26">
                  <c:v>3.7516976431835401E-4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EC1-4D3D-9D1A-30B0441D2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386016"/>
        <c:axId val="332388312"/>
      </c:lineChart>
      <c:catAx>
        <c:axId val="33238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88312"/>
        <c:crosses val="autoZero"/>
        <c:auto val="1"/>
        <c:lblAlgn val="ctr"/>
        <c:lblOffset val="100"/>
        <c:noMultiLvlLbl val="0"/>
      </c:catAx>
      <c:valAx>
        <c:axId val="33238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8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66</c:v>
                </c:pt>
                <c:pt idx="1">
                  <c:v>69</c:v>
                </c:pt>
                <c:pt idx="2">
                  <c:v>71</c:v>
                </c:pt>
                <c:pt idx="3">
                  <c:v>72</c:v>
                </c:pt>
                <c:pt idx="4">
                  <c:v>70</c:v>
                </c:pt>
                <c:pt idx="5">
                  <c:v>92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75-4F70-8F29-7EF496D74D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17</c:v>
                </c:pt>
                <c:pt idx="2">
                  <c:v>18</c:v>
                </c:pt>
                <c:pt idx="3">
                  <c:v>20</c:v>
                </c:pt>
                <c:pt idx="4">
                  <c:v>19</c:v>
                </c:pt>
                <c:pt idx="5">
                  <c:v>24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75-4F70-8F29-7EF496D74D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75-4F70-8F29-7EF496D74D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75-4F70-8F29-7EF496D74D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</c:v>
                </c:pt>
                <c:pt idx="1">
                  <c:v>-6</c:v>
                </c:pt>
                <c:pt idx="2">
                  <c:v>-5</c:v>
                </c:pt>
                <c:pt idx="3">
                  <c:v>-15</c:v>
                </c:pt>
                <c:pt idx="4">
                  <c:v>-8</c:v>
                </c:pt>
                <c:pt idx="5">
                  <c:v>-9</c:v>
                </c:pt>
                <c:pt idx="6">
                  <c:v>-11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75-4F70-8F29-7EF496D74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381096"/>
        <c:axId val="332381424"/>
      </c:barChart>
      <c:catAx>
        <c:axId val="33238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81424"/>
        <c:crosses val="autoZero"/>
        <c:auto val="1"/>
        <c:lblAlgn val="ctr"/>
        <c:lblOffset val="100"/>
        <c:noMultiLvlLbl val="0"/>
      </c:catAx>
      <c:valAx>
        <c:axId val="33238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8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23034</c:v>
                </c:pt>
                <c:pt idx="1">
                  <c:v>23095</c:v>
                </c:pt>
                <c:pt idx="2">
                  <c:v>23181</c:v>
                </c:pt>
                <c:pt idx="3">
                  <c:v>23337</c:v>
                </c:pt>
                <c:pt idx="4">
                  <c:v>23510</c:v>
                </c:pt>
                <c:pt idx="5">
                  <c:v>23695</c:v>
                </c:pt>
                <c:pt idx="6">
                  <c:v>23840</c:v>
                </c:pt>
                <c:pt idx="7">
                  <c:v>23990</c:v>
                </c:pt>
                <c:pt idx="8">
                  <c:v>24148</c:v>
                </c:pt>
                <c:pt idx="9">
                  <c:v>24293</c:v>
                </c:pt>
                <c:pt idx="10">
                  <c:v>24446</c:v>
                </c:pt>
                <c:pt idx="11">
                  <c:v>24598</c:v>
                </c:pt>
                <c:pt idx="12">
                  <c:v>24628</c:v>
                </c:pt>
                <c:pt idx="13">
                  <c:v>24649</c:v>
                </c:pt>
                <c:pt idx="14">
                  <c:v>24680</c:v>
                </c:pt>
                <c:pt idx="15">
                  <c:v>24720</c:v>
                </c:pt>
                <c:pt idx="16">
                  <c:v>24744</c:v>
                </c:pt>
                <c:pt idx="17">
                  <c:v>24776</c:v>
                </c:pt>
                <c:pt idx="18">
                  <c:v>24816</c:v>
                </c:pt>
                <c:pt idx="19">
                  <c:v>24851</c:v>
                </c:pt>
                <c:pt idx="20">
                  <c:v>24891</c:v>
                </c:pt>
                <c:pt idx="21">
                  <c:v>24916</c:v>
                </c:pt>
                <c:pt idx="22">
                  <c:v>24945</c:v>
                </c:pt>
                <c:pt idx="23">
                  <c:v>24968</c:v>
                </c:pt>
                <c:pt idx="24">
                  <c:v>24994</c:v>
                </c:pt>
                <c:pt idx="25">
                  <c:v>25030</c:v>
                </c:pt>
                <c:pt idx="26">
                  <c:v>25043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6D-4F26-AF3A-7992BD315F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26332</c:v>
                </c:pt>
                <c:pt idx="1">
                  <c:v>26350</c:v>
                </c:pt>
                <c:pt idx="2">
                  <c:v>26372</c:v>
                </c:pt>
                <c:pt idx="3">
                  <c:v>26406</c:v>
                </c:pt>
                <c:pt idx="4">
                  <c:v>26434</c:v>
                </c:pt>
                <c:pt idx="5">
                  <c:v>26465</c:v>
                </c:pt>
                <c:pt idx="6">
                  <c:v>26491</c:v>
                </c:pt>
                <c:pt idx="7">
                  <c:v>26516</c:v>
                </c:pt>
                <c:pt idx="8">
                  <c:v>26537</c:v>
                </c:pt>
                <c:pt idx="9">
                  <c:v>26564</c:v>
                </c:pt>
                <c:pt idx="10">
                  <c:v>26597</c:v>
                </c:pt>
                <c:pt idx="11">
                  <c:v>26630</c:v>
                </c:pt>
                <c:pt idx="12">
                  <c:v>26640</c:v>
                </c:pt>
                <c:pt idx="13">
                  <c:v>26653</c:v>
                </c:pt>
                <c:pt idx="14">
                  <c:v>26673</c:v>
                </c:pt>
                <c:pt idx="15">
                  <c:v>26692</c:v>
                </c:pt>
                <c:pt idx="16">
                  <c:v>26700</c:v>
                </c:pt>
                <c:pt idx="17">
                  <c:v>26710</c:v>
                </c:pt>
                <c:pt idx="18">
                  <c:v>26732</c:v>
                </c:pt>
                <c:pt idx="19">
                  <c:v>26746</c:v>
                </c:pt>
                <c:pt idx="20">
                  <c:v>26759</c:v>
                </c:pt>
                <c:pt idx="21">
                  <c:v>26778</c:v>
                </c:pt>
                <c:pt idx="22">
                  <c:v>26798</c:v>
                </c:pt>
                <c:pt idx="23">
                  <c:v>26816</c:v>
                </c:pt>
                <c:pt idx="24">
                  <c:v>26836</c:v>
                </c:pt>
                <c:pt idx="25">
                  <c:v>26845</c:v>
                </c:pt>
                <c:pt idx="26">
                  <c:v>26849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6D-4F26-AF3A-7992BD315F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31858</c:v>
                </c:pt>
                <c:pt idx="1">
                  <c:v>31862</c:v>
                </c:pt>
                <c:pt idx="2">
                  <c:v>31863</c:v>
                </c:pt>
                <c:pt idx="3">
                  <c:v>31861</c:v>
                </c:pt>
                <c:pt idx="4">
                  <c:v>31863</c:v>
                </c:pt>
                <c:pt idx="5">
                  <c:v>31865</c:v>
                </c:pt>
                <c:pt idx="6">
                  <c:v>31867</c:v>
                </c:pt>
                <c:pt idx="7">
                  <c:v>31866</c:v>
                </c:pt>
                <c:pt idx="8">
                  <c:v>31868</c:v>
                </c:pt>
                <c:pt idx="9">
                  <c:v>31867</c:v>
                </c:pt>
                <c:pt idx="10">
                  <c:v>31871</c:v>
                </c:pt>
                <c:pt idx="11">
                  <c:v>31870</c:v>
                </c:pt>
                <c:pt idx="12">
                  <c:v>31869</c:v>
                </c:pt>
                <c:pt idx="13">
                  <c:v>31867</c:v>
                </c:pt>
                <c:pt idx="14">
                  <c:v>31868</c:v>
                </c:pt>
                <c:pt idx="15">
                  <c:v>31871</c:v>
                </c:pt>
                <c:pt idx="16">
                  <c:v>31872</c:v>
                </c:pt>
                <c:pt idx="17">
                  <c:v>31873</c:v>
                </c:pt>
                <c:pt idx="18">
                  <c:v>31872</c:v>
                </c:pt>
                <c:pt idx="19">
                  <c:v>31873</c:v>
                </c:pt>
                <c:pt idx="20">
                  <c:v>31872</c:v>
                </c:pt>
                <c:pt idx="21">
                  <c:v>31874</c:v>
                </c:pt>
                <c:pt idx="22">
                  <c:v>31878</c:v>
                </c:pt>
                <c:pt idx="23">
                  <c:v>31876</c:v>
                </c:pt>
                <c:pt idx="24">
                  <c:v>31874</c:v>
                </c:pt>
                <c:pt idx="25">
                  <c:v>31874</c:v>
                </c:pt>
                <c:pt idx="26">
                  <c:v>31874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6D-4F26-AF3A-7992BD315F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44353</c:v>
                </c:pt>
                <c:pt idx="1">
                  <c:v>44351</c:v>
                </c:pt>
                <c:pt idx="2">
                  <c:v>44357</c:v>
                </c:pt>
                <c:pt idx="3">
                  <c:v>44367</c:v>
                </c:pt>
                <c:pt idx="4">
                  <c:v>44370</c:v>
                </c:pt>
                <c:pt idx="5">
                  <c:v>44372</c:v>
                </c:pt>
                <c:pt idx="6">
                  <c:v>44382</c:v>
                </c:pt>
                <c:pt idx="7">
                  <c:v>44390</c:v>
                </c:pt>
                <c:pt idx="8">
                  <c:v>44400</c:v>
                </c:pt>
                <c:pt idx="9">
                  <c:v>44407</c:v>
                </c:pt>
                <c:pt idx="10">
                  <c:v>44410</c:v>
                </c:pt>
                <c:pt idx="11">
                  <c:v>44419</c:v>
                </c:pt>
                <c:pt idx="12">
                  <c:v>44424</c:v>
                </c:pt>
                <c:pt idx="13">
                  <c:v>44430</c:v>
                </c:pt>
                <c:pt idx="14">
                  <c:v>44444</c:v>
                </c:pt>
                <c:pt idx="15">
                  <c:v>44449</c:v>
                </c:pt>
                <c:pt idx="16">
                  <c:v>44453</c:v>
                </c:pt>
                <c:pt idx="17">
                  <c:v>44458</c:v>
                </c:pt>
                <c:pt idx="18">
                  <c:v>44464</c:v>
                </c:pt>
                <c:pt idx="19">
                  <c:v>44467</c:v>
                </c:pt>
                <c:pt idx="20">
                  <c:v>44465</c:v>
                </c:pt>
                <c:pt idx="21">
                  <c:v>44470</c:v>
                </c:pt>
                <c:pt idx="22">
                  <c:v>44475</c:v>
                </c:pt>
                <c:pt idx="23">
                  <c:v>44478</c:v>
                </c:pt>
                <c:pt idx="24">
                  <c:v>44485</c:v>
                </c:pt>
                <c:pt idx="25">
                  <c:v>44486</c:v>
                </c:pt>
                <c:pt idx="26">
                  <c:v>44487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6D-4F26-AF3A-7992BD315F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266774</c:v>
                </c:pt>
                <c:pt idx="1">
                  <c:v>266749</c:v>
                </c:pt>
                <c:pt idx="2">
                  <c:v>266742</c:v>
                </c:pt>
                <c:pt idx="3">
                  <c:v>266738</c:v>
                </c:pt>
                <c:pt idx="4">
                  <c:v>266723</c:v>
                </c:pt>
                <c:pt idx="5">
                  <c:v>266709</c:v>
                </c:pt>
                <c:pt idx="6">
                  <c:v>266703</c:v>
                </c:pt>
                <c:pt idx="7">
                  <c:v>266701</c:v>
                </c:pt>
                <c:pt idx="8">
                  <c:v>266687</c:v>
                </c:pt>
                <c:pt idx="9">
                  <c:v>266678</c:v>
                </c:pt>
                <c:pt idx="10">
                  <c:v>266661</c:v>
                </c:pt>
                <c:pt idx="11">
                  <c:v>266648</c:v>
                </c:pt>
                <c:pt idx="12">
                  <c:v>266641</c:v>
                </c:pt>
                <c:pt idx="13">
                  <c:v>266636</c:v>
                </c:pt>
                <c:pt idx="14">
                  <c:v>266635</c:v>
                </c:pt>
                <c:pt idx="15">
                  <c:v>266624</c:v>
                </c:pt>
                <c:pt idx="16">
                  <c:v>266612</c:v>
                </c:pt>
                <c:pt idx="17">
                  <c:v>266606</c:v>
                </c:pt>
                <c:pt idx="18">
                  <c:v>266600</c:v>
                </c:pt>
                <c:pt idx="19">
                  <c:v>266592</c:v>
                </c:pt>
                <c:pt idx="20">
                  <c:v>266586</c:v>
                </c:pt>
                <c:pt idx="21">
                  <c:v>266579</c:v>
                </c:pt>
                <c:pt idx="22">
                  <c:v>266571</c:v>
                </c:pt>
                <c:pt idx="23">
                  <c:v>266566</c:v>
                </c:pt>
                <c:pt idx="24">
                  <c:v>266557</c:v>
                </c:pt>
                <c:pt idx="25">
                  <c:v>266546</c:v>
                </c:pt>
                <c:pt idx="26">
                  <c:v>266547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6D-4F26-AF3A-7992BD315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384704"/>
        <c:axId val="332377488"/>
      </c:areaChart>
      <c:catAx>
        <c:axId val="332384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77488"/>
        <c:crosses val="autoZero"/>
        <c:auto val="1"/>
        <c:lblAlgn val="ctr"/>
        <c:lblOffset val="100"/>
        <c:noMultiLvlLbl val="0"/>
      </c:catAx>
      <c:valAx>
        <c:axId val="3323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847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74-4B48-9D34-E2266B2B58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74-4B48-9D34-E2266B2B58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74-4B48-9D34-E2266B2B58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74-4B48-9D34-E2266B2B58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74-4B48-9D34-E2266B2B58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066792"/>
        <c:axId val="335061872"/>
      </c:lineChart>
      <c:catAx>
        <c:axId val="33506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61872"/>
        <c:crosses val="autoZero"/>
        <c:auto val="1"/>
        <c:lblAlgn val="ctr"/>
        <c:lblOffset val="100"/>
        <c:noMultiLvlLbl val="0"/>
      </c:catAx>
      <c:valAx>
        <c:axId val="33506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6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47-4D7C-8355-F147B2FCD3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47-4D7C-8355-F147B2FCD3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47-4D7C-8355-F147B2FCD3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47-4D7C-8355-F147B2FCD3E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F47-4D7C-8355-F147B2FCD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057280"/>
        <c:axId val="335063184"/>
      </c:lineChart>
      <c:catAx>
        <c:axId val="33505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63184"/>
        <c:crosses val="autoZero"/>
        <c:auto val="1"/>
        <c:lblAlgn val="ctr"/>
        <c:lblOffset val="100"/>
        <c:noMultiLvlLbl val="0"/>
      </c:catAx>
      <c:valAx>
        <c:axId val="33506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5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1B-47D7-8C77-4177946951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1B-47D7-8C77-4177946951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1B-47D7-8C77-4177946951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1B-47D7-8C77-4177946951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1B-47D7-8C77-417794695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283296"/>
        <c:axId val="338280344"/>
      </c:barChart>
      <c:catAx>
        <c:axId val="33828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0344"/>
        <c:crosses val="autoZero"/>
        <c:auto val="1"/>
        <c:lblAlgn val="ctr"/>
        <c:lblOffset val="100"/>
        <c:noMultiLvlLbl val="0"/>
      </c:catAx>
      <c:valAx>
        <c:axId val="33828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3</c:v>
                </c:pt>
                <c:pt idx="2">
                  <c:v>12</c:v>
                </c:pt>
                <c:pt idx="3">
                  <c:v>9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77-42E2-A60A-F61A87969C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77-42E2-A60A-F61A87969C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77-42E2-A60A-F61A87969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279688"/>
        <c:axId val="338286576"/>
      </c:barChart>
      <c:catAx>
        <c:axId val="33827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6576"/>
        <c:crosses val="autoZero"/>
        <c:auto val="1"/>
        <c:lblAlgn val="ctr"/>
        <c:lblOffset val="100"/>
        <c:noMultiLvlLbl val="0"/>
      </c:catAx>
      <c:valAx>
        <c:axId val="33828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7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4F-4857-B625-D6CF2DBCDD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4F-4857-B625-D6CF2DBCDD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8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4F-4857-B625-D6CF2DBCDD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4F-4857-B625-D6CF2DBCDD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285920"/>
        <c:axId val="338286248"/>
      </c:barChart>
      <c:catAx>
        <c:axId val="33828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6248"/>
        <c:crosses val="autoZero"/>
        <c:auto val="1"/>
        <c:lblAlgn val="ctr"/>
        <c:lblOffset val="100"/>
        <c:noMultiLvlLbl val="0"/>
      </c:catAx>
      <c:valAx>
        <c:axId val="33828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6F-4C61-93BE-33D186B0F7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6F-4C61-93BE-33D186B0F7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6F-4C61-93BE-33D186B0F7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6F-4C61-93BE-33D186B0F7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6F-4C61-93BE-33D186B0F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288216"/>
        <c:axId val="338289200"/>
      </c:lineChart>
      <c:catAx>
        <c:axId val="33828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9200"/>
        <c:crosses val="autoZero"/>
        <c:auto val="1"/>
        <c:lblAlgn val="ctr"/>
        <c:lblOffset val="100"/>
        <c:noMultiLvlLbl val="0"/>
      </c:catAx>
      <c:valAx>
        <c:axId val="33828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8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</c:v>
                </c:pt>
                <c:pt idx="1">
                  <c:v>12</c:v>
                </c:pt>
                <c:pt idx="2">
                  <c:v>42</c:v>
                </c:pt>
                <c:pt idx="3">
                  <c:v>201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B1-41B3-B181-8FB1B28E36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B1-41B3-B181-8FB1B28E36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B1-41B3-B181-8FB1B28E36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B1-41B3-B181-8FB1B28E36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B1-41B3-B181-8FB1B28E36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B1-41B3-B181-8FB1B28E36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74</c:v>
                </c:pt>
                <c:pt idx="1">
                  <c:v>20</c:v>
                </c:pt>
                <c:pt idx="2">
                  <c:v>29</c:v>
                </c:pt>
                <c:pt idx="3">
                  <c:v>5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B1-41B3-B181-8FB1B28E36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21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9B1-41B3-B181-8FB1B28E36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841992"/>
        <c:axId val="421845600"/>
      </c:barChart>
      <c:catAx>
        <c:axId val="42184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45600"/>
        <c:crosses val="autoZero"/>
        <c:auto val="1"/>
        <c:lblAlgn val="ctr"/>
        <c:lblOffset val="100"/>
        <c:noMultiLvlLbl val="0"/>
      </c:catAx>
      <c:valAx>
        <c:axId val="42184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4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0.12123368218453701</c:v>
                </c:pt>
                <c:pt idx="1">
                  <c:v>5.3513357757378699E-2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F9-41AF-927E-894C251557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4.26390525426825E-2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F9-41AF-927E-894C251557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2.2751510109896799E-2</c:v>
                </c:pt>
                <c:pt idx="1">
                  <c:v>0</c:v>
                </c:pt>
                <c:pt idx="2">
                  <c:v>8.3672600271963802E-3</c:v>
                </c:pt>
                <c:pt idx="3">
                  <c:v>3.1378455552417701E-2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F9-41AF-927E-894C251557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8.7837837837837801E-2</c:v>
                </c:pt>
                <c:pt idx="1">
                  <c:v>5.1751724000315302E-2</c:v>
                </c:pt>
                <c:pt idx="2">
                  <c:v>6.8130660354184996E-2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F9-41AF-927E-894C251557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7.2173892244638297E-3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F9-41AF-927E-894C25155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844288"/>
        <c:axId val="332377816"/>
      </c:barChart>
      <c:catAx>
        <c:axId val="4218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77816"/>
        <c:crosses val="autoZero"/>
        <c:auto val="1"/>
        <c:lblAlgn val="ctr"/>
        <c:lblOffset val="100"/>
        <c:noMultiLvlLbl val="0"/>
      </c:catAx>
      <c:valAx>
        <c:axId val="33237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4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0.34080868431017802</c:v>
                </c:pt>
                <c:pt idx="7">
                  <c:v>0</c:v>
                </c:pt>
                <c:pt idx="8">
                  <c:v>0</c:v>
                </c:pt>
                <c:pt idx="9">
                  <c:v>5.3674649050371601E-2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7.28744939271255E-2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2.4161398139572299E-2</c:v>
                </c:pt>
                <c:pt idx="20">
                  <c:v>4.8248964657633397E-2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21-4327-B140-E70067C818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8.3009470625966905E-2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3.0004125567265501E-2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1.4959422566288899E-2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21-4327-B140-E70067C818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6.2778579948521603E-3</c:v>
                </c:pt>
                <c:pt idx="1">
                  <c:v>7.5329566854990607E-2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3.1378455552417701E-2</c:v>
                </c:pt>
                <c:pt idx="13">
                  <c:v>0</c:v>
                </c:pt>
                <c:pt idx="14">
                  <c:v>4.0794552358238902E-2</c:v>
                </c:pt>
                <c:pt idx="15">
                  <c:v>1.5689227776208899E-2</c:v>
                </c:pt>
                <c:pt idx="16">
                  <c:v>6.2752972922092204E-3</c:v>
                </c:pt>
                <c:pt idx="17">
                  <c:v>0</c:v>
                </c:pt>
                <c:pt idx="18">
                  <c:v>0</c:v>
                </c:pt>
                <c:pt idx="19">
                  <c:v>3.1375502008032098E-3</c:v>
                </c:pt>
                <c:pt idx="20">
                  <c:v>0</c:v>
                </c:pt>
                <c:pt idx="21">
                  <c:v>4.7061776425187498E-3</c:v>
                </c:pt>
                <c:pt idx="22">
                  <c:v>0</c:v>
                </c:pt>
                <c:pt idx="23">
                  <c:v>6.2741161338896404E-3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21-4327-B140-E70067C818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8.34235209235209E-2</c:v>
                </c:pt>
                <c:pt idx="2">
                  <c:v>0</c:v>
                </c:pt>
                <c:pt idx="3">
                  <c:v>4.2829448627203497E-2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0.105889244356329</c:v>
                </c:pt>
                <c:pt idx="8">
                  <c:v>8.78477306002928E-2</c:v>
                </c:pt>
                <c:pt idx="9">
                  <c:v>2.4773100916604701E-2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6.0747873824416099E-2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4.2729276300993997E-2</c:v>
                </c:pt>
                <c:pt idx="21">
                  <c:v>0</c:v>
                </c:pt>
                <c:pt idx="22">
                  <c:v>6.0712358337830501E-2</c:v>
                </c:pt>
                <c:pt idx="23">
                  <c:v>0</c:v>
                </c:pt>
                <c:pt idx="24">
                  <c:v>5.8451923293091401E-2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21-4327-B140-E70067C818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17/02/2021</c:v>
                </c:pt>
                <c:pt idx="1">
                  <c:v>18/02/2021</c:v>
                </c:pt>
                <c:pt idx="2">
                  <c:v>19/02/2021</c:v>
                </c:pt>
                <c:pt idx="3">
                  <c:v>20/02/2021</c:v>
                </c:pt>
                <c:pt idx="4">
                  <c:v>21/02/2021</c:v>
                </c:pt>
                <c:pt idx="5">
                  <c:v>22/02/2021</c:v>
                </c:pt>
                <c:pt idx="6">
                  <c:v>23/02/2021</c:v>
                </c:pt>
                <c:pt idx="7">
                  <c:v>24/02/2021</c:v>
                </c:pt>
                <c:pt idx="8">
                  <c:v>25/02/2021</c:v>
                </c:pt>
                <c:pt idx="9">
                  <c:v>26/02/2021</c:v>
                </c:pt>
                <c:pt idx="10">
                  <c:v>27/02/2021</c:v>
                </c:pt>
                <c:pt idx="11">
                  <c:v>28/02/2021</c:v>
                </c:pt>
                <c:pt idx="12">
                  <c:v>1/3/2021</c:v>
                </c:pt>
                <c:pt idx="13">
                  <c:v>2/3/2021</c:v>
                </c:pt>
                <c:pt idx="14">
                  <c:v>3/3/2021</c:v>
                </c:pt>
                <c:pt idx="15">
                  <c:v>4/3/2021</c:v>
                </c:pt>
                <c:pt idx="16">
                  <c:v>5/3/2021</c:v>
                </c:pt>
                <c:pt idx="17">
                  <c:v>6/3/2021</c:v>
                </c:pt>
                <c:pt idx="18">
                  <c:v>7/3/2021</c:v>
                </c:pt>
                <c:pt idx="19">
                  <c:v>8/3/2021</c:v>
                </c:pt>
                <c:pt idx="20">
                  <c:v>9/3/2021</c:v>
                </c:pt>
                <c:pt idx="21">
                  <c:v>10/3/2021</c:v>
                </c:pt>
                <c:pt idx="22">
                  <c:v>11/3/2021</c:v>
                </c:pt>
                <c:pt idx="23">
                  <c:v>12/3/2021</c:v>
                </c:pt>
                <c:pt idx="24">
                  <c:v>13/03/2021</c:v>
                </c:pt>
                <c:pt idx="25">
                  <c:v>14/03/2021</c:v>
                </c:pt>
                <c:pt idx="26">
                  <c:v>15/03/2021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1.1246021719816601E-2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9.7481965836320305E-3</c:v>
                </c:pt>
                <c:pt idx="6">
                  <c:v>0</c:v>
                </c:pt>
                <c:pt idx="7">
                  <c:v>5.2493044671581002E-3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2.6252231439672399E-3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421-4327-B140-E70067C81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512984"/>
        <c:axId val="425512000"/>
      </c:lineChart>
      <c:catAx>
        <c:axId val="42551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12000"/>
        <c:crosses val="autoZero"/>
        <c:auto val="1"/>
        <c:lblAlgn val="ctr"/>
        <c:lblOffset val="100"/>
        <c:noMultiLvlLbl val="0"/>
      </c:catAx>
      <c:valAx>
        <c:axId val="42551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1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2.49604792412014E-2</c:v>
                </c:pt>
                <c:pt idx="1">
                  <c:v>0.19344371411931099</c:v>
                </c:pt>
                <c:pt idx="3">
                  <c:v>7.4881437723604297E-2</c:v>
                </c:pt>
                <c:pt idx="4">
                  <c:v>5.4081038355936403E-2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2-4565-B78E-53554D27C5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1.5043249341857801E-2</c:v>
                </c:pt>
                <c:pt idx="2">
                  <c:v>5.6412185031966898E-2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F2-4565-B78E-53554D27C5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1.2552563861168599E-2</c:v>
                </c:pt>
                <c:pt idx="2">
                  <c:v>1.9456473984811401E-2</c:v>
                </c:pt>
                <c:pt idx="3">
                  <c:v>4.5503043996736298E-2</c:v>
                </c:pt>
                <c:pt idx="4">
                  <c:v>6.2762819305843204E-3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F2-4565-B78E-53554D27C5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4.2773525438991399E-2</c:v>
                </c:pt>
                <c:pt idx="2">
                  <c:v>0.10580819450697899</c:v>
                </c:pt>
                <c:pt idx="3">
                  <c:v>7.3165240882485397E-2</c:v>
                </c:pt>
                <c:pt idx="4">
                  <c:v>2.4763619990995099E-2</c:v>
                </c:pt>
                <c:pt idx="5">
                  <c:v>5.0652859072489897E-2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F2-4565-B78E-53554D27C5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6.1876546913672802E-3</c:v>
                </c:pt>
                <c:pt idx="2">
                  <c:v>5.2501312532813298E-3</c:v>
                </c:pt>
                <c:pt idx="3">
                  <c:v>1.1250281257031401E-2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F2-4565-B78E-53554D27C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514624"/>
        <c:axId val="425509048"/>
      </c:barChart>
      <c:catAx>
        <c:axId val="42551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09048"/>
        <c:crosses val="autoZero"/>
        <c:auto val="1"/>
        <c:lblAlgn val="ctr"/>
        <c:lblOffset val="100"/>
        <c:noMultiLvlLbl val="0"/>
      </c:catAx>
      <c:valAx>
        <c:axId val="42550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1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0.337289194253592</c:v>
                </c:pt>
                <c:pt idx="14">
                  <c:v>2.4984384759525299E-2</c:v>
                </c:pt>
                <c:pt idx="15">
                  <c:v>4.9968769519050597E-2</c:v>
                </c:pt>
                <c:pt idx="16">
                  <c:v>7.4953154278575906E-2</c:v>
                </c:pt>
                <c:pt idx="17">
                  <c:v>5.4132833645638097E-2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5A-4796-B185-9B7E16F26D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8.2744095080487398E-2</c:v>
                </c:pt>
                <c:pt idx="15">
                  <c:v>1.5044380923725001E-2</c:v>
                </c:pt>
                <c:pt idx="16">
                  <c:v>3.0088761847450001E-2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5A-4796-B185-9B7E16F26D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5.7532584363689599E-3</c:v>
                </c:pt>
                <c:pt idx="11">
                  <c:v>3.6088621100859898E-2</c:v>
                </c:pt>
                <c:pt idx="12">
                  <c:v>7.5315383167011904E-2</c:v>
                </c:pt>
                <c:pt idx="13">
                  <c:v>0</c:v>
                </c:pt>
                <c:pt idx="14">
                  <c:v>9.4144228958764793E-3</c:v>
                </c:pt>
                <c:pt idx="15">
                  <c:v>3.1381409652921598E-2</c:v>
                </c:pt>
                <c:pt idx="16">
                  <c:v>0</c:v>
                </c:pt>
                <c:pt idx="17">
                  <c:v>1.5690704826460799E-2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5A-4796-B185-9B7E16F26D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6.07889048991355E-2</c:v>
                </c:pt>
                <c:pt idx="13">
                  <c:v>4.2777377521613799E-2</c:v>
                </c:pt>
                <c:pt idx="14">
                  <c:v>0</c:v>
                </c:pt>
                <c:pt idx="15">
                  <c:v>0.105817723342939</c:v>
                </c:pt>
                <c:pt idx="16">
                  <c:v>6.07889048991355E-2</c:v>
                </c:pt>
                <c:pt idx="17">
                  <c:v>0</c:v>
                </c:pt>
                <c:pt idx="18">
                  <c:v>2.4765850144092199E-2</c:v>
                </c:pt>
                <c:pt idx="19">
                  <c:v>8.7806195965417902E-2</c:v>
                </c:pt>
                <c:pt idx="20">
                  <c:v>5.0657420749279501E-2</c:v>
                </c:pt>
                <c:pt idx="21">
                  <c:v>8.3303314121037503E-2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5A-4796-B185-9B7E16F26D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1.12500703129395E-2</c:v>
                </c:pt>
                <c:pt idx="11">
                  <c:v>0</c:v>
                </c:pt>
                <c:pt idx="12">
                  <c:v>5.2500328127050803E-3</c:v>
                </c:pt>
                <c:pt idx="13">
                  <c:v>0</c:v>
                </c:pt>
                <c:pt idx="14">
                  <c:v>0</c:v>
                </c:pt>
                <c:pt idx="15">
                  <c:v>9.7500609378808594E-3</c:v>
                </c:pt>
                <c:pt idx="16">
                  <c:v>0</c:v>
                </c:pt>
                <c:pt idx="17">
                  <c:v>2.6250164063525401E-3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5A-4796-B185-9B7E16F26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522496"/>
        <c:axId val="425522824"/>
      </c:lineChart>
      <c:catAx>
        <c:axId val="42552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22824"/>
        <c:crosses val="autoZero"/>
        <c:auto val="1"/>
        <c:lblAlgn val="ctr"/>
        <c:lblOffset val="100"/>
        <c:noMultiLvlLbl val="0"/>
      </c:catAx>
      <c:valAx>
        <c:axId val="42552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A04CF-00ED-4A56-A3BE-F8335C3FFE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F2604E-95C2-49BF-A871-9FCB5829B7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58853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FCCC0-0A3D-4A27-AA3C-6D459611F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826FFE-7EF8-4CA4-806A-10D9FAA91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2873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3735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08227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5676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8339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8855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7213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9172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466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43137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4505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4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10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21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81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90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532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FE116-A96E-4487-BC98-77DFC6206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2637001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0BDDA-DA7F-4EC6-BF9F-FCDBE9A8F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26006-3617-4318-A14A-C94FF37D19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5348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F198D-819F-4499-BB7C-8E23CAD80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1056C-D33A-4F67-ABF8-2F25C32F0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40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7870F-1011-4F3C-B5FA-B08EF2C1B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3F3C6E-7DEE-4228-BF9C-81E4657A6E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868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33076-0E4E-4C3F-852F-8A6527F12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FA019-1FC3-4BEF-8C39-054489548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03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8502-CCE6-4BD8-8E2C-CB0F2E96B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C10CDD-CC21-488F-B5D3-10542CCB54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5280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6648B-FBEE-4D29-A5E5-8883BE6A3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AB9B1-0AFE-40F5-BAD2-AFD0144E7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761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59044-097D-408F-B64B-FFF0E8139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481C71-661F-49DD-9838-D1F9303141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5492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0F1FE-AB6C-4E8B-B84F-01852E9BF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5A0BA-ABF1-4E54-B449-EC9648D63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86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E068-AFFC-447C-B020-126F0135B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F4D918-94DB-4EDB-B569-10EB02ADDA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8180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8CBF5-C8D6-4E4D-9FBF-445AD251D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E108B-DECF-464E-8242-5CA0EDB7A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446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C594E-A21E-4C44-BA10-5B1E71CA2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FAA298-D1B8-4218-B3F6-D49A146C8A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9617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9EEF9-02F3-4C0C-9A4A-9F5929D6F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746AB-D643-4180-81F9-E0CE6C028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205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8B94B-2032-456B-97C6-CE8FA93D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C595FE-6A2B-43F1-8A5B-2AE87508F4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9402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2FFF5-B378-41D9-9761-0DC3295BB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E3C7-169B-48D8-B008-824811F9E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2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1FA1F-694A-49F6-BFF9-32BF06A36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ECB84C-4722-408E-9596-F59BEB34C5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705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B972D-4164-4C4A-9CC4-5C293646D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1F8A4-D700-484A-AFB9-66E45F6F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455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7BA70-391D-4AEF-AB4B-484BB0A60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E2FAB5-9C82-4708-89AB-1B8AFB36E0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230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A175B-9A66-404E-8D27-60DB6A10A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14F49-9EB7-4292-A084-5DE239F0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751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43A1E-5CEB-4182-B376-D971B3DF7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291DD3-544A-4E6B-9BF7-D5A5717885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223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B539A-2D25-4DFB-845D-B317F4E21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4D21D-3324-4EDC-BAC1-BA8A2B603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898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E390-EF92-47C3-A771-C06FD133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4ACB4D-A288-42B1-A306-1890A3E3F2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706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DE9E0-3C42-408F-BAF9-53B3298AC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4C3C2-3045-4ABF-8626-89E04AD05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6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42119-B313-477B-8EC6-3BD63C833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ECA3E8-ADC5-430F-B62B-5AF312ED52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2931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F4952-7D6B-42D9-A393-DF1466B39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C982E-C2AF-4A16-A552-9049E1B05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35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5DA01-F30C-48E4-8DDB-CCE497904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0170F-25C0-4933-AB6A-60FA5DF10A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156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07269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57273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804131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337842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091937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8650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0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5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4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46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97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82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18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75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66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851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645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8291E-EFC9-4B36-9444-0D6B16D64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551241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5F595-6CD6-476F-B64C-8B6A011E9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71676-838D-47E7-920D-C07CBE8EB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371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31628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136019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477993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424601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181401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62160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66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27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55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18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57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76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10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36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925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E325A-F969-4ADE-BC1B-494B4732A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1682280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471F3-E397-480D-B40E-E2DDDE8B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27C4F1-1F78-4739-8C25-ACEFAB1BD5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3376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0F826-75B0-4F76-AC2E-B037139AD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22126-589D-4D4F-93D1-C445A960C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004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726C5-1869-46C5-A08E-BD0D70A6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9C37B8-AFC0-4C0D-915E-60918B03B5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927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C4D2C-2DEB-4E3D-ABCC-8B2CC91F7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3A78F-D53D-453E-94BC-4250CAC1D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833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7B7D7-CA69-40CB-BCD0-09B3211C2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B86272-6A2A-4DC8-B88D-492791B822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0879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350BB-AAFC-4348-BB65-DBFD07E04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0F265-3BEF-4E80-A493-695C60C56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448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FBDF0-35A6-44CB-A29B-B7736296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D5F768-6040-47D5-B790-3C3EDD4CDF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355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91605-56B2-4C28-8797-065427A35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D0778-1C0B-4271-8CF6-6A304381B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673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149E1-3430-44B8-BAD3-D3ED637BD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F175F9-87DA-4768-BFC3-819A9326AE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2455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DF823-B01B-4979-B067-BB308A9A4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5F75B-758C-4C64-870D-ACC0F3D68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7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172F3-4239-4AF7-8C20-7EEDAC861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AFA54-FC28-4723-A94F-A987B6F74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0986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36069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2831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6086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3455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2810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5978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512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950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4803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5154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6873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149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0312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0503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8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- 2021-02-23 13:00:45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#Maxam390 es una bici de rodado 29 y transmisión Shimano que va a cambiar tu movilidad.  ¡Subite a una! 🚴🚴#movilidadurbana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339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D647E-8BCF-4CF3-BF42-58D9C1D3F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1995929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C88A5-B478-40FF-AA5A-048B11E39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9F0864-9F31-4135-B939-2508F30E49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110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06997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0274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542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5930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3039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8423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674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3117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0610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6373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3714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1664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430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977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08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- 2021-02-24 15:45:40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a encontrarnos en uno de los eventos más esperados por todos los ciclistas del país!! 🤩🔥
Te esperamos en nuestra #ExpoVenzo para mostrarte lo último en bicicletas y equipamientos.
Las #VenzoBikes más buscadas de Argentina estarán allí para que las veas de cerca y podamos brindarte toda la información, consejos y tips que necesites.
Nos vemos en @vueltaaltascumbres 🔥💪🏻
#venzo #somosvenzo #vivivenzo #ciclismo #bike #bicicleta #cycling #cyclinglifestyle #cyclingphotos #cyclinglife #mtb #mtblife #mtblifestyle #venzobike #biker #mountainbike #ciclismoargentino #venzobikes #carretera #ciclismoargentino #ciclismoderuta #etna #venzoetna #cyclingroad @ Mina Clavero, Cordoba,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232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C9133-3720-49FE-A883-C85834895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928640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9A6FC-239E-4B91-A3BB-D52CBE9E8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47F5E-BF97-4C25-B20E-6B3DE164E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741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41311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6198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4451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139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8133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2925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1993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6744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9071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999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3134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6831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1881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9928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61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- 2021-02-25 19:20:19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Sábado estaremos #VueltaAltasCumbres presentando al gran @teamvenzo.arg 
El equipo de #Mtb más grande de #Argentina estará presente en este gran evento!! 
Conocé a los integrantes de este espectacular equipo y Seguí la transmisión en vivo por las cuentas de @vueltaaltascumbres para vivir un finde a puro ciclismo desde donde estés!
#venzo #somosvenzo #vivivenzo #ciclismo #bike #cycling #cyclingphotos #cyclinglife #venzobike #biker #mountainbike #ciclismoargentino #venzobikes #vac2021 #vueltaaltascumbres #vac #vueltaaltascumbres2021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543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2DE18-C575-49F9-8A3A-8833FEF68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2015059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DFA4-6ED0-4044-BD58-625A82A0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1CE15-320C-4894-9F05-8E0AA3CFCB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7707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7039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0215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991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8515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103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0817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231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919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8747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7990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4333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837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9158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031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70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- 2021-02-18 21:34:03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#VeranoVenzo: Sur neuquino
Por @natibainotti
.
Este recorrido atraviesa desde bosques y lagos hasta la estepa, para reencontrarse con el verde de las araucarias al acercarse a Villa Pehuenia.
.
Un recorrido para continuar el clásico camino de 7 lagos.
.
DATOS ÚTILES:
🗓 Cuándo hacerlo: de septiembre a mayo.
🥪 Comida: podés conseguir en cualquiera de los pueblos/ciudades mencionados. En temporada (de diciembre a abril), en el camino de 7 lagos podés encontrar las provedurías abiertas.
💧Agua: se puede cargar en los lagos y ríos.
😴 Dónde dormir: campings en 7 lagos, camping libre al costado del río Aluminé; hostels, warmshower o couchsurfing en las ciudades y pueblos. En San Martín de los Andes hay un bike
hostel.
🥶 Aunque vayas en pleno verano, llevá buen abrigo (polar, campera, gorro). De noche la temperatura baja mucho, especialmente en zonas despobladas y con mucha vegetación.
.
Tenes dudas o consultas?
Dejalas en comentarios que Nati Bainotti te las va a responder! ❤️
.
#v...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783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8FBCD-CA47-4B8E-ABBE-6F4A6CF1A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3542748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8DCAC-2C44-4DD6-8353-6FFA9720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E3762E-C5A7-42A3-A4D2-0BC47D6F3F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9993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26090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3143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319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4432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544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1549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3662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9587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120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9371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4777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9499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67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4592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97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- 2021-02-24 14:00:45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Sus detalles técnicos hacen que no quieras dejar de pedalear:
✅ Cuadro 29″ ALUMINIO 6061 MTB
✅ Horquilla TEKNIAL MJ-350 CON BLOQUEO
✅ Cambio Shimano Tourney
✅ Frenos de disco mecánico
#Tarpan200ER. 
#TeknialArgentina 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20CD2-2534-4C0A-B98B-838C80286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1463750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A9121-3A70-4E40-A4C0-A11E021A1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8F0948-FB04-43B4-96C8-DF95C5C8E1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191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68713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8815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9379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4081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9671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6204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0880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262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7084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7125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9821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6067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2459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6980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21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- 2021-02-18 12:35:01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¿Todavia no accediste a nuestros descuentos de #PROMOVERANO 😱
¡Dale! que todavía estas a tiempo 🏃 🏃 
.
Mirá&gt; https://bit.ly/3dqL1N4
.
.
#tubicitumundo #topmega #promoverano #mtb #mtblife #summer #sale #thorR29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03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- 2021-03-04 16:55:04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Maxam Gama 2021 para tus días en la ciudad 🔥🔥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291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D4A27-F82E-40B2-A633-F8F9C1813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202888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3F0FF-79BE-48F5-A962-D2D2F02BD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E631D-A6BE-4759-9F87-84BBF70AC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589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05223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6935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1166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2092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498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223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2027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5841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7405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0002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316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3690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2734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099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26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- 2021-03-03 11:45:06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〚E-Bike PASEO〛Se adapta a vos y a tu camino. Liviana y resistente equipada para acompañarte.
#MovilidadElectrica
.
.
#topmega #MovilidadElectrica #tubicitumundo #E-bike #bateria #paseo #technology #innovación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84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35D48-E8E6-4FFE-87EA-0ED5FAA90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1360350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E6808-48A7-4A65-A770-3FD778AAA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626FAE-6DBE-4CE0-9FFD-07AA9C79AE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732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83420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4908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1132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0490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407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3677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565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4148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3734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3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682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4387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4490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435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97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- 2021-03-04 16:29:09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 Altas Cumbres nos emocionó hasta las lágrimas en cada pedacito de lo que somos...
Estuvimos viviendo el minuto a minuto del evento en nuestro stand junto a Grupo Carlos Karabitiann mostrando lo último en #VenzoBikes y aconsejando sobre usos, mecánica y componentes a quienes lo necesitaban...
Compartimos viajes, aventuras, charlas, tips y hasta una picadita con los #CicloturistasVenzo
La Vida de Viaje Todo a pedal Andar Liviano Venzo Travel
Y por supuesto, vivimos desde adentro el sentimiento de reencuentro de la familia, la adrenalina y la pasión del ciclismo de competición junto a nuestro Team Venzo - Oficial 
GRACIAS a todos por habernos visitado en nuestro stand, por habernos seguido por streaming y por sus mensajes y buena onda en redes durante todo el finde ❤️
#venzo #somosvenzo #vivivenzo #ciclismo #bike #bicicleta #cycling #cyclinglifestyle #cyclingphotos #cyclinglife #mtb #mtblife #mtblifestyle #biker #mountainbike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91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6FE9B-3EF5-40A8-8582-7DF80D8B3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30792828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E4BA0-3F6B-46CF-9F35-B8E389F0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3615CE-E5AE-42A4-89B9-BF763F2C3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7762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18854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6410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3510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6508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6652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1698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1037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7016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486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1355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0314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3857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5210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1750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7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- 2021-03-11 12:15:25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equipo de #CicloturistasVenzo está conformado por personas soñadoras, creativas, visionarias, inquietas y apasionadas por descrubrir el mundo arriba de la bicicleta...
Son profesionales altamente capacitados y experimentados en #cicloviaje.
El pasado 28/02 estuvieron junto a nosotros en @vueltaaltascumbres compartiendo con todos sus experiencias, sus aventuras, tips y consejos para quienes se acercaban a preguntar y querían comenzar a viajar.
La bicicleta nos da una libertad inigualable, una sensación de adrenalina, superación y concreción de sueños. 
Si queres saber más sobre nuestros #cicloviajeros, te invitamos a seguir la cuenta de @venzo.travel y las cuentas personales de todos ellos ❤️
@lavidadeviaje @nacionsalvaje @todoapedal @andar.liviano @unviajerofrecuente19 @natibainotti 
#venzo #somosvenzo #vivivenzo #cicloturismo #ciclismo #cicloturismoargentino #argentina #cycling #cyclinglife #mtb #viajes #viajesvenzo #viviargentina #travelarg #bike #bicicleta #biker  #turi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228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5B452-B791-4C09-AF52-33AA67F2D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1439321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9030A-5C70-494C-8204-12341CBF8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F1EC84-8642-42BE-A504-7EA7C6869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907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48869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2415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8063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183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1548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7667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0252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848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177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3055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7473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0150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7896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7136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86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- 2021-03-13 20:32:02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otra forma de habitar los espacios...
Elegimos sentir el aire en la cara, desconectarnos un poco de la rutina y conectarnos con la grandeza de la ciudad...
Elegimos disfrutar, contemplar y permanecer en cada rincón, no sólo pasar sin mirar.
Elegimos una manera sustentable de recorrerla, una manera amigable de habitarla.
(Para nosotros y para el planeta)
Hoy más que nunca, elegimos la #bicicleta.
La #VenzoAtix conquista #BuenosAires 🔥
#venzo #somosvenzo #vivivenzo #ciclismo #bike  #cycling  #cyclingphotos #cyclinglife #venzobikes #venzobike #biker #ciclismourbano #urbancycling #ciclismoargentino #cyclingroad @ Buenos Aires,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079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CB8E4-5D51-46A0-B667-4BFB34EBB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1455669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29B13-4608-406D-A56B-A85A39E7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9F5B3B-78C8-4F0A-A18F-5D4783C318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661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07929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1984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1711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201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7718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168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8236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6641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24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998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1774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9001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1162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4877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64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- 2021-02-26 17:08:41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#Maxam490. 😎 Cambiá tus días. Cambiá tu forma de moverte. 
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1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- 2021-03-09 15:56:59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lo que necesitás en una bici 🚴🏼‍♀️ #MotomelBicicletas #Maxam490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587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C1637-7B82-407D-BE42-BF501319C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807978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FBF1B-1CF7-45F8-9889-53F47164D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2786D9-6743-4360-9161-074827D745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0261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00792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7605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9835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740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0360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1993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1737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757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7584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7124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8397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6498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3128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5143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39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- 2021-02-20 20:06:42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#Veranovenzo es aventuras, es paisajes, es naturaleza, vida e historias...
.
Hoy les compartimos esta linda historia que nos encontramos de casualidad en Achiras, Cordoba, mientras participábamos junto al @teamvenzo.arg de una competencia en esa localidad.
Allí nos encontramos con Daniel, quién está a punto de emprender viaje con su #VenzoThorn y cumplir sueños, metas e iniciar una nueva etapa de su vida, agradecido por todo lo vivido y por lo que vendrá...
@villegas1340 
#venzo #somosvenzo #vivivenzo #ciclismo #bike #bicicleta #cycling #cyclinglifestyle #cyclingphotos #cyclinglife #mtb #mtblife #mtblifestyle #venzobike #biker #mountainbike #ciclismoargentino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16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F2D18-9BBA-4CDC-A894-82BB991F5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30144041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3D13-4255-427F-AF22-CA25E83C6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27C830-BA57-43A1-BC44-996366FFC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461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92990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4980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2201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7313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4003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1181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2734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1661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4193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6060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3360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3551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8928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2789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0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- 2021-03-09 13:28:57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#Venzo apostamos al crecimiento y superación personal de cada uno de los integrantes del @teamvenzo.arg
Queremos ser ejemplo, de que con disciplina, dedicación, esfuerzo y pasión, se pueden alcanzar todas las metas que nos propongamos.
El fin de semana de @vueltaaltascumbres fue el primer objetivo de muchos...
Objetivo alcanzado y hasta superado. ✨
La bici nos enseña día a día que los límites sólo existen en nuestra mente...💪🏻👊🏻
Y allí estuvimos, dándolo todo, presentando al #TeamVenzo y acompañando a la escuela de ciclismo @escuelamunicipalciclismomtb  formadora de futuros grandes deportistas.
Disfrutando una vez más, de cumplir nuestros sueños. ❤️🔥
Gracias a todos nuestros seguidores por el apoyo, las palabras de aliento y habernos acompañado (presencial o virtualmente)✨
#venzo #somosvenzo #vivivenzo #ciclismo #bike #bicicleta #cycling #cyclinglifestyle #cyclingphotos #cyclinglife #mtb #mtblife #mtblifestyle #venzobike #biker #mountainbike #ciclismoargentino #ven...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043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BCF53-5338-4531-BC34-70AD54853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3125188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3A385-59EB-451F-BBC1-A2C932DD5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B4B8C4-3A71-4B52-BC8E-CF60E7DD56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038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64009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5750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341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6274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6718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1027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0251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7281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3122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756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5186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9610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6531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8209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71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- 2021-03-01 15:32:49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85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- 2021-03-03 16:55:04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te detiene en tus caminos de tierra o asfaltos. Tus días son mejores arriba de una #Tarpan100ER. 
#TeknialArgentina #Gama2021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554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81BD8-1AC8-4902-BD52-213348DD0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18649225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59FBE-82AD-4588-BCD8-F12672B7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E0DCC-B110-4934-BB05-F3704B73B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217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1174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7236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8029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7732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9760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9486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676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7019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0704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9508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95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7287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7617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289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8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- 2021-02-26 18:05:31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Visitá nuestra #ExpoVenzo en #ExpoVac de @vueltaaltascumbres 
Estamos junto a @lavidadeviaje en un espacio exclusivo de #cicloturistasvenzo donde compartirán historias, consejos, tips y toda su experiencia en viajes cicloturistas y bikepacking.
Estamos desde hoy hasta el Domingo en #MinaClavero
Te esperamos!! 🔥🔥
#venzo #somosvenzo #vivivenzo #ciclismo #bike #bicicleta #cycling #cyclinglifestyle #cyclingphotos #cyclinglife #mtb #mtblife #mtblifestyle #venzobike #biker #mountainbike #ciclismoargentino #venzobikes @ Mina Clavero, Cordoba,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436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22863-D720-4C1F-864F-2033F846C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9174364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F288-D25A-4324-A542-0265514A9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Teknialbikes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0CC56-1455-472E-BB7C-CE6AF42469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7569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17958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1066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6554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055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4125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5736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288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6627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0850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3741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8237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491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5845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3768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17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- 2021-03-08 14:00:51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todas esas mujeres apasionadas que nada las frena  #felizdiadelamujer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8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- 2021-03-03 17:15:25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947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7F055-1BA2-4142-B198-B82EE3492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17/02/2021 - 15/03/2021</a:t>
            </a:r>
          </a:p>
        </p:txBody>
      </p:sp>
    </p:spTree>
    <p:extLst>
      <p:ext uri="{BB962C8B-B14F-4D97-AF65-F5344CB8AC3E}">
        <p14:creationId xmlns:p14="http://schemas.microsoft.com/office/powerpoint/2010/main" val="872573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1386</Words>
  <Application>Microsoft Office PowerPoint</Application>
  <PresentationFormat>On-screen Show (4:3)</PresentationFormat>
  <Paragraphs>787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quintly_template</vt:lpstr>
      <vt:lpstr>FACEBOOK NUEVO</vt:lpstr>
      <vt:lpstr>Facebook Key Metrics Table | Teknialbikes</vt:lpstr>
      <vt:lpstr>Facebook Page Likes Total | Teknialbikes</vt:lpstr>
      <vt:lpstr>Facebook Fans Change | Teknialbikes</vt:lpstr>
      <vt:lpstr>Facebook Key Metrics Radar | Teknialbikes</vt:lpstr>
      <vt:lpstr>Facebook Fans Change Rate | Teknialbikes</vt:lpstr>
      <vt:lpstr>Facebook Fans Change Per Weekday | Teknialbikes</vt:lpstr>
      <vt:lpstr>Facebook Fan Distribution Development | Teknialbikes</vt:lpstr>
      <vt:lpstr>Facebook Own Posts | Teknialbikes</vt:lpstr>
      <vt:lpstr>Facebook Own Posts By Hour | Teknialbikes</vt:lpstr>
      <vt:lpstr>Facebook Own Posts By Weekday | Teknialbikes</vt:lpstr>
      <vt:lpstr>Facebook Sponsored Posts Distribution | Teknialbikes</vt:lpstr>
      <vt:lpstr>Facebook Post Type Distribution Per Profile | Teknialbikes</vt:lpstr>
      <vt:lpstr>Facebook User Posts | Teknialbikes</vt:lpstr>
      <vt:lpstr>Facebook Hashtag Detection | Teknialbikes - 1 of 2</vt:lpstr>
      <vt:lpstr>Facebook Hashtag Detection | Teknialbikes - 2 of 2</vt:lpstr>
      <vt:lpstr>Facebook Interactions Distribution | Teknialbikes</vt:lpstr>
      <vt:lpstr>Facebook Interaction Rate By Post Type | Teknialbikes</vt:lpstr>
      <vt:lpstr>Facebook Interaction Rate | Teknialbikes</vt:lpstr>
      <vt:lpstr>Facebook Interaction Rate By Weekday | Teknialbikes</vt:lpstr>
      <vt:lpstr>Facebook Interaction Rate By Hour | Teknialbikes</vt:lpstr>
      <vt:lpstr>Facebook TABLA DE FB COMPLETA | Teknialbikes - 1 of 16</vt:lpstr>
      <vt:lpstr>Facebook TABLA DE FB COMPLETA | Teknialbikes - 2 of 16</vt:lpstr>
      <vt:lpstr>Facebook TABLA DE FB COMPLETA | Teknialbikes - 3 of 16</vt:lpstr>
      <vt:lpstr>Facebook TABLA DE FB COMPLETA | Teknialbikes - 4 of 16</vt:lpstr>
      <vt:lpstr>Facebook TABLA DE FB COMPLETA | Teknialbikes - 5 of 16</vt:lpstr>
      <vt:lpstr>Facebook TABLA DE FB COMPLETA | Teknialbikes - 6 of 16</vt:lpstr>
      <vt:lpstr>Facebook TABLA DE FB COMPLETA | Teknialbikes - 7 of 16</vt:lpstr>
      <vt:lpstr>Facebook TABLA DE FB COMPLETA | Teknialbikes - 8 of 16</vt:lpstr>
      <vt:lpstr>Facebook TABLA DE FB COMPLETA | Teknialbikes - 9 of 16</vt:lpstr>
      <vt:lpstr>Facebook TABLA DE FB COMPLETA | Teknialbikes - 10 of 16</vt:lpstr>
      <vt:lpstr>Facebook TABLA DE FB COMPLETA | Teknialbikes - 11 of 16</vt:lpstr>
      <vt:lpstr>Facebook TABLA DE FB COMPLETA | Teknialbikes - 12 of 16</vt:lpstr>
      <vt:lpstr>Facebook TABLA DE FB COMPLETA | Teknialbikes - 13 of 16</vt:lpstr>
      <vt:lpstr>Facebook TABLA DE FB COMPLETA | Teknialbikes - 14 of 16</vt:lpstr>
      <vt:lpstr>Facebook TABLA DE FB COMPLETA | Teknialbikes - 15 of 16</vt:lpstr>
      <vt:lpstr>Facebook TABLA DE FB COMPLETA | Teknialbikes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Frederik Peiniger</dc:creator>
  <cp:lastModifiedBy>Frederik Peiniger</cp:lastModifiedBy>
  <cp:revision>1</cp:revision>
  <dcterms:created xsi:type="dcterms:W3CDTF">2021-03-15T17:11:59Z</dcterms:created>
  <dcterms:modified xsi:type="dcterms:W3CDTF">2021-03-15T17:13:11Z</dcterms:modified>
</cp:coreProperties>
</file>