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160993</c:v>
                </c:pt>
                <c:pt idx="1">
                  <c:v>156696</c:v>
                </c:pt>
                <c:pt idx="2">
                  <c:v>54072</c:v>
                </c:pt>
                <c:pt idx="3">
                  <c:v>40593</c:v>
                </c:pt>
              </c:numCache>
            </c:numRef>
          </c:val>
          <c:extLst>
            <c:ext xmlns:c16="http://schemas.microsoft.com/office/drawing/2014/chart" uri="{C3380CC4-5D6E-409C-BE32-E72D297353CC}">
              <c16:uniqueId val="{00000000-FA94-4252-AE51-BCD04C26DAA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31.034500000000001</c:v>
                </c:pt>
                <c:pt idx="2">
                  <c:v>10</c:v>
                </c:pt>
                <c:pt idx="3">
                  <c:v>25</c:v>
                </c:pt>
                <c:pt idx="4">
                  <c:v>22.950800000000001</c:v>
                </c:pt>
                <c:pt idx="5">
                  <c:v>55.008800000000001</c:v>
                </c:pt>
                <c:pt idx="6">
                  <c:v>67.104200000000006</c:v>
                </c:pt>
                <c:pt idx="7">
                  <c:v>53.3414</c:v>
                </c:pt>
              </c:numCache>
            </c:numRef>
          </c:val>
          <c:extLst>
            <c:ext xmlns:c16="http://schemas.microsoft.com/office/drawing/2014/chart" uri="{C3380CC4-5D6E-409C-BE32-E72D297353CC}">
              <c16:uniqueId val="{00000000-B07E-4F5E-AF4E-E5A3FDF4B96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97.3309</c:v>
                </c:pt>
                <c:pt idx="1">
                  <c:v>100</c:v>
                </c:pt>
                <c:pt idx="2">
                  <c:v>100</c:v>
                </c:pt>
                <c:pt idx="3">
                  <c:v>100</c:v>
                </c:pt>
                <c:pt idx="4">
                  <c:v>100</c:v>
                </c:pt>
                <c:pt idx="5">
                  <c:v>100</c:v>
                </c:pt>
                <c:pt idx="6">
                  <c:v>21.177900000000001</c:v>
                </c:pt>
                <c:pt idx="7">
                  <c:v>77.944900000000004</c:v>
                </c:pt>
              </c:numCache>
            </c:numRef>
          </c:val>
          <c:extLst>
            <c:ext xmlns:c16="http://schemas.microsoft.com/office/drawing/2014/chart" uri="{C3380CC4-5D6E-409C-BE32-E72D297353CC}">
              <c16:uniqueId val="{00000001-B07E-4F5E-AF4E-E5A3FDF4B962}"/>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25.214099999999998</c:v>
                </c:pt>
                <c:pt idx="1">
                  <c:v>10.344799999999999</c:v>
                </c:pt>
                <c:pt idx="2">
                  <c:v>20</c:v>
                </c:pt>
                <c:pt idx="3">
                  <c:v>8.3332999999999995</c:v>
                </c:pt>
                <c:pt idx="4">
                  <c:v>13.114800000000001</c:v>
                </c:pt>
                <c:pt idx="5">
                  <c:v>20.883400000000002</c:v>
                </c:pt>
                <c:pt idx="6">
                  <c:v>93.666200000000003</c:v>
                </c:pt>
                <c:pt idx="7">
                  <c:v>68.494100000000003</c:v>
                </c:pt>
              </c:numCache>
            </c:numRef>
          </c:val>
          <c:extLst>
            <c:ext xmlns:c16="http://schemas.microsoft.com/office/drawing/2014/chart" uri="{C3380CC4-5D6E-409C-BE32-E72D297353CC}">
              <c16:uniqueId val="{00000002-B07E-4F5E-AF4E-E5A3FDF4B962}"/>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33.586599999999997</c:v>
                </c:pt>
                <c:pt idx="1">
                  <c:v>27.586200000000002</c:v>
                </c:pt>
                <c:pt idx="2">
                  <c:v>40</c:v>
                </c:pt>
                <c:pt idx="3">
                  <c:v>16.666699999999999</c:v>
                </c:pt>
                <c:pt idx="4">
                  <c:v>29.508199999999999</c:v>
                </c:pt>
                <c:pt idx="5">
                  <c:v>39.147500000000001</c:v>
                </c:pt>
                <c:pt idx="6">
                  <c:v>100</c:v>
                </c:pt>
                <c:pt idx="7">
                  <c:v>100</c:v>
                </c:pt>
              </c:numCache>
            </c:numRef>
          </c:val>
          <c:extLst>
            <c:ext xmlns:c16="http://schemas.microsoft.com/office/drawing/2014/chart" uri="{C3380CC4-5D6E-409C-BE32-E72D297353CC}">
              <c16:uniqueId val="{00000003-B07E-4F5E-AF4E-E5A3FDF4B962}"/>
            </c:ext>
          </c:extLst>
        </c:ser>
        <c:dLbls>
          <c:showLegendKey val="0"/>
          <c:showVal val="0"/>
          <c:showCatName val="0"/>
          <c:showSerName val="0"/>
          <c:showPercent val="0"/>
          <c:showBubbleSize val="0"/>
        </c:dLbls>
        <c:axId val="67998984"/>
        <c:axId val="67993408"/>
      </c:radarChart>
      <c:catAx>
        <c:axId val="6799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93408"/>
        <c:crosses val="autoZero"/>
        <c:auto val="1"/>
        <c:lblAlgn val="ctr"/>
        <c:lblOffset val="100"/>
        <c:noMultiLvlLbl val="0"/>
      </c:catAx>
      <c:valAx>
        <c:axId val="6799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9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158327</c:v>
                </c:pt>
                <c:pt idx="1">
                  <c:v>158432</c:v>
                </c:pt>
                <c:pt idx="2">
                  <c:v>158499</c:v>
                </c:pt>
                <c:pt idx="3">
                  <c:v>158532</c:v>
                </c:pt>
                <c:pt idx="4">
                  <c:v>158619</c:v>
                </c:pt>
                <c:pt idx="5">
                  <c:v>158721</c:v>
                </c:pt>
                <c:pt idx="6">
                  <c:v>158818</c:v>
                </c:pt>
                <c:pt idx="7">
                  <c:v>158945</c:v>
                </c:pt>
                <c:pt idx="8">
                  <c:v>159148</c:v>
                </c:pt>
                <c:pt idx="9">
                  <c:v>159305</c:v>
                </c:pt>
                <c:pt idx="10">
                  <c:v>159419</c:v>
                </c:pt>
                <c:pt idx="11">
                  <c:v>159522</c:v>
                </c:pt>
                <c:pt idx="12">
                  <c:v>159624</c:v>
                </c:pt>
                <c:pt idx="13">
                  <c:v>159700</c:v>
                </c:pt>
                <c:pt idx="14">
                  <c:v>159786</c:v>
                </c:pt>
                <c:pt idx="15">
                  <c:v>159872</c:v>
                </c:pt>
                <c:pt idx="16">
                  <c:v>159983</c:v>
                </c:pt>
                <c:pt idx="17">
                  <c:v>160066</c:v>
                </c:pt>
                <c:pt idx="18">
                  <c:v>160168</c:v>
                </c:pt>
                <c:pt idx="19">
                  <c:v>160249</c:v>
                </c:pt>
                <c:pt idx="20">
                  <c:v>160360</c:v>
                </c:pt>
                <c:pt idx="21">
                  <c:v>160518</c:v>
                </c:pt>
                <c:pt idx="22">
                  <c:v>160631</c:v>
                </c:pt>
                <c:pt idx="23">
                  <c:v>160723</c:v>
                </c:pt>
                <c:pt idx="24">
                  <c:v>160827</c:v>
                </c:pt>
                <c:pt idx="25">
                  <c:v>160931</c:v>
                </c:pt>
                <c:pt idx="26">
                  <c:v>160993</c:v>
                </c:pt>
              </c:numCache>
            </c:numRef>
          </c:val>
          <c:smooth val="0"/>
          <c:extLst>
            <c:ext xmlns:c16="http://schemas.microsoft.com/office/drawing/2014/chart" uri="{C3380CC4-5D6E-409C-BE32-E72D297353CC}">
              <c16:uniqueId val="{00000000-87C9-4DDC-8E98-AF3F16BF635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152889</c:v>
                </c:pt>
                <c:pt idx="1">
                  <c:v>153024</c:v>
                </c:pt>
                <c:pt idx="2">
                  <c:v>153102</c:v>
                </c:pt>
                <c:pt idx="3">
                  <c:v>153195</c:v>
                </c:pt>
                <c:pt idx="4">
                  <c:v>153355</c:v>
                </c:pt>
                <c:pt idx="5">
                  <c:v>153497</c:v>
                </c:pt>
                <c:pt idx="6">
                  <c:v>153734</c:v>
                </c:pt>
                <c:pt idx="7">
                  <c:v>153942</c:v>
                </c:pt>
                <c:pt idx="8">
                  <c:v>154109</c:v>
                </c:pt>
                <c:pt idx="9">
                  <c:v>154275</c:v>
                </c:pt>
                <c:pt idx="10">
                  <c:v>154414</c:v>
                </c:pt>
                <c:pt idx="11">
                  <c:v>154576</c:v>
                </c:pt>
                <c:pt idx="12">
                  <c:v>154667</c:v>
                </c:pt>
                <c:pt idx="13">
                  <c:v>154708</c:v>
                </c:pt>
                <c:pt idx="14">
                  <c:v>154769</c:v>
                </c:pt>
                <c:pt idx="15">
                  <c:v>154916</c:v>
                </c:pt>
                <c:pt idx="16">
                  <c:v>155102</c:v>
                </c:pt>
                <c:pt idx="17">
                  <c:v>155261</c:v>
                </c:pt>
                <c:pt idx="18">
                  <c:v>155418</c:v>
                </c:pt>
                <c:pt idx="19">
                  <c:v>155576</c:v>
                </c:pt>
                <c:pt idx="20">
                  <c:v>155778</c:v>
                </c:pt>
                <c:pt idx="21">
                  <c:v>155981</c:v>
                </c:pt>
                <c:pt idx="22">
                  <c:v>156124</c:v>
                </c:pt>
                <c:pt idx="23">
                  <c:v>156259</c:v>
                </c:pt>
                <c:pt idx="24">
                  <c:v>156433</c:v>
                </c:pt>
                <c:pt idx="25">
                  <c:v>156578</c:v>
                </c:pt>
                <c:pt idx="26">
                  <c:v>156696</c:v>
                </c:pt>
              </c:numCache>
            </c:numRef>
          </c:val>
          <c:smooth val="0"/>
          <c:extLst>
            <c:ext xmlns:c16="http://schemas.microsoft.com/office/drawing/2014/chart" uri="{C3380CC4-5D6E-409C-BE32-E72D297353CC}">
              <c16:uniqueId val="{00000001-87C9-4DDC-8E98-AF3F16BF635C}"/>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39725</c:v>
                </c:pt>
                <c:pt idx="1">
                  <c:v>39761</c:v>
                </c:pt>
                <c:pt idx="2">
                  <c:v>39815</c:v>
                </c:pt>
                <c:pt idx="3">
                  <c:v>39851</c:v>
                </c:pt>
                <c:pt idx="4">
                  <c:v>39885</c:v>
                </c:pt>
                <c:pt idx="5">
                  <c:v>39922</c:v>
                </c:pt>
                <c:pt idx="6">
                  <c:v>39968</c:v>
                </c:pt>
                <c:pt idx="7">
                  <c:v>40013</c:v>
                </c:pt>
                <c:pt idx="8">
                  <c:v>40046</c:v>
                </c:pt>
                <c:pt idx="9">
                  <c:v>40094</c:v>
                </c:pt>
                <c:pt idx="10">
                  <c:v>40122</c:v>
                </c:pt>
                <c:pt idx="11">
                  <c:v>40162</c:v>
                </c:pt>
                <c:pt idx="12">
                  <c:v>40178</c:v>
                </c:pt>
                <c:pt idx="13">
                  <c:v>40218</c:v>
                </c:pt>
                <c:pt idx="14">
                  <c:v>40241</c:v>
                </c:pt>
                <c:pt idx="15">
                  <c:v>40259</c:v>
                </c:pt>
                <c:pt idx="16">
                  <c:v>40292</c:v>
                </c:pt>
                <c:pt idx="17">
                  <c:v>40321</c:v>
                </c:pt>
                <c:pt idx="18">
                  <c:v>40355</c:v>
                </c:pt>
                <c:pt idx="19">
                  <c:v>40376</c:v>
                </c:pt>
                <c:pt idx="20">
                  <c:v>40417</c:v>
                </c:pt>
                <c:pt idx="21">
                  <c:v>40450</c:v>
                </c:pt>
                <c:pt idx="22">
                  <c:v>40487</c:v>
                </c:pt>
                <c:pt idx="23">
                  <c:v>40518</c:v>
                </c:pt>
                <c:pt idx="24">
                  <c:v>40557</c:v>
                </c:pt>
                <c:pt idx="25">
                  <c:v>40577</c:v>
                </c:pt>
                <c:pt idx="26">
                  <c:v>40593</c:v>
                </c:pt>
              </c:numCache>
            </c:numRef>
          </c:val>
          <c:smooth val="0"/>
          <c:extLst>
            <c:ext xmlns:c16="http://schemas.microsoft.com/office/drawing/2014/chart" uri="{C3380CC4-5D6E-409C-BE32-E72D297353CC}">
              <c16:uniqueId val="{00000002-87C9-4DDC-8E98-AF3F16BF635C}"/>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52430</c:v>
                </c:pt>
                <c:pt idx="1">
                  <c:v>52529</c:v>
                </c:pt>
                <c:pt idx="2">
                  <c:v>52609</c:v>
                </c:pt>
                <c:pt idx="3">
                  <c:v>52668</c:v>
                </c:pt>
                <c:pt idx="4">
                  <c:v>52744</c:v>
                </c:pt>
                <c:pt idx="5">
                  <c:v>52808</c:v>
                </c:pt>
                <c:pt idx="6">
                  <c:v>52855</c:v>
                </c:pt>
                <c:pt idx="7">
                  <c:v>52931</c:v>
                </c:pt>
                <c:pt idx="8">
                  <c:v>53010</c:v>
                </c:pt>
                <c:pt idx="9">
                  <c:v>53089</c:v>
                </c:pt>
                <c:pt idx="10">
                  <c:v>53133</c:v>
                </c:pt>
                <c:pt idx="11">
                  <c:v>53175</c:v>
                </c:pt>
                <c:pt idx="12">
                  <c:v>53239</c:v>
                </c:pt>
                <c:pt idx="13">
                  <c:v>53278</c:v>
                </c:pt>
                <c:pt idx="14">
                  <c:v>53339</c:v>
                </c:pt>
                <c:pt idx="15">
                  <c:v>53386</c:v>
                </c:pt>
                <c:pt idx="16">
                  <c:v>53457</c:v>
                </c:pt>
                <c:pt idx="17">
                  <c:v>53520</c:v>
                </c:pt>
                <c:pt idx="18">
                  <c:v>53612</c:v>
                </c:pt>
                <c:pt idx="19">
                  <c:v>53672</c:v>
                </c:pt>
                <c:pt idx="20">
                  <c:v>53740</c:v>
                </c:pt>
                <c:pt idx="21">
                  <c:v>53794</c:v>
                </c:pt>
                <c:pt idx="22">
                  <c:v>53852</c:v>
                </c:pt>
                <c:pt idx="23">
                  <c:v>53904</c:v>
                </c:pt>
                <c:pt idx="24">
                  <c:v>53962</c:v>
                </c:pt>
                <c:pt idx="25">
                  <c:v>54029</c:v>
                </c:pt>
                <c:pt idx="26">
                  <c:v>54072</c:v>
                </c:pt>
              </c:numCache>
            </c:numRef>
          </c:val>
          <c:smooth val="0"/>
          <c:extLst>
            <c:ext xmlns:c16="http://schemas.microsoft.com/office/drawing/2014/chart" uri="{C3380CC4-5D6E-409C-BE32-E72D297353CC}">
              <c16:uniqueId val="{00000003-87C9-4DDC-8E98-AF3F16BF635C}"/>
            </c:ext>
          </c:extLst>
        </c:ser>
        <c:dLbls>
          <c:showLegendKey val="0"/>
          <c:showVal val="0"/>
          <c:showCatName val="0"/>
          <c:showSerName val="0"/>
          <c:showPercent val="0"/>
          <c:showBubbleSize val="0"/>
        </c:dLbls>
        <c:smooth val="0"/>
        <c:axId val="67999968"/>
        <c:axId val="68000624"/>
      </c:lineChart>
      <c:dateAx>
        <c:axId val="67999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000624"/>
        <c:crosses val="autoZero"/>
        <c:auto val="1"/>
        <c:lblOffset val="100"/>
        <c:baseTimeUnit val="days"/>
      </c:dateAx>
      <c:valAx>
        <c:axId val="6800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9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87</c:v>
                </c:pt>
                <c:pt idx="1">
                  <c:v>95</c:v>
                </c:pt>
                <c:pt idx="2">
                  <c:v>122</c:v>
                </c:pt>
                <c:pt idx="3">
                  <c:v>127</c:v>
                </c:pt>
                <c:pt idx="4">
                  <c:v>107</c:v>
                </c:pt>
                <c:pt idx="5">
                  <c:v>84</c:v>
                </c:pt>
                <c:pt idx="6">
                  <c:v>99</c:v>
                </c:pt>
              </c:numCache>
            </c:numRef>
          </c:val>
          <c:extLst>
            <c:ext xmlns:c16="http://schemas.microsoft.com/office/drawing/2014/chart" uri="{C3380CC4-5D6E-409C-BE32-E72D297353CC}">
              <c16:uniqueId val="{00000000-038F-4EC4-911D-570168A20FE4}"/>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127</c:v>
                </c:pt>
                <c:pt idx="1">
                  <c:v>160</c:v>
                </c:pt>
                <c:pt idx="2">
                  <c:v>147</c:v>
                </c:pt>
                <c:pt idx="3">
                  <c:v>148</c:v>
                </c:pt>
                <c:pt idx="4">
                  <c:v>141</c:v>
                </c:pt>
                <c:pt idx="5">
                  <c:v>141</c:v>
                </c:pt>
                <c:pt idx="6">
                  <c:v>156</c:v>
                </c:pt>
              </c:numCache>
            </c:numRef>
          </c:val>
          <c:extLst>
            <c:ext xmlns:c16="http://schemas.microsoft.com/office/drawing/2014/chart" uri="{C3380CC4-5D6E-409C-BE32-E72D297353CC}">
              <c16:uniqueId val="{00000001-038F-4EC4-911D-570168A20FE4}"/>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23</c:v>
                </c:pt>
                <c:pt idx="1">
                  <c:v>42</c:v>
                </c:pt>
                <c:pt idx="2">
                  <c:v>32</c:v>
                </c:pt>
                <c:pt idx="3">
                  <c:v>31</c:v>
                </c:pt>
                <c:pt idx="4">
                  <c:v>42</c:v>
                </c:pt>
                <c:pt idx="5">
                  <c:v>33</c:v>
                </c:pt>
                <c:pt idx="6">
                  <c:v>32</c:v>
                </c:pt>
              </c:numCache>
            </c:numRef>
          </c:val>
          <c:extLst>
            <c:ext xmlns:c16="http://schemas.microsoft.com/office/drawing/2014/chart" uri="{C3380CC4-5D6E-409C-BE32-E72D297353CC}">
              <c16:uniqueId val="{00000002-038F-4EC4-911D-570168A20FE4}"/>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58</c:v>
                </c:pt>
                <c:pt idx="1">
                  <c:v>51</c:v>
                </c:pt>
                <c:pt idx="2">
                  <c:v>69</c:v>
                </c:pt>
                <c:pt idx="3">
                  <c:v>71</c:v>
                </c:pt>
                <c:pt idx="4">
                  <c:v>71</c:v>
                </c:pt>
                <c:pt idx="5">
                  <c:v>56</c:v>
                </c:pt>
                <c:pt idx="6">
                  <c:v>69</c:v>
                </c:pt>
              </c:numCache>
            </c:numRef>
          </c:val>
          <c:extLst>
            <c:ext xmlns:c16="http://schemas.microsoft.com/office/drawing/2014/chart" uri="{C3380CC4-5D6E-409C-BE32-E72D297353CC}">
              <c16:uniqueId val="{00000003-038F-4EC4-911D-570168A20FE4}"/>
            </c:ext>
          </c:extLst>
        </c:ser>
        <c:dLbls>
          <c:showLegendKey val="0"/>
          <c:showVal val="0"/>
          <c:showCatName val="0"/>
          <c:showSerName val="0"/>
          <c:showPercent val="0"/>
          <c:showBubbleSize val="0"/>
        </c:dLbls>
        <c:gapWidth val="219"/>
        <c:overlap val="-27"/>
        <c:axId val="336065216"/>
        <c:axId val="336071776"/>
      </c:barChart>
      <c:catAx>
        <c:axId val="33606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71776"/>
        <c:crosses val="autoZero"/>
        <c:auto val="1"/>
        <c:lblAlgn val="ctr"/>
        <c:lblOffset val="100"/>
        <c:noMultiLvlLbl val="0"/>
      </c:catAx>
      <c:valAx>
        <c:axId val="33607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6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3</c:v>
                </c:pt>
                <c:pt idx="3">
                  <c:v>1</c:v>
                </c:pt>
                <c:pt idx="4">
                  <c:v>4</c:v>
                </c:pt>
                <c:pt idx="5">
                  <c:v>1</c:v>
                </c:pt>
                <c:pt idx="6">
                  <c:v>1</c:v>
                </c:pt>
              </c:numCache>
            </c:numRef>
          </c:val>
          <c:extLst>
            <c:ext xmlns:c16="http://schemas.microsoft.com/office/drawing/2014/chart" uri="{C3380CC4-5D6E-409C-BE32-E72D297353CC}">
              <c16:uniqueId val="{00000000-2450-4635-B745-0E638344D1BB}"/>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8</c:v>
                </c:pt>
                <c:pt idx="2">
                  <c:v>14</c:v>
                </c:pt>
                <c:pt idx="3">
                  <c:v>15</c:v>
                </c:pt>
                <c:pt idx="4">
                  <c:v>14</c:v>
                </c:pt>
                <c:pt idx="5">
                  <c:v>0</c:v>
                </c:pt>
                <c:pt idx="6">
                  <c:v>0</c:v>
                </c:pt>
              </c:numCache>
            </c:numRef>
          </c:val>
          <c:extLst>
            <c:ext xmlns:c16="http://schemas.microsoft.com/office/drawing/2014/chart" uri="{C3380CC4-5D6E-409C-BE32-E72D297353CC}">
              <c16:uniqueId val="{00000001-2450-4635-B745-0E638344D1BB}"/>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1</c:v>
                </c:pt>
                <c:pt idx="3">
                  <c:v>3</c:v>
                </c:pt>
                <c:pt idx="4">
                  <c:v>1</c:v>
                </c:pt>
                <c:pt idx="5">
                  <c:v>1</c:v>
                </c:pt>
                <c:pt idx="6">
                  <c:v>1</c:v>
                </c:pt>
              </c:numCache>
            </c:numRef>
          </c:val>
          <c:extLst>
            <c:ext xmlns:c16="http://schemas.microsoft.com/office/drawing/2014/chart" uri="{C3380CC4-5D6E-409C-BE32-E72D297353CC}">
              <c16:uniqueId val="{00000002-2450-4635-B745-0E638344D1BB}"/>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1</c:v>
                </c:pt>
                <c:pt idx="2">
                  <c:v>3</c:v>
                </c:pt>
                <c:pt idx="3">
                  <c:v>2</c:v>
                </c:pt>
                <c:pt idx="4">
                  <c:v>4</c:v>
                </c:pt>
                <c:pt idx="5">
                  <c:v>3</c:v>
                </c:pt>
                <c:pt idx="6">
                  <c:v>1</c:v>
                </c:pt>
              </c:numCache>
            </c:numRef>
          </c:val>
          <c:extLst>
            <c:ext xmlns:c16="http://schemas.microsoft.com/office/drawing/2014/chart" uri="{C3380CC4-5D6E-409C-BE32-E72D297353CC}">
              <c16:uniqueId val="{00000003-2450-4635-B745-0E638344D1BB}"/>
            </c:ext>
          </c:extLst>
        </c:ser>
        <c:dLbls>
          <c:showLegendKey val="0"/>
          <c:showVal val="0"/>
          <c:showCatName val="0"/>
          <c:showSerName val="0"/>
          <c:showPercent val="0"/>
          <c:showBubbleSize val="0"/>
        </c:dLbls>
        <c:gapWidth val="219"/>
        <c:overlap val="-27"/>
        <c:axId val="336066528"/>
        <c:axId val="336069808"/>
      </c:barChart>
      <c:catAx>
        <c:axId val="33606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69808"/>
        <c:crosses val="autoZero"/>
        <c:auto val="1"/>
        <c:lblAlgn val="ctr"/>
        <c:lblOffset val="100"/>
        <c:noMultiLvlLbl val="0"/>
      </c:catAx>
      <c:valAx>
        <c:axId val="33606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6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0.48102217211574599</c:v>
                </c:pt>
                <c:pt idx="1">
                  <c:v>0.32193410998371502</c:v>
                </c:pt>
                <c:pt idx="2">
                  <c:v>0.382479435467034</c:v>
                </c:pt>
                <c:pt idx="3">
                  <c:v>0.46599022923712902</c:v>
                </c:pt>
                <c:pt idx="4">
                  <c:v>0.73155455342603004</c:v>
                </c:pt>
                <c:pt idx="5">
                  <c:v>0.76976074157584895</c:v>
                </c:pt>
                <c:pt idx="6">
                  <c:v>0.72591757484654895</c:v>
                </c:pt>
              </c:numCache>
            </c:numRef>
          </c:val>
          <c:extLst>
            <c:ext xmlns:c16="http://schemas.microsoft.com/office/drawing/2014/chart" uri="{C3380CC4-5D6E-409C-BE32-E72D297353CC}">
              <c16:uniqueId val="{00000000-F12F-4428-854B-D325592AD16B}"/>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0.209248539976226</c:v>
                </c:pt>
                <c:pt idx="1">
                  <c:v>0.19429298671765999</c:v>
                </c:pt>
                <c:pt idx="2">
                  <c:v>0.18582540256787</c:v>
                </c:pt>
                <c:pt idx="3">
                  <c:v>0.36547969748651998</c:v>
                </c:pt>
                <c:pt idx="4">
                  <c:v>0.20682131966952899</c:v>
                </c:pt>
              </c:numCache>
            </c:numRef>
          </c:val>
          <c:extLst>
            <c:ext xmlns:c16="http://schemas.microsoft.com/office/drawing/2014/chart" uri="{C3380CC4-5D6E-409C-BE32-E72D297353CC}">
              <c16:uniqueId val="{00000001-F12F-4428-854B-D325592AD16B}"/>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0.46564904504594201</c:v>
                </c:pt>
                <c:pt idx="2">
                  <c:v>0.66983739634951101</c:v>
                </c:pt>
                <c:pt idx="3">
                  <c:v>2.3133046141587199</c:v>
                </c:pt>
                <c:pt idx="4">
                  <c:v>1.2375806170472401</c:v>
                </c:pt>
                <c:pt idx="5">
                  <c:v>1.9447695410742301</c:v>
                </c:pt>
                <c:pt idx="6">
                  <c:v>0.51545108194925204</c:v>
                </c:pt>
              </c:numCache>
            </c:numRef>
          </c:val>
          <c:extLst>
            <c:ext xmlns:c16="http://schemas.microsoft.com/office/drawing/2014/chart" uri="{C3380CC4-5D6E-409C-BE32-E72D297353CC}">
              <c16:uniqueId val="{00000002-F12F-4428-854B-D325592AD16B}"/>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0.86007774501887302</c:v>
                </c:pt>
                <c:pt idx="1">
                  <c:v>0.61031717714221301</c:v>
                </c:pt>
                <c:pt idx="2">
                  <c:v>0.66102045032018197</c:v>
                </c:pt>
                <c:pt idx="3">
                  <c:v>1.7699198137124199</c:v>
                </c:pt>
                <c:pt idx="4">
                  <c:v>0.82909241141011403</c:v>
                </c:pt>
                <c:pt idx="5">
                  <c:v>0.97838538243413298</c:v>
                </c:pt>
                <c:pt idx="6">
                  <c:v>0.81876396687386099</c:v>
                </c:pt>
              </c:numCache>
            </c:numRef>
          </c:val>
          <c:extLst>
            <c:ext xmlns:c16="http://schemas.microsoft.com/office/drawing/2014/chart" uri="{C3380CC4-5D6E-409C-BE32-E72D297353CC}">
              <c16:uniqueId val="{00000003-F12F-4428-854B-D325592AD16B}"/>
            </c:ext>
          </c:extLst>
        </c:ser>
        <c:dLbls>
          <c:showLegendKey val="0"/>
          <c:showVal val="0"/>
          <c:showCatName val="0"/>
          <c:showSerName val="0"/>
          <c:showPercent val="0"/>
          <c:showBubbleSize val="0"/>
        </c:dLbls>
        <c:gapWidth val="219"/>
        <c:overlap val="-27"/>
        <c:axId val="336888064"/>
        <c:axId val="336885768"/>
      </c:barChart>
      <c:catAx>
        <c:axId val="336888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85768"/>
        <c:crosses val="autoZero"/>
        <c:auto val="1"/>
        <c:lblAlgn val="ctr"/>
        <c:lblOffset val="100"/>
        <c:noMultiLvlLbl val="0"/>
      </c:catAx>
      <c:valAx>
        <c:axId val="33688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8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9</c:v>
                </c:pt>
                <c:pt idx="11">
                  <c:v>2</c:v>
                </c:pt>
                <c:pt idx="12">
                  <c:v>0</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572-4F96-8AF5-C8705FF781C1}"/>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7</c:v>
                </c:pt>
                <c:pt idx="11">
                  <c:v>1</c:v>
                </c:pt>
                <c:pt idx="12">
                  <c:v>9</c:v>
                </c:pt>
                <c:pt idx="13">
                  <c:v>1</c:v>
                </c:pt>
                <c:pt idx="14">
                  <c:v>4</c:v>
                </c:pt>
                <c:pt idx="15">
                  <c:v>2</c:v>
                </c:pt>
                <c:pt idx="16">
                  <c:v>8</c:v>
                </c:pt>
                <c:pt idx="17">
                  <c:v>1</c:v>
                </c:pt>
                <c:pt idx="18">
                  <c:v>3</c:v>
                </c:pt>
                <c:pt idx="19">
                  <c:v>2</c:v>
                </c:pt>
                <c:pt idx="20">
                  <c:v>0</c:v>
                </c:pt>
                <c:pt idx="21">
                  <c:v>0</c:v>
                </c:pt>
                <c:pt idx="22">
                  <c:v>0</c:v>
                </c:pt>
                <c:pt idx="23">
                  <c:v>0</c:v>
                </c:pt>
              </c:numCache>
            </c:numRef>
          </c:val>
          <c:smooth val="0"/>
          <c:extLst>
            <c:ext xmlns:c16="http://schemas.microsoft.com/office/drawing/2014/chart" uri="{C3380CC4-5D6E-409C-BE32-E72D297353CC}">
              <c16:uniqueId val="{00000001-D572-4F96-8AF5-C8705FF781C1}"/>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c:v>
                </c:pt>
                <c:pt idx="16">
                  <c:v>0</c:v>
                </c:pt>
                <c:pt idx="17">
                  <c:v>0</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2-D572-4F96-8AF5-C8705FF781C1}"/>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1</c:v>
                </c:pt>
                <c:pt idx="2">
                  <c:v>0</c:v>
                </c:pt>
                <c:pt idx="3">
                  <c:v>0</c:v>
                </c:pt>
                <c:pt idx="4">
                  <c:v>0</c:v>
                </c:pt>
                <c:pt idx="5">
                  <c:v>0</c:v>
                </c:pt>
                <c:pt idx="6">
                  <c:v>0</c:v>
                </c:pt>
                <c:pt idx="7">
                  <c:v>0</c:v>
                </c:pt>
                <c:pt idx="8">
                  <c:v>0</c:v>
                </c:pt>
                <c:pt idx="9">
                  <c:v>0</c:v>
                </c:pt>
                <c:pt idx="10">
                  <c:v>1</c:v>
                </c:pt>
                <c:pt idx="11">
                  <c:v>0</c:v>
                </c:pt>
                <c:pt idx="12">
                  <c:v>1</c:v>
                </c:pt>
                <c:pt idx="13">
                  <c:v>0</c:v>
                </c:pt>
                <c:pt idx="14">
                  <c:v>1</c:v>
                </c:pt>
                <c:pt idx="15">
                  <c:v>2</c:v>
                </c:pt>
                <c:pt idx="16">
                  <c:v>2</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3-D572-4F96-8AF5-C8705FF781C1}"/>
            </c:ext>
          </c:extLst>
        </c:ser>
        <c:dLbls>
          <c:showLegendKey val="0"/>
          <c:showVal val="0"/>
          <c:showCatName val="0"/>
          <c:showSerName val="0"/>
          <c:showPercent val="0"/>
          <c:showBubbleSize val="0"/>
        </c:dLbls>
        <c:smooth val="0"/>
        <c:axId val="336890688"/>
        <c:axId val="336886752"/>
      </c:lineChart>
      <c:catAx>
        <c:axId val="33689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86752"/>
        <c:crosses val="autoZero"/>
        <c:auto val="1"/>
        <c:lblAlgn val="ctr"/>
        <c:lblOffset val="100"/>
        <c:noMultiLvlLbl val="0"/>
      </c:catAx>
      <c:valAx>
        <c:axId val="33688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9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0.63176228096004805</c:v>
                </c:pt>
                <c:pt idx="11">
                  <c:v>0.46026843423110703</c:v>
                </c:pt>
                <c:pt idx="12">
                  <c:v>0</c:v>
                </c:pt>
                <c:pt idx="13">
                  <c:v>0</c:v>
                </c:pt>
                <c:pt idx="14">
                  <c:v>0</c:v>
                </c:pt>
                <c:pt idx="15">
                  <c:v>0</c:v>
                </c:pt>
                <c:pt idx="16">
                  <c:v>0</c:v>
                </c:pt>
                <c:pt idx="17">
                  <c:v>0.103998947480532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763-4980-9456-B370EEF7FBC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0.17339347178963599</c:v>
                </c:pt>
                <c:pt idx="10">
                  <c:v>0.18017843372923001</c:v>
                </c:pt>
                <c:pt idx="11">
                  <c:v>0.25395143259625003</c:v>
                </c:pt>
                <c:pt idx="12">
                  <c:v>0.113380939078498</c:v>
                </c:pt>
                <c:pt idx="13">
                  <c:v>0.233919640203161</c:v>
                </c:pt>
                <c:pt idx="14">
                  <c:v>0.59938446086784702</c:v>
                </c:pt>
                <c:pt idx="15">
                  <c:v>7.3988394484148998E-2</c:v>
                </c:pt>
                <c:pt idx="16">
                  <c:v>0.29794598739504802</c:v>
                </c:pt>
                <c:pt idx="17">
                  <c:v>0.27786034609767801</c:v>
                </c:pt>
                <c:pt idx="18">
                  <c:v>0.23181953293614399</c:v>
                </c:pt>
                <c:pt idx="19">
                  <c:v>0.170593328766946</c:v>
                </c:pt>
                <c:pt idx="20">
                  <c:v>0</c:v>
                </c:pt>
                <c:pt idx="21">
                  <c:v>0</c:v>
                </c:pt>
                <c:pt idx="22">
                  <c:v>0</c:v>
                </c:pt>
                <c:pt idx="23">
                  <c:v>0</c:v>
                </c:pt>
              </c:numCache>
            </c:numRef>
          </c:val>
          <c:smooth val="0"/>
          <c:extLst>
            <c:ext xmlns:c16="http://schemas.microsoft.com/office/drawing/2014/chart" uri="{C3380CC4-5D6E-409C-BE32-E72D297353CC}">
              <c16:uniqueId val="{00000001-1763-4980-9456-B370EEF7FBCC}"/>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1.94506014494558</c:v>
                </c:pt>
                <c:pt idx="12">
                  <c:v>0</c:v>
                </c:pt>
                <c:pt idx="13">
                  <c:v>0</c:v>
                </c:pt>
                <c:pt idx="14">
                  <c:v>1.2427464946579301</c:v>
                </c:pt>
                <c:pt idx="15">
                  <c:v>0.71227554603641097</c:v>
                </c:pt>
                <c:pt idx="16">
                  <c:v>0</c:v>
                </c:pt>
                <c:pt idx="17">
                  <c:v>0</c:v>
                </c:pt>
                <c:pt idx="18">
                  <c:v>0.51552810499838098</c:v>
                </c:pt>
                <c:pt idx="19">
                  <c:v>4.7393719024730396</c:v>
                </c:pt>
                <c:pt idx="20">
                  <c:v>1.23776554678355</c:v>
                </c:pt>
                <c:pt idx="21">
                  <c:v>0.66993748910417705</c:v>
                </c:pt>
                <c:pt idx="22">
                  <c:v>0</c:v>
                </c:pt>
                <c:pt idx="23">
                  <c:v>0</c:v>
                </c:pt>
              </c:numCache>
            </c:numRef>
          </c:val>
          <c:smooth val="0"/>
          <c:extLst>
            <c:ext xmlns:c16="http://schemas.microsoft.com/office/drawing/2014/chart" uri="{C3380CC4-5D6E-409C-BE32-E72D297353CC}">
              <c16:uniqueId val="{00000002-1763-4980-9456-B370EEF7FBCC}"/>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0.81916392672616201</c:v>
                </c:pt>
                <c:pt idx="2">
                  <c:v>0</c:v>
                </c:pt>
                <c:pt idx="3">
                  <c:v>0</c:v>
                </c:pt>
                <c:pt idx="4">
                  <c:v>0</c:v>
                </c:pt>
                <c:pt idx="5">
                  <c:v>0</c:v>
                </c:pt>
                <c:pt idx="6">
                  <c:v>0</c:v>
                </c:pt>
                <c:pt idx="7">
                  <c:v>0</c:v>
                </c:pt>
                <c:pt idx="8">
                  <c:v>0</c:v>
                </c:pt>
                <c:pt idx="9">
                  <c:v>0</c:v>
                </c:pt>
                <c:pt idx="10">
                  <c:v>0.54485674025363995</c:v>
                </c:pt>
                <c:pt idx="11">
                  <c:v>0</c:v>
                </c:pt>
                <c:pt idx="12">
                  <c:v>0.420854861437295</c:v>
                </c:pt>
                <c:pt idx="13">
                  <c:v>0.92437764208548601</c:v>
                </c:pt>
                <c:pt idx="14">
                  <c:v>7.1395021136683903E-2</c:v>
                </c:pt>
                <c:pt idx="15">
                  <c:v>1.1019257867543399</c:v>
                </c:pt>
                <c:pt idx="16">
                  <c:v>1.2569281352747801</c:v>
                </c:pt>
                <c:pt idx="17">
                  <c:v>0</c:v>
                </c:pt>
                <c:pt idx="18">
                  <c:v>0.638797557538751</c:v>
                </c:pt>
                <c:pt idx="19">
                  <c:v>1.2180992641302599</c:v>
                </c:pt>
                <c:pt idx="20">
                  <c:v>0</c:v>
                </c:pt>
                <c:pt idx="21">
                  <c:v>0.78346641615782098</c:v>
                </c:pt>
                <c:pt idx="22">
                  <c:v>0</c:v>
                </c:pt>
                <c:pt idx="23">
                  <c:v>0</c:v>
                </c:pt>
              </c:numCache>
            </c:numRef>
          </c:val>
          <c:smooth val="0"/>
          <c:extLst>
            <c:ext xmlns:c16="http://schemas.microsoft.com/office/drawing/2014/chart" uri="{C3380CC4-5D6E-409C-BE32-E72D297353CC}">
              <c16:uniqueId val="{00000003-1763-4980-9456-B370EEF7FBCC}"/>
            </c:ext>
          </c:extLst>
        </c:ser>
        <c:dLbls>
          <c:showLegendKey val="0"/>
          <c:showVal val="0"/>
          <c:showCatName val="0"/>
          <c:showSerName val="0"/>
          <c:showPercent val="0"/>
          <c:showBubbleSize val="0"/>
        </c:dLbls>
        <c:smooth val="0"/>
        <c:axId val="336887408"/>
        <c:axId val="336884128"/>
      </c:lineChart>
      <c:catAx>
        <c:axId val="33688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84128"/>
        <c:crosses val="autoZero"/>
        <c:auto val="1"/>
        <c:lblAlgn val="ctr"/>
        <c:lblOffset val="100"/>
        <c:noMultiLvlLbl val="0"/>
      </c:catAx>
      <c:valAx>
        <c:axId val="33688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8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2</c:v>
                </c:pt>
                <c:pt idx="1">
                  <c:v>20</c:v>
                </c:pt>
                <c:pt idx="2">
                  <c:v>4</c:v>
                </c:pt>
                <c:pt idx="3">
                  <c:v>8</c:v>
                </c:pt>
              </c:numCache>
            </c:numRef>
          </c:val>
          <c:extLst>
            <c:ext xmlns:c16="http://schemas.microsoft.com/office/drawing/2014/chart" uri="{C3380CC4-5D6E-409C-BE32-E72D297353CC}">
              <c16:uniqueId val="{00000000-872E-4C11-A3D7-2530E1B698C4}"/>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9</c:v>
                </c:pt>
                <c:pt idx="1">
                  <c:v>29</c:v>
                </c:pt>
                <c:pt idx="2">
                  <c:v>3</c:v>
                </c:pt>
                <c:pt idx="3">
                  <c:v>8</c:v>
                </c:pt>
              </c:numCache>
            </c:numRef>
          </c:val>
          <c:extLst>
            <c:ext xmlns:c16="http://schemas.microsoft.com/office/drawing/2014/chart" uri="{C3380CC4-5D6E-409C-BE32-E72D297353CC}">
              <c16:uniqueId val="{00000001-872E-4C11-A3D7-2530E1B698C4}"/>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3</c:v>
                </c:pt>
                <c:pt idx="1">
                  <c:v>12</c:v>
                </c:pt>
                <c:pt idx="2">
                  <c:v>1</c:v>
                </c:pt>
                <c:pt idx="3">
                  <c:v>2</c:v>
                </c:pt>
              </c:numCache>
            </c:numRef>
          </c:val>
          <c:extLst>
            <c:ext xmlns:c16="http://schemas.microsoft.com/office/drawing/2014/chart" uri="{C3380CC4-5D6E-409C-BE32-E72D297353CC}">
              <c16:uniqueId val="{00000002-872E-4C11-A3D7-2530E1B698C4}"/>
            </c:ext>
          </c:extLst>
        </c:ser>
        <c:dLbls>
          <c:showLegendKey val="0"/>
          <c:showVal val="0"/>
          <c:showCatName val="0"/>
          <c:showSerName val="0"/>
          <c:showPercent val="0"/>
          <c:showBubbleSize val="0"/>
        </c:dLbls>
        <c:gapWidth val="150"/>
        <c:overlap val="100"/>
        <c:axId val="336897248"/>
        <c:axId val="336895608"/>
      </c:barChart>
      <c:catAx>
        <c:axId val="33689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95608"/>
        <c:crosses val="autoZero"/>
        <c:auto val="1"/>
        <c:lblAlgn val="ctr"/>
        <c:lblOffset val="100"/>
        <c:noMultiLvlLbl val="0"/>
      </c:catAx>
      <c:valAx>
        <c:axId val="336895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9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9534</c:v>
                </c:pt>
                <c:pt idx="1">
                  <c:v>9612</c:v>
                </c:pt>
                <c:pt idx="2">
                  <c:v>1089</c:v>
                </c:pt>
                <c:pt idx="3">
                  <c:v>3940</c:v>
                </c:pt>
              </c:numCache>
            </c:numRef>
          </c:val>
          <c:extLst>
            <c:ext xmlns:c16="http://schemas.microsoft.com/office/drawing/2014/chart" uri="{C3380CC4-5D6E-409C-BE32-E72D297353CC}">
              <c16:uniqueId val="{00000000-3088-45CC-9DFF-045EEA26B241}"/>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1369</c:v>
                </c:pt>
                <c:pt idx="1">
                  <c:v>1786</c:v>
                </c:pt>
                <c:pt idx="2">
                  <c:v>187</c:v>
                </c:pt>
                <c:pt idx="3">
                  <c:v>574</c:v>
                </c:pt>
              </c:numCache>
            </c:numRef>
          </c:val>
          <c:extLst>
            <c:ext xmlns:c16="http://schemas.microsoft.com/office/drawing/2014/chart" uri="{C3380CC4-5D6E-409C-BE32-E72D297353CC}">
              <c16:uniqueId val="{00000001-3088-45CC-9DFF-045EEA26B241}"/>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1551</c:v>
                </c:pt>
                <c:pt idx="1">
                  <c:v>11242</c:v>
                </c:pt>
                <c:pt idx="2">
                  <c:v>3452</c:v>
                </c:pt>
                <c:pt idx="3">
                  <c:v>4349</c:v>
                </c:pt>
              </c:numCache>
            </c:numRef>
          </c:val>
          <c:extLst>
            <c:ext xmlns:c16="http://schemas.microsoft.com/office/drawing/2014/chart" uri="{C3380CC4-5D6E-409C-BE32-E72D297353CC}">
              <c16:uniqueId val="{00000002-3088-45CC-9DFF-045EEA26B241}"/>
            </c:ext>
          </c:extLst>
        </c:ser>
        <c:dLbls>
          <c:showLegendKey val="0"/>
          <c:showVal val="0"/>
          <c:showCatName val="0"/>
          <c:showSerName val="0"/>
          <c:showPercent val="0"/>
          <c:showBubbleSize val="0"/>
        </c:dLbls>
        <c:gapWidth val="150"/>
        <c:overlap val="100"/>
        <c:axId val="336898232"/>
        <c:axId val="336894296"/>
      </c:barChart>
      <c:catAx>
        <c:axId val="33689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94296"/>
        <c:crosses val="autoZero"/>
        <c:auto val="1"/>
        <c:lblAlgn val="ctr"/>
        <c:lblOffset val="100"/>
        <c:noMultiLvlLbl val="0"/>
      </c:catAx>
      <c:valAx>
        <c:axId val="336894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9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0.48680933805306997</c:v>
                </c:pt>
                <c:pt idx="1">
                  <c:v>0.66569556418279796</c:v>
                </c:pt>
                <c:pt idx="2">
                  <c:v>0.287000346787603</c:v>
                </c:pt>
              </c:numCache>
            </c:numRef>
          </c:val>
          <c:extLst>
            <c:ext xmlns:c16="http://schemas.microsoft.com/office/drawing/2014/chart" uri="{C3380CC4-5D6E-409C-BE32-E72D297353CC}">
              <c16:uniqueId val="{00000000-CD01-4C52-951C-93669FD9752E}"/>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0.36419615315188603</c:v>
                </c:pt>
                <c:pt idx="1">
                  <c:v>0.21451858980708799</c:v>
                </c:pt>
                <c:pt idx="2">
                  <c:v>9.6480973239848902E-2</c:v>
                </c:pt>
              </c:numCache>
            </c:numRef>
          </c:val>
          <c:extLst>
            <c:ext xmlns:c16="http://schemas.microsoft.com/office/drawing/2014/chart" uri="{C3380CC4-5D6E-409C-BE32-E72D297353CC}">
              <c16:uniqueId val="{00000001-CD01-4C52-951C-93669FD9752E}"/>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2.16179984711132</c:v>
                </c:pt>
                <c:pt idx="1">
                  <c:v>0.89912186381701698</c:v>
                </c:pt>
                <c:pt idx="2">
                  <c:v>0.46267659648168002</c:v>
                </c:pt>
              </c:numCache>
            </c:numRef>
          </c:val>
          <c:extLst>
            <c:ext xmlns:c16="http://schemas.microsoft.com/office/drawing/2014/chart" uri="{C3380CC4-5D6E-409C-BE32-E72D297353CC}">
              <c16:uniqueId val="{00000002-CD01-4C52-951C-93669FD9752E}"/>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1.01846786559761</c:v>
                </c:pt>
                <c:pt idx="1">
                  <c:v>0.92281971716904898</c:v>
                </c:pt>
                <c:pt idx="2">
                  <c:v>0.53570108808447003</c:v>
                </c:pt>
              </c:numCache>
            </c:numRef>
          </c:val>
          <c:extLst>
            <c:ext xmlns:c16="http://schemas.microsoft.com/office/drawing/2014/chart" uri="{C3380CC4-5D6E-409C-BE32-E72D297353CC}">
              <c16:uniqueId val="{00000003-CD01-4C52-951C-93669FD9752E}"/>
            </c:ext>
          </c:extLst>
        </c:ser>
        <c:dLbls>
          <c:showLegendKey val="0"/>
          <c:showVal val="0"/>
          <c:showCatName val="0"/>
          <c:showSerName val="0"/>
          <c:showPercent val="0"/>
          <c:showBubbleSize val="0"/>
        </c:dLbls>
        <c:gapWidth val="219"/>
        <c:overlap val="-27"/>
        <c:axId val="339840768"/>
        <c:axId val="339846344"/>
      </c:barChart>
      <c:catAx>
        <c:axId val="33984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46344"/>
        <c:crosses val="autoZero"/>
        <c:auto val="1"/>
        <c:lblAlgn val="ctr"/>
        <c:lblOffset val="100"/>
        <c:noMultiLvlLbl val="0"/>
      </c:catAx>
      <c:valAx>
        <c:axId val="33984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4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11575</c:v>
                </c:pt>
                <c:pt idx="1">
                  <c:v>22109</c:v>
                </c:pt>
                <c:pt idx="2">
                  <c:v>4433</c:v>
                </c:pt>
                <c:pt idx="3">
                  <c:v>8508</c:v>
                </c:pt>
              </c:numCache>
            </c:numRef>
          </c:val>
          <c:extLst>
            <c:ext xmlns:c16="http://schemas.microsoft.com/office/drawing/2014/chart" uri="{C3380CC4-5D6E-409C-BE32-E72D297353CC}">
              <c16:uniqueId val="{00000000-A061-49EE-8925-905AD07FECB0}"/>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879</c:v>
                </c:pt>
                <c:pt idx="1">
                  <c:v>531</c:v>
                </c:pt>
                <c:pt idx="2">
                  <c:v>295</c:v>
                </c:pt>
                <c:pt idx="3">
                  <c:v>355</c:v>
                </c:pt>
              </c:numCache>
            </c:numRef>
          </c:val>
          <c:extLst>
            <c:ext xmlns:c16="http://schemas.microsoft.com/office/drawing/2014/chart" uri="{C3380CC4-5D6E-409C-BE32-E72D297353CC}">
              <c16:uniqueId val="{00000001-A061-49EE-8925-905AD07FECB0}"/>
            </c:ext>
          </c:extLst>
        </c:ser>
        <c:dLbls>
          <c:showLegendKey val="0"/>
          <c:showVal val="0"/>
          <c:showCatName val="0"/>
          <c:showSerName val="0"/>
          <c:showPercent val="0"/>
          <c:showBubbleSize val="0"/>
        </c:dLbls>
        <c:gapWidth val="150"/>
        <c:overlap val="100"/>
        <c:axId val="339845360"/>
        <c:axId val="339848640"/>
      </c:barChart>
      <c:catAx>
        <c:axId val="33984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48640"/>
        <c:crosses val="autoZero"/>
        <c:auto val="1"/>
        <c:lblAlgn val="ctr"/>
        <c:lblOffset val="100"/>
        <c:noMultiLvlLbl val="0"/>
      </c:catAx>
      <c:valAx>
        <c:axId val="339848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84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D4638-483F-4FD2-A871-939B0A70D83C}"/>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91F2F9CD-FBC5-4363-97DD-6FF5CCC6668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251931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7F05E-9ADD-42A1-A0E4-B4EC6201ED07}"/>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38CDE4B0-C9CF-4F24-A817-13036A6EC219}"/>
              </a:ext>
            </a:extLst>
          </p:cNvPr>
          <p:cNvGraphicFramePr>
            <a:graphicFrameLocks noGrp="1"/>
          </p:cNvGraphicFramePr>
          <p:nvPr>
            <p:ph type="tbl" sz="quarter" idx="13"/>
            <p:extLst>
              <p:ext uri="{D42A27DB-BD31-4B8C-83A1-F6EECF244321}">
                <p14:modId xmlns:p14="http://schemas.microsoft.com/office/powerpoint/2010/main" val="3079504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1732094"/>
                    </a:ext>
                  </a:extLst>
                </a:gridCol>
                <a:gridCol w="658368">
                  <a:extLst>
                    <a:ext uri="{9D8B030D-6E8A-4147-A177-3AD203B41FA5}">
                      <a16:colId xmlns:a16="http://schemas.microsoft.com/office/drawing/2014/main" val="3729702299"/>
                    </a:ext>
                  </a:extLst>
                </a:gridCol>
                <a:gridCol w="658368">
                  <a:extLst>
                    <a:ext uri="{9D8B030D-6E8A-4147-A177-3AD203B41FA5}">
                      <a16:colId xmlns:a16="http://schemas.microsoft.com/office/drawing/2014/main" val="265361444"/>
                    </a:ext>
                  </a:extLst>
                </a:gridCol>
                <a:gridCol w="658368">
                  <a:extLst>
                    <a:ext uri="{9D8B030D-6E8A-4147-A177-3AD203B41FA5}">
                      <a16:colId xmlns:a16="http://schemas.microsoft.com/office/drawing/2014/main" val="3602762486"/>
                    </a:ext>
                  </a:extLst>
                </a:gridCol>
                <a:gridCol w="658368">
                  <a:extLst>
                    <a:ext uri="{9D8B030D-6E8A-4147-A177-3AD203B41FA5}">
                      <a16:colId xmlns:a16="http://schemas.microsoft.com/office/drawing/2014/main" val="1525727854"/>
                    </a:ext>
                  </a:extLst>
                </a:gridCol>
                <a:gridCol w="658368">
                  <a:extLst>
                    <a:ext uri="{9D8B030D-6E8A-4147-A177-3AD203B41FA5}">
                      <a16:colId xmlns:a16="http://schemas.microsoft.com/office/drawing/2014/main" val="1154447946"/>
                    </a:ext>
                  </a:extLst>
                </a:gridCol>
                <a:gridCol w="658368">
                  <a:extLst>
                    <a:ext uri="{9D8B030D-6E8A-4147-A177-3AD203B41FA5}">
                      <a16:colId xmlns:a16="http://schemas.microsoft.com/office/drawing/2014/main" val="2916039078"/>
                    </a:ext>
                  </a:extLst>
                </a:gridCol>
                <a:gridCol w="658368">
                  <a:extLst>
                    <a:ext uri="{9D8B030D-6E8A-4147-A177-3AD203B41FA5}">
                      <a16:colId xmlns:a16="http://schemas.microsoft.com/office/drawing/2014/main" val="2816333177"/>
                    </a:ext>
                  </a:extLst>
                </a:gridCol>
                <a:gridCol w="658368">
                  <a:extLst>
                    <a:ext uri="{9D8B030D-6E8A-4147-A177-3AD203B41FA5}">
                      <a16:colId xmlns:a16="http://schemas.microsoft.com/office/drawing/2014/main" val="2932589307"/>
                    </a:ext>
                  </a:extLst>
                </a:gridCol>
                <a:gridCol w="658368">
                  <a:extLst>
                    <a:ext uri="{9D8B030D-6E8A-4147-A177-3AD203B41FA5}">
                      <a16:colId xmlns:a16="http://schemas.microsoft.com/office/drawing/2014/main" val="370216401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47988492"/>
                  </a:ext>
                </a:extLst>
              </a:tr>
              <a:tr h="370840">
                <a:tc>
                  <a:txBody>
                    <a:bodyPr/>
                    <a:lstStyle/>
                    <a:p>
                      <a:r>
                        <a:rPr lang="en-US" sz="1000"/>
                        <a:t>hondamotosargentina</a:t>
                      </a:r>
                    </a:p>
                  </a:txBody>
                  <a:tcPr/>
                </a:tc>
                <a:tc>
                  <a:txBody>
                    <a:bodyPr/>
                    <a:lstStyle/>
                    <a:p>
                      <a:r>
                        <a:rPr lang="en-US" sz="1000"/>
                        <a:t>160993</a:t>
                      </a:r>
                    </a:p>
                  </a:txBody>
                  <a:tcPr/>
                </a:tc>
                <a:tc>
                  <a:txBody>
                    <a:bodyPr/>
                    <a:lstStyle/>
                    <a:p>
                      <a:r>
                        <a:rPr lang="en-US" sz="1000"/>
                        <a:t>2781</a:t>
                      </a:r>
                    </a:p>
                  </a:txBody>
                  <a:tcPr/>
                </a:tc>
                <a:tc>
                  <a:txBody>
                    <a:bodyPr/>
                    <a:lstStyle/>
                    <a:p>
                      <a:r>
                        <a:rPr lang="en-US" sz="1000"/>
                        <a:t>9</a:t>
                      </a:r>
                    </a:p>
                  </a:txBody>
                  <a:tcPr/>
                </a:tc>
                <a:tc>
                  <a:txBody>
                    <a:bodyPr/>
                    <a:lstStyle/>
                    <a:p>
                      <a:r>
                        <a:rPr lang="en-US" sz="1000"/>
                        <a:t>2</a:t>
                      </a:r>
                    </a:p>
                  </a:txBody>
                  <a:tcPr/>
                </a:tc>
                <a:tc>
                  <a:txBody>
                    <a:bodyPr/>
                    <a:lstStyle/>
                    <a:p>
                      <a:r>
                        <a:rPr lang="en-US" sz="1000"/>
                        <a:t>3</a:t>
                      </a:r>
                    </a:p>
                  </a:txBody>
                  <a:tcPr/>
                </a:tc>
                <a:tc>
                  <a:txBody>
                    <a:bodyPr/>
                    <a:lstStyle/>
                    <a:p>
                      <a:r>
                        <a:rPr lang="en-US" sz="1000"/>
                        <a:t>14</a:t>
                      </a:r>
                    </a:p>
                  </a:txBody>
                  <a:tcPr/>
                </a:tc>
                <a:tc>
                  <a:txBody>
                    <a:bodyPr/>
                    <a:lstStyle/>
                    <a:p>
                      <a:r>
                        <a:rPr lang="en-US" sz="1000"/>
                        <a:t>11575</a:t>
                      </a:r>
                    </a:p>
                  </a:txBody>
                  <a:tcPr/>
                </a:tc>
                <a:tc>
                  <a:txBody>
                    <a:bodyPr/>
                    <a:lstStyle/>
                    <a:p>
                      <a:r>
                        <a:rPr lang="en-US" sz="1000"/>
                        <a:t>879</a:t>
                      </a:r>
                    </a:p>
                  </a:txBody>
                  <a:tcPr/>
                </a:tc>
                <a:tc>
                  <a:txBody>
                    <a:bodyPr/>
                    <a:lstStyle/>
                    <a:p>
                      <a:r>
                        <a:rPr lang="en-US" sz="1000"/>
                        <a:t>0.5574 %</a:t>
                      </a:r>
                    </a:p>
                  </a:txBody>
                  <a:tcPr/>
                </a:tc>
                <a:extLst>
                  <a:ext uri="{0D108BD9-81ED-4DB2-BD59-A6C34878D82A}">
                    <a16:rowId xmlns:a16="http://schemas.microsoft.com/office/drawing/2014/main" val="639393575"/>
                  </a:ext>
                </a:extLst>
              </a:tr>
              <a:tr h="370840">
                <a:tc>
                  <a:txBody>
                    <a:bodyPr/>
                    <a:lstStyle/>
                    <a:p>
                      <a:r>
                        <a:rPr lang="en-US" sz="1000"/>
                        <a:t>yamahamotorarg</a:t>
                      </a:r>
                    </a:p>
                  </a:txBody>
                  <a:tcPr/>
                </a:tc>
                <a:tc>
                  <a:txBody>
                    <a:bodyPr/>
                    <a:lstStyle/>
                    <a:p>
                      <a:r>
                        <a:rPr lang="en-US" sz="1000"/>
                        <a:t>156696</a:t>
                      </a:r>
                    </a:p>
                  </a:txBody>
                  <a:tcPr/>
                </a:tc>
                <a:tc>
                  <a:txBody>
                    <a:bodyPr/>
                    <a:lstStyle/>
                    <a:p>
                      <a:r>
                        <a:rPr lang="en-US" sz="1000"/>
                        <a:t>3924</a:t>
                      </a:r>
                    </a:p>
                  </a:txBody>
                  <a:tcPr/>
                </a:tc>
                <a:tc>
                  <a:txBody>
                    <a:bodyPr/>
                    <a:lstStyle/>
                    <a:p>
                      <a:r>
                        <a:rPr lang="en-US" sz="1000"/>
                        <a:t>29</a:t>
                      </a:r>
                    </a:p>
                  </a:txBody>
                  <a:tcPr/>
                </a:tc>
                <a:tc>
                  <a:txBody>
                    <a:bodyPr/>
                    <a:lstStyle/>
                    <a:p>
                      <a:r>
                        <a:rPr lang="en-US" sz="1000"/>
                        <a:t>20</a:t>
                      </a:r>
                    </a:p>
                  </a:txBody>
                  <a:tcPr/>
                </a:tc>
                <a:tc>
                  <a:txBody>
                    <a:bodyPr/>
                    <a:lstStyle/>
                    <a:p>
                      <a:r>
                        <a:rPr lang="en-US" sz="1000"/>
                        <a:t>12</a:t>
                      </a:r>
                    </a:p>
                  </a:txBody>
                  <a:tcPr/>
                </a:tc>
                <a:tc>
                  <a:txBody>
                    <a:bodyPr/>
                    <a:lstStyle/>
                    <a:p>
                      <a:r>
                        <a:rPr lang="en-US" sz="1000"/>
                        <a:t>61</a:t>
                      </a:r>
                    </a:p>
                  </a:txBody>
                  <a:tcPr/>
                </a:tc>
                <a:tc>
                  <a:txBody>
                    <a:bodyPr/>
                    <a:lstStyle/>
                    <a:p>
                      <a:r>
                        <a:rPr lang="en-US" sz="1000"/>
                        <a:t>22109</a:t>
                      </a:r>
                    </a:p>
                  </a:txBody>
                  <a:tcPr/>
                </a:tc>
                <a:tc>
                  <a:txBody>
                    <a:bodyPr/>
                    <a:lstStyle/>
                    <a:p>
                      <a:r>
                        <a:rPr lang="en-US" sz="1000"/>
                        <a:t>531</a:t>
                      </a:r>
                    </a:p>
                  </a:txBody>
                  <a:tcPr/>
                </a:tc>
                <a:tc>
                  <a:txBody>
                    <a:bodyPr/>
                    <a:lstStyle/>
                    <a:p>
                      <a:r>
                        <a:rPr lang="en-US" sz="1000"/>
                        <a:t>0.2399 %</a:t>
                      </a:r>
                    </a:p>
                  </a:txBody>
                  <a:tcPr/>
                </a:tc>
                <a:extLst>
                  <a:ext uri="{0D108BD9-81ED-4DB2-BD59-A6C34878D82A}">
                    <a16:rowId xmlns:a16="http://schemas.microsoft.com/office/drawing/2014/main" val="4041535257"/>
                  </a:ext>
                </a:extLst>
              </a:tr>
              <a:tr h="370840">
                <a:tc>
                  <a:txBody>
                    <a:bodyPr/>
                    <a:lstStyle/>
                    <a:p>
                      <a:r>
                        <a:rPr lang="en-US" sz="1000"/>
                        <a:t>benelliarg</a:t>
                      </a:r>
                    </a:p>
                  </a:txBody>
                  <a:tcPr/>
                </a:tc>
                <a:tc>
                  <a:txBody>
                    <a:bodyPr/>
                    <a:lstStyle/>
                    <a:p>
                      <a:r>
                        <a:rPr lang="en-US" sz="1000"/>
                        <a:t>54072</a:t>
                      </a:r>
                    </a:p>
                  </a:txBody>
                  <a:tcPr/>
                </a:tc>
                <a:tc>
                  <a:txBody>
                    <a:bodyPr/>
                    <a:lstStyle/>
                    <a:p>
                      <a:r>
                        <a:rPr lang="en-US" sz="1000"/>
                        <a:t>1725</a:t>
                      </a:r>
                    </a:p>
                  </a:txBody>
                  <a:tcPr/>
                </a:tc>
                <a:tc>
                  <a:txBody>
                    <a:bodyPr/>
                    <a:lstStyle/>
                    <a:p>
                      <a:r>
                        <a:rPr lang="en-US" sz="1000"/>
                        <a:t>8</a:t>
                      </a:r>
                    </a:p>
                  </a:txBody>
                  <a:tcPr/>
                </a:tc>
                <a:tc>
                  <a:txBody>
                    <a:bodyPr/>
                    <a:lstStyle/>
                    <a:p>
                      <a:r>
                        <a:rPr lang="en-US" sz="1000"/>
                        <a:t>8</a:t>
                      </a:r>
                    </a:p>
                  </a:txBody>
                  <a:tcPr/>
                </a:tc>
                <a:tc>
                  <a:txBody>
                    <a:bodyPr/>
                    <a:lstStyle/>
                    <a:p>
                      <a:r>
                        <a:rPr lang="en-US" sz="1000"/>
                        <a:t>2</a:t>
                      </a:r>
                    </a:p>
                  </a:txBody>
                  <a:tcPr/>
                </a:tc>
                <a:tc>
                  <a:txBody>
                    <a:bodyPr/>
                    <a:lstStyle/>
                    <a:p>
                      <a:r>
                        <a:rPr lang="en-US" sz="1000"/>
                        <a:t>18</a:t>
                      </a:r>
                    </a:p>
                  </a:txBody>
                  <a:tcPr/>
                </a:tc>
                <a:tc>
                  <a:txBody>
                    <a:bodyPr/>
                    <a:lstStyle/>
                    <a:p>
                      <a:r>
                        <a:rPr lang="en-US" sz="1000"/>
                        <a:t>8508</a:t>
                      </a:r>
                    </a:p>
                  </a:txBody>
                  <a:tcPr/>
                </a:tc>
                <a:tc>
                  <a:txBody>
                    <a:bodyPr/>
                    <a:lstStyle/>
                    <a:p>
                      <a:r>
                        <a:rPr lang="en-US" sz="1000"/>
                        <a:t>355</a:t>
                      </a:r>
                    </a:p>
                  </a:txBody>
                  <a:tcPr/>
                </a:tc>
                <a:tc>
                  <a:txBody>
                    <a:bodyPr/>
                    <a:lstStyle/>
                    <a:p>
                      <a:r>
                        <a:rPr lang="en-US" sz="1000"/>
                        <a:t>0.9254 %</a:t>
                      </a:r>
                    </a:p>
                  </a:txBody>
                  <a:tcPr/>
                </a:tc>
                <a:extLst>
                  <a:ext uri="{0D108BD9-81ED-4DB2-BD59-A6C34878D82A}">
                    <a16:rowId xmlns:a16="http://schemas.microsoft.com/office/drawing/2014/main" val="2220718676"/>
                  </a:ext>
                </a:extLst>
              </a:tr>
              <a:tr h="370840">
                <a:tc>
                  <a:txBody>
                    <a:bodyPr/>
                    <a:lstStyle/>
                    <a:p>
                      <a:r>
                        <a:rPr lang="en-US" sz="1000"/>
                        <a:t>bajajarg</a:t>
                      </a:r>
                    </a:p>
                  </a:txBody>
                  <a:tcPr/>
                </a:tc>
                <a:tc>
                  <a:txBody>
                    <a:bodyPr/>
                    <a:lstStyle/>
                    <a:p>
                      <a:r>
                        <a:rPr lang="en-US" sz="1000"/>
                        <a:t>40593</a:t>
                      </a:r>
                    </a:p>
                  </a:txBody>
                  <a:tcPr/>
                </a:tc>
                <a:tc>
                  <a:txBody>
                    <a:bodyPr/>
                    <a:lstStyle/>
                    <a:p>
                      <a:r>
                        <a:rPr lang="en-US" sz="1000"/>
                        <a:t>896</a:t>
                      </a:r>
                    </a:p>
                  </a:txBody>
                  <a:tcPr/>
                </a:tc>
                <a:tc>
                  <a:txBody>
                    <a:bodyPr/>
                    <a:lstStyle/>
                    <a:p>
                      <a:r>
                        <a:rPr lang="en-US" sz="1000"/>
                        <a:t>3</a:t>
                      </a:r>
                    </a:p>
                  </a:txBody>
                  <a:tcPr/>
                </a:tc>
                <a:tc>
                  <a:txBody>
                    <a:bodyPr/>
                    <a:lstStyle/>
                    <a:p>
                      <a:r>
                        <a:rPr lang="en-US" sz="1000"/>
                        <a:t>4</a:t>
                      </a:r>
                    </a:p>
                  </a:txBody>
                  <a:tcPr/>
                </a:tc>
                <a:tc>
                  <a:txBody>
                    <a:bodyPr/>
                    <a:lstStyle/>
                    <a:p>
                      <a:r>
                        <a:rPr lang="en-US" sz="1000"/>
                        <a:t>1</a:t>
                      </a:r>
                    </a:p>
                  </a:txBody>
                  <a:tcPr/>
                </a:tc>
                <a:tc>
                  <a:txBody>
                    <a:bodyPr/>
                    <a:lstStyle/>
                    <a:p>
                      <a:r>
                        <a:rPr lang="en-US" sz="1000"/>
                        <a:t>8</a:t>
                      </a:r>
                    </a:p>
                  </a:txBody>
                  <a:tcPr/>
                </a:tc>
                <a:tc>
                  <a:txBody>
                    <a:bodyPr/>
                    <a:lstStyle/>
                    <a:p>
                      <a:r>
                        <a:rPr lang="en-US" sz="1000"/>
                        <a:t>4433</a:t>
                      </a:r>
                    </a:p>
                  </a:txBody>
                  <a:tcPr/>
                </a:tc>
                <a:tc>
                  <a:txBody>
                    <a:bodyPr/>
                    <a:lstStyle/>
                    <a:p>
                      <a:r>
                        <a:rPr lang="en-US" sz="1000"/>
                        <a:t>295</a:t>
                      </a:r>
                    </a:p>
                  </a:txBody>
                  <a:tcPr/>
                </a:tc>
                <a:tc>
                  <a:txBody>
                    <a:bodyPr/>
                    <a:lstStyle/>
                    <a:p>
                      <a:r>
                        <a:rPr lang="en-US" sz="1000"/>
                        <a:t>1.4722 %</a:t>
                      </a:r>
                    </a:p>
                  </a:txBody>
                  <a:tcPr/>
                </a:tc>
                <a:extLst>
                  <a:ext uri="{0D108BD9-81ED-4DB2-BD59-A6C34878D82A}">
                    <a16:rowId xmlns:a16="http://schemas.microsoft.com/office/drawing/2014/main" val="471070660"/>
                  </a:ext>
                </a:extLst>
              </a:tr>
            </a:tbl>
          </a:graphicData>
        </a:graphic>
      </p:graphicFrame>
      <p:sp>
        <p:nvSpPr>
          <p:cNvPr id="4" name="Text Placeholder 3">
            <a:extLst>
              <a:ext uri="{FF2B5EF4-FFF2-40B4-BE49-F238E27FC236}">
                <a16:creationId xmlns:a16="http://schemas.microsoft.com/office/drawing/2014/main" id="{414F5A33-1271-4F7C-B29F-FF2CB8BC445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653409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4123F-6B3E-4DBA-B6C4-7A6DDF80626E}"/>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8DDBE9A4-44A4-4582-B4DB-231B250651E0}"/>
              </a:ext>
            </a:extLst>
          </p:cNvPr>
          <p:cNvGraphicFramePr>
            <a:graphicFrameLocks noGrp="1"/>
          </p:cNvGraphicFramePr>
          <p:nvPr>
            <p:ph type="chart" sz="quarter" idx="13"/>
            <p:extLst>
              <p:ext uri="{D42A27DB-BD31-4B8C-83A1-F6EECF244321}">
                <p14:modId xmlns:p14="http://schemas.microsoft.com/office/powerpoint/2010/main" val="1622004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E206B1-FB2F-4E96-833D-47890AFAFC5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34E7E0DC-9E79-41FE-B4D2-8236F33597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8492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CA27E-F4A1-41EA-9F69-DFE8DBABCC6B}"/>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E7FB9A99-258C-48E1-8329-F77CABED04B6}"/>
              </a:ext>
            </a:extLst>
          </p:cNvPr>
          <p:cNvGraphicFramePr>
            <a:graphicFrameLocks noGrp="1"/>
          </p:cNvGraphicFramePr>
          <p:nvPr>
            <p:ph type="chart" sz="quarter" idx="13"/>
            <p:extLst>
              <p:ext uri="{D42A27DB-BD31-4B8C-83A1-F6EECF244321}">
                <p14:modId xmlns:p14="http://schemas.microsoft.com/office/powerpoint/2010/main" val="3304415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89A4D5-92C2-400D-92B4-604036503BEC}"/>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6705018-FABC-469A-BE49-B77BA427D3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9406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FB831-4BD1-42D9-9DDF-BE11F28CE9DF}"/>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FFF6A668-C675-43D6-9008-119003024400}"/>
              </a:ext>
            </a:extLst>
          </p:cNvPr>
          <p:cNvGraphicFramePr>
            <a:graphicFrameLocks noGrp="1"/>
          </p:cNvGraphicFramePr>
          <p:nvPr>
            <p:ph type="chart" sz="quarter" idx="13"/>
            <p:extLst>
              <p:ext uri="{D42A27DB-BD31-4B8C-83A1-F6EECF244321}">
                <p14:modId xmlns:p14="http://schemas.microsoft.com/office/powerpoint/2010/main" val="633935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FAC921-5A6E-4AB4-B175-DBAB531FE48E}"/>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0570640-1FD1-42F2-BBD5-1DE4E07BA3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4204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DAEBF-0EDE-40FB-BD30-CB532511B3C7}"/>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74F5377C-2D07-4872-82BC-79BF4D9B186C}"/>
              </a:ext>
            </a:extLst>
          </p:cNvPr>
          <p:cNvGraphicFramePr>
            <a:graphicFrameLocks noGrp="1"/>
          </p:cNvGraphicFramePr>
          <p:nvPr>
            <p:ph type="chart" sz="quarter" idx="13"/>
            <p:extLst>
              <p:ext uri="{D42A27DB-BD31-4B8C-83A1-F6EECF244321}">
                <p14:modId xmlns:p14="http://schemas.microsoft.com/office/powerpoint/2010/main" val="392442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68CF5E-BEFF-41C9-B850-35EF4A155CAC}"/>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6E94CD57-C2C7-4FB6-AE8D-7DFBCBB8C5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7447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77C03-E63A-42D5-8A3F-3A77085D74F3}"/>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F4283FE5-E66F-4B1F-9F0F-B728687DFBD7}"/>
              </a:ext>
            </a:extLst>
          </p:cNvPr>
          <p:cNvGraphicFramePr>
            <a:graphicFrameLocks noGrp="1"/>
          </p:cNvGraphicFramePr>
          <p:nvPr>
            <p:ph type="chart" sz="quarter" idx="13"/>
            <p:extLst>
              <p:ext uri="{D42A27DB-BD31-4B8C-83A1-F6EECF244321}">
                <p14:modId xmlns:p14="http://schemas.microsoft.com/office/powerpoint/2010/main" val="292749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91B539-6C9C-4E44-9CD2-E5BF14F7AAAF}"/>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14BB3B7-C3A8-4CBB-8587-CDF72E83C9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0901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5B4A9-B285-4461-8790-FCDF9619CD89}"/>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E8487EAC-949A-4424-BC8B-C479557E0038}"/>
              </a:ext>
            </a:extLst>
          </p:cNvPr>
          <p:cNvGraphicFramePr>
            <a:graphicFrameLocks noGrp="1"/>
          </p:cNvGraphicFramePr>
          <p:nvPr>
            <p:ph type="chart" sz="quarter" idx="13"/>
            <p:extLst>
              <p:ext uri="{D42A27DB-BD31-4B8C-83A1-F6EECF244321}">
                <p14:modId xmlns:p14="http://schemas.microsoft.com/office/powerpoint/2010/main" val="954570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9D2777-A6E5-48F3-BDF6-3C1D3244B0A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D03B24C0-65FA-4329-B0BF-22676AD6AD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7889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DDED4-8F27-4848-9E4F-BE74E7FA2E41}"/>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61E9B66F-503E-4738-860A-D9CF38043EBF}"/>
              </a:ext>
            </a:extLst>
          </p:cNvPr>
          <p:cNvGraphicFramePr>
            <a:graphicFrameLocks noGrp="1"/>
          </p:cNvGraphicFramePr>
          <p:nvPr>
            <p:ph type="chart" sz="quarter" idx="13"/>
            <p:extLst>
              <p:ext uri="{D42A27DB-BD31-4B8C-83A1-F6EECF244321}">
                <p14:modId xmlns:p14="http://schemas.microsoft.com/office/powerpoint/2010/main" val="593399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DA1B71-C5E1-4D56-91C0-C20BF4E0ED55}"/>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D826905-1B42-43AD-A78C-B727403E3A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1835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D28E7-535F-4105-A419-C49D0DBC656C}"/>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83FC5987-8E8B-45DB-834D-25F378DCA092}"/>
              </a:ext>
            </a:extLst>
          </p:cNvPr>
          <p:cNvGraphicFramePr>
            <a:graphicFrameLocks noGrp="1"/>
          </p:cNvGraphicFramePr>
          <p:nvPr>
            <p:ph type="chart" sz="quarter" idx="13"/>
            <p:extLst>
              <p:ext uri="{D42A27DB-BD31-4B8C-83A1-F6EECF244321}">
                <p14:modId xmlns:p14="http://schemas.microsoft.com/office/powerpoint/2010/main" val="2771569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460EB5-716F-4181-966B-6A9ABD1C2B2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9C537D03-45AA-4D81-B8AF-ED33F3B7B4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1615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81EAC-B995-4C1A-9AE0-D71397A543F1}"/>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A397B13B-BBF9-45C7-907C-E3D2CCA1F7D4}"/>
              </a:ext>
            </a:extLst>
          </p:cNvPr>
          <p:cNvGraphicFramePr>
            <a:graphicFrameLocks noGrp="1"/>
          </p:cNvGraphicFramePr>
          <p:nvPr>
            <p:ph type="chart" sz="quarter" idx="13"/>
            <p:extLst>
              <p:ext uri="{D42A27DB-BD31-4B8C-83A1-F6EECF244321}">
                <p14:modId xmlns:p14="http://schemas.microsoft.com/office/powerpoint/2010/main" val="3600833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984497-14C7-4B9B-81D5-BDB77B659734}"/>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97A15C3-CCCE-4C99-ACF1-AA71B74387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0686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C9F31-E467-4895-AA63-D050118574F3}"/>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69EC6499-6242-4FCB-92C4-5C613AB2D507}"/>
              </a:ext>
            </a:extLst>
          </p:cNvPr>
          <p:cNvGraphicFramePr>
            <a:graphicFrameLocks noGrp="1"/>
          </p:cNvGraphicFramePr>
          <p:nvPr>
            <p:ph type="chart" sz="quarter" idx="13"/>
            <p:extLst>
              <p:ext uri="{D42A27DB-BD31-4B8C-83A1-F6EECF244321}">
                <p14:modId xmlns:p14="http://schemas.microsoft.com/office/powerpoint/2010/main" val="673665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1195FB-B225-446A-B06F-B734CAACBC0B}"/>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93FA75F6-BCD5-457F-966A-1F3A797CE3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347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D0AF1-D3C5-4E98-BBF9-DE43EBE92188}"/>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4D250474-A074-4926-AD94-744428C8B1A4}"/>
              </a:ext>
            </a:extLst>
          </p:cNvPr>
          <p:cNvGraphicFramePr>
            <a:graphicFrameLocks noGrp="1"/>
          </p:cNvGraphicFramePr>
          <p:nvPr>
            <p:ph type="chart" sz="quarter" idx="13"/>
            <p:extLst>
              <p:ext uri="{D42A27DB-BD31-4B8C-83A1-F6EECF244321}">
                <p14:modId xmlns:p14="http://schemas.microsoft.com/office/powerpoint/2010/main" val="1074617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50E23E-3006-46EC-825D-48FC5654165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457F32C7-512B-4EB2-8320-363EE578C2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5824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0CD7A-3908-4FEC-9D9C-1655CE3141B2}"/>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8696D065-5634-44DD-A3E4-2227421525FF}"/>
              </a:ext>
            </a:extLst>
          </p:cNvPr>
          <p:cNvGraphicFramePr>
            <a:graphicFrameLocks noGrp="1"/>
          </p:cNvGraphicFramePr>
          <p:nvPr>
            <p:ph type="chart" sz="quarter" idx="13"/>
            <p:extLst>
              <p:ext uri="{D42A27DB-BD31-4B8C-83A1-F6EECF244321}">
                <p14:modId xmlns:p14="http://schemas.microsoft.com/office/powerpoint/2010/main" val="3377198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2BA207-A1A2-4615-8735-5B0E3B4C74B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6973B98-842A-48FC-8E36-4C2E0C337A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5031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AD211-03F8-4AA7-8730-289B6EE2E185}"/>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22F8CC8D-C7D3-4680-A2E0-785F465899D5}"/>
              </a:ext>
            </a:extLst>
          </p:cNvPr>
          <p:cNvGraphicFramePr>
            <a:graphicFrameLocks noGrp="1"/>
          </p:cNvGraphicFramePr>
          <p:nvPr>
            <p:ph type="tbl" sz="quarter" idx="13"/>
            <p:extLst>
              <p:ext uri="{D42A27DB-BD31-4B8C-83A1-F6EECF244321}">
                <p14:modId xmlns:p14="http://schemas.microsoft.com/office/powerpoint/2010/main" val="2988690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51119121"/>
                    </a:ext>
                  </a:extLst>
                </a:gridCol>
                <a:gridCol w="1399032">
                  <a:extLst>
                    <a:ext uri="{9D8B030D-6E8A-4147-A177-3AD203B41FA5}">
                      <a16:colId xmlns:a16="http://schemas.microsoft.com/office/drawing/2014/main" val="97955249"/>
                    </a:ext>
                  </a:extLst>
                </a:gridCol>
                <a:gridCol w="1399032">
                  <a:extLst>
                    <a:ext uri="{9D8B030D-6E8A-4147-A177-3AD203B41FA5}">
                      <a16:colId xmlns:a16="http://schemas.microsoft.com/office/drawing/2014/main" val="2586807098"/>
                    </a:ext>
                  </a:extLst>
                </a:gridCol>
                <a:gridCol w="1399032">
                  <a:extLst>
                    <a:ext uri="{9D8B030D-6E8A-4147-A177-3AD203B41FA5}">
                      <a16:colId xmlns:a16="http://schemas.microsoft.com/office/drawing/2014/main" val="704147451"/>
                    </a:ext>
                  </a:extLst>
                </a:gridCol>
                <a:gridCol w="1399032">
                  <a:extLst>
                    <a:ext uri="{9D8B030D-6E8A-4147-A177-3AD203B41FA5}">
                      <a16:colId xmlns:a16="http://schemas.microsoft.com/office/drawing/2014/main" val="338705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9656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13.129032258065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465.70967741935</a:t>
                      </a:r>
                    </a:p>
                  </a:txBody>
                  <a:tcPr/>
                </a:tc>
                <a:extLst>
                  <a:ext uri="{0D108BD9-81ED-4DB2-BD59-A6C34878D82A}">
                    <a16:rowId xmlns:a16="http://schemas.microsoft.com/office/drawing/2014/main" val="259410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13.129032258065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465.70967741935</a:t>
                      </a:r>
                    </a:p>
                  </a:txBody>
                  <a:tcPr/>
                </a:tc>
                <a:extLst>
                  <a:ext uri="{0D108BD9-81ED-4DB2-BD59-A6C34878D82A}">
                    <a16:rowId xmlns:a16="http://schemas.microsoft.com/office/drawing/2014/main" val="2702872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13.129032258065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465.70967741935</a:t>
                      </a:r>
                    </a:p>
                  </a:txBody>
                  <a:tcPr/>
                </a:tc>
                <a:extLst>
                  <a:ext uri="{0D108BD9-81ED-4DB2-BD59-A6C34878D82A}">
                    <a16:rowId xmlns:a16="http://schemas.microsoft.com/office/drawing/2014/main" val="238712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extLst>
                  <a:ext uri="{0D108BD9-81ED-4DB2-BD59-A6C34878D82A}">
                    <a16:rowId xmlns:a16="http://schemas.microsoft.com/office/drawing/2014/main" val="3760578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205.15384615385</a:t>
                      </a:r>
                    </a:p>
                  </a:txBody>
                  <a:tcPr/>
                </a:tc>
                <a:extLst>
                  <a:ext uri="{0D108BD9-81ED-4DB2-BD59-A6C34878D82A}">
                    <a16:rowId xmlns:a16="http://schemas.microsoft.com/office/drawing/2014/main" val="1135955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205.15384615385</a:t>
                      </a:r>
                    </a:p>
                  </a:txBody>
                  <a:tcPr/>
                </a:tc>
                <a:extLst>
                  <a:ext uri="{0D108BD9-81ED-4DB2-BD59-A6C34878D82A}">
                    <a16:rowId xmlns:a16="http://schemas.microsoft.com/office/drawing/2014/main" val="3790285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291.91666666667</a:t>
                      </a:r>
                    </a:p>
                  </a:txBody>
                  <a:tcPr/>
                </a:tc>
                <a:extLst>
                  <a:ext uri="{0D108BD9-81ED-4DB2-BD59-A6C34878D82A}">
                    <a16:rowId xmlns:a16="http://schemas.microsoft.com/office/drawing/2014/main" val="1721586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512.45454545455</a:t>
                      </a:r>
                    </a:p>
                  </a:txBody>
                  <a:tcPr/>
                </a:tc>
                <a:extLst>
                  <a:ext uri="{0D108BD9-81ED-4DB2-BD59-A6C34878D82A}">
                    <a16:rowId xmlns:a16="http://schemas.microsoft.com/office/drawing/2014/main" val="89997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extLst>
                  <a:ext uri="{0D108BD9-81ED-4DB2-BD59-A6C34878D82A}">
                    <a16:rowId xmlns:a16="http://schemas.microsoft.com/office/drawing/2014/main" val="360325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extLst>
                  <a:ext uri="{0D108BD9-81ED-4DB2-BD59-A6C34878D82A}">
                    <a16:rowId xmlns:a16="http://schemas.microsoft.com/office/drawing/2014/main" val="762692728"/>
                  </a:ext>
                </a:extLst>
              </a:tr>
            </a:tbl>
          </a:graphicData>
        </a:graphic>
      </p:graphicFrame>
      <p:sp>
        <p:nvSpPr>
          <p:cNvPr id="4" name="Text Placeholder 3">
            <a:extLst>
              <a:ext uri="{FF2B5EF4-FFF2-40B4-BE49-F238E27FC236}">
                <a16:creationId xmlns:a16="http://schemas.microsoft.com/office/drawing/2014/main" id="{B8DFBF47-A5B0-408B-B6C8-9A47E797B4D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889246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2D986-4733-4D58-8BD6-2AD8F8FF08DF}"/>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17136847-589B-4C0D-82CB-9A962A6A2CE7}"/>
              </a:ext>
            </a:extLst>
          </p:cNvPr>
          <p:cNvGraphicFramePr>
            <a:graphicFrameLocks noGrp="1"/>
          </p:cNvGraphicFramePr>
          <p:nvPr>
            <p:ph type="tbl" sz="quarter" idx="13"/>
            <p:extLst>
              <p:ext uri="{D42A27DB-BD31-4B8C-83A1-F6EECF244321}">
                <p14:modId xmlns:p14="http://schemas.microsoft.com/office/powerpoint/2010/main" val="3943932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05607843"/>
                    </a:ext>
                  </a:extLst>
                </a:gridCol>
                <a:gridCol w="1399032">
                  <a:extLst>
                    <a:ext uri="{9D8B030D-6E8A-4147-A177-3AD203B41FA5}">
                      <a16:colId xmlns:a16="http://schemas.microsoft.com/office/drawing/2014/main" val="1578250589"/>
                    </a:ext>
                  </a:extLst>
                </a:gridCol>
                <a:gridCol w="1399032">
                  <a:extLst>
                    <a:ext uri="{9D8B030D-6E8A-4147-A177-3AD203B41FA5}">
                      <a16:colId xmlns:a16="http://schemas.microsoft.com/office/drawing/2014/main" val="1093203111"/>
                    </a:ext>
                  </a:extLst>
                </a:gridCol>
                <a:gridCol w="1399032">
                  <a:extLst>
                    <a:ext uri="{9D8B030D-6E8A-4147-A177-3AD203B41FA5}">
                      <a16:colId xmlns:a16="http://schemas.microsoft.com/office/drawing/2014/main" val="199997157"/>
                    </a:ext>
                  </a:extLst>
                </a:gridCol>
                <a:gridCol w="1399032">
                  <a:extLst>
                    <a:ext uri="{9D8B030D-6E8A-4147-A177-3AD203B41FA5}">
                      <a16:colId xmlns:a16="http://schemas.microsoft.com/office/drawing/2014/main" val="1864093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4228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#Dominar250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extLst>
                  <a:ext uri="{0D108BD9-81ED-4DB2-BD59-A6C34878D82A}">
                    <a16:rowId xmlns:a16="http://schemas.microsoft.com/office/drawing/2014/main" val="31838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#PromosEspeciales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extLst>
                  <a:ext uri="{0D108BD9-81ED-4DB2-BD59-A6C34878D82A}">
                    <a16:rowId xmlns:a16="http://schemas.microsoft.com/office/drawing/2014/main" val="425051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extLst>
                  <a:ext uri="{0D108BD9-81ED-4DB2-BD59-A6C34878D82A}">
                    <a16:rowId xmlns:a16="http://schemas.microsoft.com/office/drawing/2014/main" val="3437920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#NoTeDetengas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extLst>
                  <a:ext uri="{0D108BD9-81ED-4DB2-BD59-A6C34878D82A}">
                    <a16:rowId xmlns:a16="http://schemas.microsoft.com/office/drawing/2014/main" val="149871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extLst>
                  <a:ext uri="{0D108BD9-81ED-4DB2-BD59-A6C34878D82A}">
                    <a16:rowId xmlns:a16="http://schemas.microsoft.com/office/drawing/2014/main" val="2592764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106.75</a:t>
                      </a:r>
                    </a:p>
                  </a:txBody>
                  <a:tcPr/>
                </a:tc>
                <a:extLst>
                  <a:ext uri="{0D108BD9-81ED-4DB2-BD59-A6C34878D82A}">
                    <a16:rowId xmlns:a16="http://schemas.microsoft.com/office/drawing/2014/main" val="182808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extLst>
                  <a:ext uri="{0D108BD9-81ED-4DB2-BD59-A6C34878D82A}">
                    <a16:rowId xmlns:a16="http://schemas.microsoft.com/office/drawing/2014/main" val="987293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extLst>
                  <a:ext uri="{0D108BD9-81ED-4DB2-BD59-A6C34878D82A}">
                    <a16:rowId xmlns:a16="http://schemas.microsoft.com/office/drawing/2014/main" val="267687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209.25</a:t>
                      </a:r>
                    </a:p>
                  </a:txBody>
                  <a:tcPr/>
                </a:tc>
                <a:extLst>
                  <a:ext uri="{0D108BD9-81ED-4DB2-BD59-A6C34878D82A}">
                    <a16:rowId xmlns:a16="http://schemas.microsoft.com/office/drawing/2014/main" val="1533565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209.25</a:t>
                      </a:r>
                    </a:p>
                  </a:txBody>
                  <a:tcPr/>
                </a:tc>
                <a:extLst>
                  <a:ext uri="{0D108BD9-81ED-4DB2-BD59-A6C34878D82A}">
                    <a16:rowId xmlns:a16="http://schemas.microsoft.com/office/drawing/2014/main" val="3838900676"/>
                  </a:ext>
                </a:extLst>
              </a:tr>
            </a:tbl>
          </a:graphicData>
        </a:graphic>
      </p:graphicFrame>
      <p:sp>
        <p:nvSpPr>
          <p:cNvPr id="4" name="Text Placeholder 3">
            <a:extLst>
              <a:ext uri="{FF2B5EF4-FFF2-40B4-BE49-F238E27FC236}">
                <a16:creationId xmlns:a16="http://schemas.microsoft.com/office/drawing/2014/main" id="{1E7B2630-D0E0-4463-BACC-4913F900C38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173690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644CD-A2D5-4FF9-A7AC-9C63D2BCB9C2}"/>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EDD97E5E-096E-4356-83EC-95E7C04FAF42}"/>
              </a:ext>
            </a:extLst>
          </p:cNvPr>
          <p:cNvGraphicFramePr>
            <a:graphicFrameLocks noGrp="1"/>
          </p:cNvGraphicFramePr>
          <p:nvPr>
            <p:ph type="tbl" sz="quarter" idx="13"/>
            <p:extLst>
              <p:ext uri="{D42A27DB-BD31-4B8C-83A1-F6EECF244321}">
                <p14:modId xmlns:p14="http://schemas.microsoft.com/office/powerpoint/2010/main" val="3634369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62349827"/>
                    </a:ext>
                  </a:extLst>
                </a:gridCol>
                <a:gridCol w="1399032">
                  <a:extLst>
                    <a:ext uri="{9D8B030D-6E8A-4147-A177-3AD203B41FA5}">
                      <a16:colId xmlns:a16="http://schemas.microsoft.com/office/drawing/2014/main" val="3752763377"/>
                    </a:ext>
                  </a:extLst>
                </a:gridCol>
                <a:gridCol w="1399032">
                  <a:extLst>
                    <a:ext uri="{9D8B030D-6E8A-4147-A177-3AD203B41FA5}">
                      <a16:colId xmlns:a16="http://schemas.microsoft.com/office/drawing/2014/main" val="520552550"/>
                    </a:ext>
                  </a:extLst>
                </a:gridCol>
                <a:gridCol w="1399032">
                  <a:extLst>
                    <a:ext uri="{9D8B030D-6E8A-4147-A177-3AD203B41FA5}">
                      <a16:colId xmlns:a16="http://schemas.microsoft.com/office/drawing/2014/main" val="1347841689"/>
                    </a:ext>
                  </a:extLst>
                </a:gridCol>
                <a:gridCol w="1399032">
                  <a:extLst>
                    <a:ext uri="{9D8B030D-6E8A-4147-A177-3AD203B41FA5}">
                      <a16:colId xmlns:a16="http://schemas.microsoft.com/office/drawing/2014/main" val="458592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95710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209.25</a:t>
                      </a:r>
                    </a:p>
                  </a:txBody>
                  <a:tcPr/>
                </a:tc>
                <a:extLst>
                  <a:ext uri="{0D108BD9-81ED-4DB2-BD59-A6C34878D82A}">
                    <a16:rowId xmlns:a16="http://schemas.microsoft.com/office/drawing/2014/main" val="251123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4144350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extLst>
                  <a:ext uri="{0D108BD9-81ED-4DB2-BD59-A6C34878D82A}">
                    <a16:rowId xmlns:a16="http://schemas.microsoft.com/office/drawing/2014/main" val="1155122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#FueradeBorda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extLst>
                  <a:ext uri="{0D108BD9-81ED-4DB2-BD59-A6C34878D82A}">
                    <a16:rowId xmlns:a16="http://schemas.microsoft.com/office/drawing/2014/main" val="240367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#RayZR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181.66666666667</a:t>
                      </a:r>
                    </a:p>
                  </a:txBody>
                  <a:tcPr/>
                </a:tc>
                <a:extLst>
                  <a:ext uri="{0D108BD9-81ED-4DB2-BD59-A6C34878D82A}">
                    <a16:rowId xmlns:a16="http://schemas.microsoft.com/office/drawing/2014/main" val="55903775"/>
                  </a:ext>
                </a:extLst>
              </a:tr>
            </a:tbl>
          </a:graphicData>
        </a:graphic>
      </p:graphicFrame>
      <p:sp>
        <p:nvSpPr>
          <p:cNvPr id="4" name="Text Placeholder 3">
            <a:extLst>
              <a:ext uri="{FF2B5EF4-FFF2-40B4-BE49-F238E27FC236}">
                <a16:creationId xmlns:a16="http://schemas.microsoft.com/office/drawing/2014/main" id="{325AB242-EBD9-4A8D-B29A-D0C91C378C5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770617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AF5B4-28E8-49F9-B780-8F2255944C35}"/>
              </a:ext>
            </a:extLst>
          </p:cNvPr>
          <p:cNvSpPr>
            <a:spLocks noGrp="1"/>
          </p:cNvSpPr>
          <p:nvPr>
            <p:ph type="title"/>
          </p:nvPr>
        </p:nvSpPr>
        <p:spPr/>
        <p:txBody>
          <a:bodyPr/>
          <a:lstStyle/>
          <a:p>
            <a:r>
              <a:rPr lang="en-US"/>
              <a:t>Instagram Posts Table | La Emilia - 1 of 10</a:t>
            </a:r>
          </a:p>
        </p:txBody>
      </p:sp>
      <p:graphicFrame>
        <p:nvGraphicFramePr>
          <p:cNvPr id="5" name="Table Placeholder 4">
            <a:extLst>
              <a:ext uri="{FF2B5EF4-FFF2-40B4-BE49-F238E27FC236}">
                <a16:creationId xmlns:a16="http://schemas.microsoft.com/office/drawing/2014/main" id="{6DDF2EC5-162F-4E3E-AE5D-9C6EB64A2EB6}"/>
              </a:ext>
            </a:extLst>
          </p:cNvPr>
          <p:cNvGraphicFramePr>
            <a:graphicFrameLocks noGrp="1"/>
          </p:cNvGraphicFramePr>
          <p:nvPr>
            <p:ph type="tbl" sz="quarter" idx="13"/>
            <p:extLst>
              <p:ext uri="{D42A27DB-BD31-4B8C-83A1-F6EECF244321}">
                <p14:modId xmlns:p14="http://schemas.microsoft.com/office/powerpoint/2010/main" val="250011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5966019"/>
                    </a:ext>
                  </a:extLst>
                </a:gridCol>
                <a:gridCol w="987552">
                  <a:extLst>
                    <a:ext uri="{9D8B030D-6E8A-4147-A177-3AD203B41FA5}">
                      <a16:colId xmlns:a16="http://schemas.microsoft.com/office/drawing/2014/main" val="1512271695"/>
                    </a:ext>
                  </a:extLst>
                </a:gridCol>
                <a:gridCol w="987552">
                  <a:extLst>
                    <a:ext uri="{9D8B030D-6E8A-4147-A177-3AD203B41FA5}">
                      <a16:colId xmlns:a16="http://schemas.microsoft.com/office/drawing/2014/main" val="623824357"/>
                    </a:ext>
                  </a:extLst>
                </a:gridCol>
                <a:gridCol w="987552">
                  <a:extLst>
                    <a:ext uri="{9D8B030D-6E8A-4147-A177-3AD203B41FA5}">
                      <a16:colId xmlns:a16="http://schemas.microsoft.com/office/drawing/2014/main" val="742669870"/>
                    </a:ext>
                  </a:extLst>
                </a:gridCol>
                <a:gridCol w="987552">
                  <a:extLst>
                    <a:ext uri="{9D8B030D-6E8A-4147-A177-3AD203B41FA5}">
                      <a16:colId xmlns:a16="http://schemas.microsoft.com/office/drawing/2014/main" val="3438856917"/>
                    </a:ext>
                  </a:extLst>
                </a:gridCol>
                <a:gridCol w="987552">
                  <a:extLst>
                    <a:ext uri="{9D8B030D-6E8A-4147-A177-3AD203B41FA5}">
                      <a16:colId xmlns:a16="http://schemas.microsoft.com/office/drawing/2014/main" val="1904223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0587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- 2021-02-25 14:00:42</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5054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- 2021-02-19 10:00:54</a:t>
                      </a:r>
                      <a:r>
                        <a:rPr kumimoji="0" lang="es-ES" sz="1000" b="0" i="0" u="none" strike="noStrike" kern="1200" cap="none" spc="0" normalizeH="0" baseline="0" noProof="0">
                          <a:ln>
                            <a:noFill/>
                          </a:ln>
                          <a:solidFill>
                            <a:prstClr val="black"/>
                          </a:solidFill>
                          <a:effectLst/>
                          <a:uLnTx/>
                          <a:uFillTx/>
                          <a:latin typeface="+mn-lt"/>
                          <a:ea typeface="+mn-ea"/>
                          <a:cs typeface="+mn-cs"/>
                        </a:rPr>
                        <a:t>
 Honda XR150L | Con una combinación de estilo y eficiencia, Honda XR150 está pensada para acompañarte en cualquier ocasión. Este modelo te permite realizar tus recorridos multipropósito con estilo. Viene con un diseño gráfico novedoso, siguiendo la línea de su hermana mayor, la XR190L.
Conoce más en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6016920"/>
                  </a:ext>
                </a:extLst>
              </a:tr>
            </a:tbl>
          </a:graphicData>
        </a:graphic>
      </p:graphicFrame>
      <p:sp>
        <p:nvSpPr>
          <p:cNvPr id="4" name="Text Placeholder 3">
            <a:extLst>
              <a:ext uri="{FF2B5EF4-FFF2-40B4-BE49-F238E27FC236}">
                <a16:creationId xmlns:a16="http://schemas.microsoft.com/office/drawing/2014/main" id="{3B0BFB55-07F9-42CB-9EC8-B175F1BCA88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023023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E0F8E-D27E-47C1-B677-8CE94BB6F38A}"/>
              </a:ext>
            </a:extLst>
          </p:cNvPr>
          <p:cNvSpPr>
            <a:spLocks noGrp="1"/>
          </p:cNvSpPr>
          <p:nvPr>
            <p:ph type="title"/>
          </p:nvPr>
        </p:nvSpPr>
        <p:spPr/>
        <p:txBody>
          <a:bodyPr/>
          <a:lstStyle/>
          <a:p>
            <a:r>
              <a:rPr lang="en-US"/>
              <a:t>Instagram Posts Table | La Emilia - 2 of 10</a:t>
            </a:r>
          </a:p>
        </p:txBody>
      </p:sp>
      <p:graphicFrame>
        <p:nvGraphicFramePr>
          <p:cNvPr id="5" name="Table Placeholder 4">
            <a:extLst>
              <a:ext uri="{FF2B5EF4-FFF2-40B4-BE49-F238E27FC236}">
                <a16:creationId xmlns:a16="http://schemas.microsoft.com/office/drawing/2014/main" id="{B33BE728-EAD2-4123-827D-8B8B9F75DD2D}"/>
              </a:ext>
            </a:extLst>
          </p:cNvPr>
          <p:cNvGraphicFramePr>
            <a:graphicFrameLocks noGrp="1"/>
          </p:cNvGraphicFramePr>
          <p:nvPr>
            <p:ph type="tbl" sz="quarter" idx="13"/>
            <p:extLst>
              <p:ext uri="{D42A27DB-BD31-4B8C-83A1-F6EECF244321}">
                <p14:modId xmlns:p14="http://schemas.microsoft.com/office/powerpoint/2010/main" val="3404481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44250112"/>
                    </a:ext>
                  </a:extLst>
                </a:gridCol>
                <a:gridCol w="987552">
                  <a:extLst>
                    <a:ext uri="{9D8B030D-6E8A-4147-A177-3AD203B41FA5}">
                      <a16:colId xmlns:a16="http://schemas.microsoft.com/office/drawing/2014/main" val="767101248"/>
                    </a:ext>
                  </a:extLst>
                </a:gridCol>
                <a:gridCol w="987552">
                  <a:extLst>
                    <a:ext uri="{9D8B030D-6E8A-4147-A177-3AD203B41FA5}">
                      <a16:colId xmlns:a16="http://schemas.microsoft.com/office/drawing/2014/main" val="3150810515"/>
                    </a:ext>
                  </a:extLst>
                </a:gridCol>
                <a:gridCol w="987552">
                  <a:extLst>
                    <a:ext uri="{9D8B030D-6E8A-4147-A177-3AD203B41FA5}">
                      <a16:colId xmlns:a16="http://schemas.microsoft.com/office/drawing/2014/main" val="4008448099"/>
                    </a:ext>
                  </a:extLst>
                </a:gridCol>
                <a:gridCol w="987552">
                  <a:extLst>
                    <a:ext uri="{9D8B030D-6E8A-4147-A177-3AD203B41FA5}">
                      <a16:colId xmlns:a16="http://schemas.microsoft.com/office/drawing/2014/main" val="318270679"/>
                    </a:ext>
                  </a:extLst>
                </a:gridCol>
                <a:gridCol w="987552">
                  <a:extLst>
                    <a:ext uri="{9D8B030D-6E8A-4147-A177-3AD203B41FA5}">
                      <a16:colId xmlns:a16="http://schemas.microsoft.com/office/drawing/2014/main" val="2742862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648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- 2021-02-18 19:09:38</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27375194"/>
                  </a:ext>
                </a:extLst>
              </a:tr>
            </a:tbl>
          </a:graphicData>
        </a:graphic>
      </p:graphicFrame>
      <p:sp>
        <p:nvSpPr>
          <p:cNvPr id="4" name="Text Placeholder 3">
            <a:extLst>
              <a:ext uri="{FF2B5EF4-FFF2-40B4-BE49-F238E27FC236}">
                <a16:creationId xmlns:a16="http://schemas.microsoft.com/office/drawing/2014/main" id="{B8B75A6B-1A76-418C-812C-50AA7BB9468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201101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F2CD5-F7CA-40B4-8AAE-086BFF07A667}"/>
              </a:ext>
            </a:extLst>
          </p:cNvPr>
          <p:cNvSpPr>
            <a:spLocks noGrp="1"/>
          </p:cNvSpPr>
          <p:nvPr>
            <p:ph type="title"/>
          </p:nvPr>
        </p:nvSpPr>
        <p:spPr/>
        <p:txBody>
          <a:bodyPr/>
          <a:lstStyle/>
          <a:p>
            <a:r>
              <a:rPr lang="en-US"/>
              <a:t>Instagram Posts Table | La Emilia - 3 of 10</a:t>
            </a:r>
          </a:p>
        </p:txBody>
      </p:sp>
      <p:graphicFrame>
        <p:nvGraphicFramePr>
          <p:cNvPr id="5" name="Table Placeholder 4">
            <a:extLst>
              <a:ext uri="{FF2B5EF4-FFF2-40B4-BE49-F238E27FC236}">
                <a16:creationId xmlns:a16="http://schemas.microsoft.com/office/drawing/2014/main" id="{4B486013-25ED-45F2-8CD6-45663B705AD8}"/>
              </a:ext>
            </a:extLst>
          </p:cNvPr>
          <p:cNvGraphicFramePr>
            <a:graphicFrameLocks noGrp="1"/>
          </p:cNvGraphicFramePr>
          <p:nvPr>
            <p:ph type="tbl" sz="quarter" idx="13"/>
            <p:extLst>
              <p:ext uri="{D42A27DB-BD31-4B8C-83A1-F6EECF244321}">
                <p14:modId xmlns:p14="http://schemas.microsoft.com/office/powerpoint/2010/main" val="3814155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91703417"/>
                    </a:ext>
                  </a:extLst>
                </a:gridCol>
                <a:gridCol w="987552">
                  <a:extLst>
                    <a:ext uri="{9D8B030D-6E8A-4147-A177-3AD203B41FA5}">
                      <a16:colId xmlns:a16="http://schemas.microsoft.com/office/drawing/2014/main" val="163128749"/>
                    </a:ext>
                  </a:extLst>
                </a:gridCol>
                <a:gridCol w="987552">
                  <a:extLst>
                    <a:ext uri="{9D8B030D-6E8A-4147-A177-3AD203B41FA5}">
                      <a16:colId xmlns:a16="http://schemas.microsoft.com/office/drawing/2014/main" val="1403559307"/>
                    </a:ext>
                  </a:extLst>
                </a:gridCol>
                <a:gridCol w="987552">
                  <a:extLst>
                    <a:ext uri="{9D8B030D-6E8A-4147-A177-3AD203B41FA5}">
                      <a16:colId xmlns:a16="http://schemas.microsoft.com/office/drawing/2014/main" val="899852995"/>
                    </a:ext>
                  </a:extLst>
                </a:gridCol>
                <a:gridCol w="987552">
                  <a:extLst>
                    <a:ext uri="{9D8B030D-6E8A-4147-A177-3AD203B41FA5}">
                      <a16:colId xmlns:a16="http://schemas.microsoft.com/office/drawing/2014/main" val="590335887"/>
                    </a:ext>
                  </a:extLst>
                </a:gridCol>
                <a:gridCol w="987552">
                  <a:extLst>
                    <a:ext uri="{9D8B030D-6E8A-4147-A177-3AD203B41FA5}">
                      <a16:colId xmlns:a16="http://schemas.microsoft.com/office/drawing/2014/main" val="3476316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5598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- 2021-03-04 16:08:12</a:t>
                      </a:r>
                      <a:r>
                        <a:rPr kumimoji="0" lang="es-ES" sz="1000" b="0" i="0" u="none" strike="noStrike" kern="1200" cap="none" spc="0" normalizeH="0" baseline="0" noProof="0">
                          <a:ln>
                            <a:noFill/>
                          </a:ln>
                          <a:solidFill>
                            <a:prstClr val="black"/>
                          </a:solidFill>
                          <a:effectLst/>
                          <a:uLnTx/>
                          <a:uFillTx/>
                          <a:latin typeface="+mn-lt"/>
                          <a:ea typeface="+mn-ea"/>
                          <a:cs typeface="+mn-cs"/>
                        </a:rPr>
                        <a:t>
 Bienvenida la nueva 𝐓𝐍𝐓 𝟔𝟎𝟎𝐢.⁣ Tecnología, diseño y un increíble sonido deportivo.
Descubrí la potencia y el sonido de su motor de 4 cilindros. Lo que necesitas para recorrer la ciudad y para las salidas de fin de semana.
Mucho más que una compañera de aventuras. Única.⁣
⁣
#Benelli #New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467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- 2021-03-02 16:01:37</a:t>
                      </a:r>
                      <a:r>
                        <a:rPr kumimoji="0" lang="es-ES" sz="1000" b="0" i="0" u="none" strike="noStrike" kern="1200" cap="none" spc="0" normalizeH="0" baseline="0" noProof="0">
                          <a:ln>
                            <a:noFill/>
                          </a:ln>
                          <a:solidFill>
                            <a:prstClr val="black"/>
                          </a:solidFill>
                          <a:effectLst/>
                          <a:uLnTx/>
                          <a:uFillTx/>
                          <a:latin typeface="+mn-lt"/>
                          <a:ea typeface="+mn-ea"/>
                          <a:cs typeface="+mn-cs"/>
                        </a:rPr>
                        <a:t>
 Seguridad y tecnología se encuentran para superar cualquier terreno: Nueva XTZ250 ABS.
Conocé más sobre los nuevos modelos Yamaha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7030279"/>
                  </a:ext>
                </a:extLst>
              </a:tr>
            </a:tbl>
          </a:graphicData>
        </a:graphic>
      </p:graphicFrame>
      <p:sp>
        <p:nvSpPr>
          <p:cNvPr id="4" name="Text Placeholder 3">
            <a:extLst>
              <a:ext uri="{FF2B5EF4-FFF2-40B4-BE49-F238E27FC236}">
                <a16:creationId xmlns:a16="http://schemas.microsoft.com/office/drawing/2014/main" id="{10D69C21-C01C-49FC-A9B5-78229B8E0EB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526197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A2837-0C50-4BB3-9C88-CE52D4B4ABA3}"/>
              </a:ext>
            </a:extLst>
          </p:cNvPr>
          <p:cNvSpPr>
            <a:spLocks noGrp="1"/>
          </p:cNvSpPr>
          <p:nvPr>
            <p:ph type="title"/>
          </p:nvPr>
        </p:nvSpPr>
        <p:spPr/>
        <p:txBody>
          <a:bodyPr/>
          <a:lstStyle/>
          <a:p>
            <a:r>
              <a:rPr lang="en-US"/>
              <a:t>Instagram Posts Table | La Emilia - 4 of 10</a:t>
            </a:r>
          </a:p>
        </p:txBody>
      </p:sp>
      <p:graphicFrame>
        <p:nvGraphicFramePr>
          <p:cNvPr id="5" name="Table Placeholder 4">
            <a:extLst>
              <a:ext uri="{FF2B5EF4-FFF2-40B4-BE49-F238E27FC236}">
                <a16:creationId xmlns:a16="http://schemas.microsoft.com/office/drawing/2014/main" id="{F0859630-DB62-4A00-97A2-9EE59616A81D}"/>
              </a:ext>
            </a:extLst>
          </p:cNvPr>
          <p:cNvGraphicFramePr>
            <a:graphicFrameLocks noGrp="1"/>
          </p:cNvGraphicFramePr>
          <p:nvPr>
            <p:ph type="tbl" sz="quarter" idx="13"/>
            <p:extLst>
              <p:ext uri="{D42A27DB-BD31-4B8C-83A1-F6EECF244321}">
                <p14:modId xmlns:p14="http://schemas.microsoft.com/office/powerpoint/2010/main" val="2967038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66835291"/>
                    </a:ext>
                  </a:extLst>
                </a:gridCol>
                <a:gridCol w="987552">
                  <a:extLst>
                    <a:ext uri="{9D8B030D-6E8A-4147-A177-3AD203B41FA5}">
                      <a16:colId xmlns:a16="http://schemas.microsoft.com/office/drawing/2014/main" val="2791525739"/>
                    </a:ext>
                  </a:extLst>
                </a:gridCol>
                <a:gridCol w="987552">
                  <a:extLst>
                    <a:ext uri="{9D8B030D-6E8A-4147-A177-3AD203B41FA5}">
                      <a16:colId xmlns:a16="http://schemas.microsoft.com/office/drawing/2014/main" val="3171418630"/>
                    </a:ext>
                  </a:extLst>
                </a:gridCol>
                <a:gridCol w="987552">
                  <a:extLst>
                    <a:ext uri="{9D8B030D-6E8A-4147-A177-3AD203B41FA5}">
                      <a16:colId xmlns:a16="http://schemas.microsoft.com/office/drawing/2014/main" val="118739925"/>
                    </a:ext>
                  </a:extLst>
                </a:gridCol>
                <a:gridCol w="987552">
                  <a:extLst>
                    <a:ext uri="{9D8B030D-6E8A-4147-A177-3AD203B41FA5}">
                      <a16:colId xmlns:a16="http://schemas.microsoft.com/office/drawing/2014/main" val="3593303362"/>
                    </a:ext>
                  </a:extLst>
                </a:gridCol>
                <a:gridCol w="987552">
                  <a:extLst>
                    <a:ext uri="{9D8B030D-6E8A-4147-A177-3AD203B41FA5}">
                      <a16:colId xmlns:a16="http://schemas.microsoft.com/office/drawing/2014/main" val="3290844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973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- 2021-02-26 10:00:51</a:t>
                      </a:r>
                      <a:r>
                        <a:rPr kumimoji="0" lang="es-ES" sz="1000" b="0" i="0" u="none" strike="noStrike" kern="1200" cap="none" spc="0" normalizeH="0" baseline="0" noProof="0">
                          <a:ln>
                            <a:noFill/>
                          </a:ln>
                          <a:solidFill>
                            <a:prstClr val="black"/>
                          </a:solidFill>
                          <a:effectLst/>
                          <a:uLnTx/>
                          <a:uFillTx/>
                          <a:latin typeface="+mn-lt"/>
                          <a:ea typeface="+mn-ea"/>
                          <a:cs typeface="+mn-cs"/>
                        </a:rPr>
                        <a:t>
 Nueva Honda GLH150, una moto fiel, fuerte, con una gran maniobrabilidad y rendimiento. No esperes más, acercate a tu concesionario más cercano y hacete la gauchada de probarla.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026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- 2021-02-26 10:26:13</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63747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- 2021-02-20 10:00:33</a:t>
                      </a:r>
                      <a:r>
                        <a:rPr kumimoji="0" lang="es-ES" sz="1000" b="0" i="0" u="none" strike="noStrike" kern="1200" cap="none" spc="0" normalizeH="0" baseline="0" noProof="0">
                          <a:ln>
                            <a:noFill/>
                          </a:ln>
                          <a:solidFill>
                            <a:prstClr val="black"/>
                          </a:solidFill>
                          <a:effectLst/>
                          <a:uLnTx/>
                          <a:uFillTx/>
                          <a:latin typeface="+mn-lt"/>
                          <a:ea typeface="+mn-ea"/>
                          <a:cs typeface="+mn-cs"/>
                        </a:rPr>
                        <a:t>
 XR150 es una motocicleta diseñada para vivir al extremo, ideal para tu rutina semanal en la ciudad y excelente compañera para tus recorridos off 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5172094"/>
                  </a:ext>
                </a:extLst>
              </a:tr>
            </a:tbl>
          </a:graphicData>
        </a:graphic>
      </p:graphicFrame>
      <p:sp>
        <p:nvSpPr>
          <p:cNvPr id="4" name="Text Placeholder 3">
            <a:extLst>
              <a:ext uri="{FF2B5EF4-FFF2-40B4-BE49-F238E27FC236}">
                <a16:creationId xmlns:a16="http://schemas.microsoft.com/office/drawing/2014/main" id="{0E62D1FE-397E-46E3-94B0-38D56E59500E}"/>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438902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5932B-BD2D-4D48-AA1D-5ADB87B9FAA2}"/>
              </a:ext>
            </a:extLst>
          </p:cNvPr>
          <p:cNvSpPr>
            <a:spLocks noGrp="1"/>
          </p:cNvSpPr>
          <p:nvPr>
            <p:ph type="title"/>
          </p:nvPr>
        </p:nvSpPr>
        <p:spPr/>
        <p:txBody>
          <a:bodyPr/>
          <a:lstStyle/>
          <a:p>
            <a:r>
              <a:rPr lang="en-US"/>
              <a:t>Instagram Posts Table | La Emilia - 5 of 10</a:t>
            </a:r>
          </a:p>
        </p:txBody>
      </p:sp>
      <p:graphicFrame>
        <p:nvGraphicFramePr>
          <p:cNvPr id="5" name="Table Placeholder 4">
            <a:extLst>
              <a:ext uri="{FF2B5EF4-FFF2-40B4-BE49-F238E27FC236}">
                <a16:creationId xmlns:a16="http://schemas.microsoft.com/office/drawing/2014/main" id="{2799DB7F-45C8-441E-BA14-C2A01C7BD356}"/>
              </a:ext>
            </a:extLst>
          </p:cNvPr>
          <p:cNvGraphicFramePr>
            <a:graphicFrameLocks noGrp="1"/>
          </p:cNvGraphicFramePr>
          <p:nvPr>
            <p:ph type="tbl" sz="quarter" idx="13"/>
            <p:extLst>
              <p:ext uri="{D42A27DB-BD31-4B8C-83A1-F6EECF244321}">
                <p14:modId xmlns:p14="http://schemas.microsoft.com/office/powerpoint/2010/main" val="2181885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99767891"/>
                    </a:ext>
                  </a:extLst>
                </a:gridCol>
                <a:gridCol w="987552">
                  <a:extLst>
                    <a:ext uri="{9D8B030D-6E8A-4147-A177-3AD203B41FA5}">
                      <a16:colId xmlns:a16="http://schemas.microsoft.com/office/drawing/2014/main" val="2388406064"/>
                    </a:ext>
                  </a:extLst>
                </a:gridCol>
                <a:gridCol w="987552">
                  <a:extLst>
                    <a:ext uri="{9D8B030D-6E8A-4147-A177-3AD203B41FA5}">
                      <a16:colId xmlns:a16="http://schemas.microsoft.com/office/drawing/2014/main" val="3729324001"/>
                    </a:ext>
                  </a:extLst>
                </a:gridCol>
                <a:gridCol w="987552">
                  <a:extLst>
                    <a:ext uri="{9D8B030D-6E8A-4147-A177-3AD203B41FA5}">
                      <a16:colId xmlns:a16="http://schemas.microsoft.com/office/drawing/2014/main" val="3507908747"/>
                    </a:ext>
                  </a:extLst>
                </a:gridCol>
                <a:gridCol w="987552">
                  <a:extLst>
                    <a:ext uri="{9D8B030D-6E8A-4147-A177-3AD203B41FA5}">
                      <a16:colId xmlns:a16="http://schemas.microsoft.com/office/drawing/2014/main" val="4053472591"/>
                    </a:ext>
                  </a:extLst>
                </a:gridCol>
                <a:gridCol w="987552">
                  <a:extLst>
                    <a:ext uri="{9D8B030D-6E8A-4147-A177-3AD203B41FA5}">
                      <a16:colId xmlns:a16="http://schemas.microsoft.com/office/drawing/2014/main" val="2528384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304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- 2021-02-18 16:01:44</a:t>
                      </a:r>
                      <a:r>
                        <a:rPr kumimoji="0" lang="es-E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el link de nuestra BIO.
.
.
#yamaha #supertenere #aventura #xt1200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1530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- 2021-02-21 10:00:41</a:t>
                      </a:r>
                      <a:r>
                        <a:rPr kumimoji="0" lang="es-ES" sz="1000" b="0" i="0" u="none" strike="noStrike" kern="1200" cap="none" spc="0" normalizeH="0" baseline="0" noProof="0">
                          <a:ln>
                            <a:noFill/>
                          </a:ln>
                          <a:solidFill>
                            <a:prstClr val="black"/>
                          </a:solidFill>
                          <a:effectLst/>
                          <a:uLnTx/>
                          <a:uFillTx/>
                          <a:latin typeface="+mn-lt"/>
                          <a:ea typeface="+mn-ea"/>
                          <a:cs typeface="+mn-cs"/>
                        </a:rPr>
                        <a:t>
 XR150 es una motocicleta diseñada para vivir al extremo, ideal para tu rutina semanal en la ciudad y excelente compañera para tus recorridos off 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825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- 2021-03-08 19:05:39</a:t>
                      </a:r>
                      <a:r>
                        <a:rPr kumimoji="0" lang="es-ES" sz="1000" b="0" i="0" u="none" strike="noStrike" kern="1200" cap="none" spc="0" normalizeH="0" baseline="0" noProof="0">
                          <a:ln>
                            <a:noFill/>
                          </a:ln>
                          <a:solidFill>
                            <a:prstClr val="black"/>
                          </a:solidFill>
                          <a:effectLst/>
                          <a:uLnTx/>
                          <a:uFillTx/>
                          <a:latin typeface="+mn-lt"/>
                          <a:ea typeface="+mn-ea"/>
                          <a:cs typeface="+mn-cs"/>
                        </a:rPr>
                        <a:t>
 La #TNT600i te dará grandes emociones, con un motor de 4 cilindros en línea y 82Hp, experimentaras su potencia! Asombrosa e increíble, con un resultado que inspira confianza y seguridad.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73143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- 2021-03-01 11:00:11</a:t>
                      </a:r>
                      <a:r>
                        <a:rPr kumimoji="0" lang="es-ES" sz="1000" b="0" i="0" u="none" strike="noStrike" kern="1200" cap="none" spc="0" normalizeH="0" baseline="0" noProof="0">
                          <a:ln>
                            <a:noFill/>
                          </a:ln>
                          <a:solidFill>
                            <a:prstClr val="black"/>
                          </a:solidFill>
                          <a:effectLst/>
                          <a:uLnTx/>
                          <a:uFillTx/>
                          <a:latin typeface="+mn-lt"/>
                          <a:ea typeface="+mn-ea"/>
                          <a:cs typeface="+mn-cs"/>
                        </a:rPr>
                        <a:t>
 Fiel, confiable, rendidora, con gran capacidad de carga y maniobrabilidad… En una palabra, GAUCHA. Así es la nueva GLH150. Acercate a tu concesionario más cercano y sacate las ganas de probarla.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81594717"/>
                  </a:ext>
                </a:extLst>
              </a:tr>
            </a:tbl>
          </a:graphicData>
        </a:graphic>
      </p:graphicFrame>
      <p:sp>
        <p:nvSpPr>
          <p:cNvPr id="4" name="Text Placeholder 3">
            <a:extLst>
              <a:ext uri="{FF2B5EF4-FFF2-40B4-BE49-F238E27FC236}">
                <a16:creationId xmlns:a16="http://schemas.microsoft.com/office/drawing/2014/main" id="{334C6A73-E941-48EE-A1AB-7890F497B75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192071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E6E7E-F7FC-4956-85B6-9A368AFC6D33}"/>
              </a:ext>
            </a:extLst>
          </p:cNvPr>
          <p:cNvSpPr>
            <a:spLocks noGrp="1"/>
          </p:cNvSpPr>
          <p:nvPr>
            <p:ph type="title"/>
          </p:nvPr>
        </p:nvSpPr>
        <p:spPr/>
        <p:txBody>
          <a:bodyPr/>
          <a:lstStyle/>
          <a:p>
            <a:r>
              <a:rPr lang="en-US"/>
              <a:t>Instagram Posts Table | La Emilia - 6 of 10</a:t>
            </a:r>
          </a:p>
        </p:txBody>
      </p:sp>
      <p:graphicFrame>
        <p:nvGraphicFramePr>
          <p:cNvPr id="5" name="Table Placeholder 4">
            <a:extLst>
              <a:ext uri="{FF2B5EF4-FFF2-40B4-BE49-F238E27FC236}">
                <a16:creationId xmlns:a16="http://schemas.microsoft.com/office/drawing/2014/main" id="{3F06853D-7D22-45E9-8544-384B411E3436}"/>
              </a:ext>
            </a:extLst>
          </p:cNvPr>
          <p:cNvGraphicFramePr>
            <a:graphicFrameLocks noGrp="1"/>
          </p:cNvGraphicFramePr>
          <p:nvPr>
            <p:ph type="tbl" sz="quarter" idx="13"/>
            <p:extLst>
              <p:ext uri="{D42A27DB-BD31-4B8C-83A1-F6EECF244321}">
                <p14:modId xmlns:p14="http://schemas.microsoft.com/office/powerpoint/2010/main" val="1354340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97740329"/>
                    </a:ext>
                  </a:extLst>
                </a:gridCol>
                <a:gridCol w="987552">
                  <a:extLst>
                    <a:ext uri="{9D8B030D-6E8A-4147-A177-3AD203B41FA5}">
                      <a16:colId xmlns:a16="http://schemas.microsoft.com/office/drawing/2014/main" val="3149101851"/>
                    </a:ext>
                  </a:extLst>
                </a:gridCol>
                <a:gridCol w="987552">
                  <a:extLst>
                    <a:ext uri="{9D8B030D-6E8A-4147-A177-3AD203B41FA5}">
                      <a16:colId xmlns:a16="http://schemas.microsoft.com/office/drawing/2014/main" val="1852817488"/>
                    </a:ext>
                  </a:extLst>
                </a:gridCol>
                <a:gridCol w="987552">
                  <a:extLst>
                    <a:ext uri="{9D8B030D-6E8A-4147-A177-3AD203B41FA5}">
                      <a16:colId xmlns:a16="http://schemas.microsoft.com/office/drawing/2014/main" val="2213619972"/>
                    </a:ext>
                  </a:extLst>
                </a:gridCol>
                <a:gridCol w="987552">
                  <a:extLst>
                    <a:ext uri="{9D8B030D-6E8A-4147-A177-3AD203B41FA5}">
                      <a16:colId xmlns:a16="http://schemas.microsoft.com/office/drawing/2014/main" val="3586511596"/>
                    </a:ext>
                  </a:extLst>
                </a:gridCol>
                <a:gridCol w="987552">
                  <a:extLst>
                    <a:ext uri="{9D8B030D-6E8A-4147-A177-3AD203B41FA5}">
                      <a16:colId xmlns:a16="http://schemas.microsoft.com/office/drawing/2014/main" val="1002848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9980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- 2021-03-05 10:27:26</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muy especial. ¡Sí! ¡Es tu día! Festejá comentando qué cosas hace un verdadero motociclista.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120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- 2021-02-27 11:44:01</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7681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- 2021-03-05 15:24:08</a:t>
                      </a:r>
                      <a:r>
                        <a:rPr kumimoji="0" lang="es-ES" sz="1000" b="0" i="0" u="none" strike="noStrike" kern="1200" cap="none" spc="0" normalizeH="0" baseline="0" noProof="0">
                          <a:ln>
                            <a:noFill/>
                          </a:ln>
                          <a:solidFill>
                            <a:prstClr val="black"/>
                          </a:solidFill>
                          <a:effectLst/>
                          <a:uLnTx/>
                          <a:uFillTx/>
                          <a:latin typeface="+mn-lt"/>
                          <a:ea typeface="+mn-ea"/>
                          <a:cs typeface="+mn-cs"/>
                        </a:rPr>
                        <a:t>
 ﻿﻿Una pasión que no tiene límites, que nos propone caminos desafiantes y nos hace vivir experiencias increíbles. ¡Feliz día motociclistas! ⁣
⁣⁣
⁣
#Benelli #díadelmotociclista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2370868"/>
                  </a:ext>
                </a:extLst>
              </a:tr>
            </a:tbl>
          </a:graphicData>
        </a:graphic>
      </p:graphicFrame>
      <p:sp>
        <p:nvSpPr>
          <p:cNvPr id="4" name="Text Placeholder 3">
            <a:extLst>
              <a:ext uri="{FF2B5EF4-FFF2-40B4-BE49-F238E27FC236}">
                <a16:creationId xmlns:a16="http://schemas.microsoft.com/office/drawing/2014/main" id="{577417A2-5A75-4C7C-BB5E-519CCC3AF14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440517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57444-92FF-4A8B-9F6D-9560C54C187E}"/>
              </a:ext>
            </a:extLst>
          </p:cNvPr>
          <p:cNvSpPr>
            <a:spLocks noGrp="1"/>
          </p:cNvSpPr>
          <p:nvPr>
            <p:ph type="title"/>
          </p:nvPr>
        </p:nvSpPr>
        <p:spPr/>
        <p:txBody>
          <a:bodyPr/>
          <a:lstStyle/>
          <a:p>
            <a:r>
              <a:rPr lang="en-US"/>
              <a:t>Instagram Posts Table | La Emilia - 7 of 10</a:t>
            </a:r>
          </a:p>
        </p:txBody>
      </p:sp>
      <p:graphicFrame>
        <p:nvGraphicFramePr>
          <p:cNvPr id="5" name="Table Placeholder 4">
            <a:extLst>
              <a:ext uri="{FF2B5EF4-FFF2-40B4-BE49-F238E27FC236}">
                <a16:creationId xmlns:a16="http://schemas.microsoft.com/office/drawing/2014/main" id="{B6FA6D62-C54D-47D5-B033-157AFF9C4EE7}"/>
              </a:ext>
            </a:extLst>
          </p:cNvPr>
          <p:cNvGraphicFramePr>
            <a:graphicFrameLocks noGrp="1"/>
          </p:cNvGraphicFramePr>
          <p:nvPr>
            <p:ph type="tbl" sz="quarter" idx="13"/>
            <p:extLst>
              <p:ext uri="{D42A27DB-BD31-4B8C-83A1-F6EECF244321}">
                <p14:modId xmlns:p14="http://schemas.microsoft.com/office/powerpoint/2010/main" val="3394755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52950226"/>
                    </a:ext>
                  </a:extLst>
                </a:gridCol>
                <a:gridCol w="987552">
                  <a:extLst>
                    <a:ext uri="{9D8B030D-6E8A-4147-A177-3AD203B41FA5}">
                      <a16:colId xmlns:a16="http://schemas.microsoft.com/office/drawing/2014/main" val="550350436"/>
                    </a:ext>
                  </a:extLst>
                </a:gridCol>
                <a:gridCol w="987552">
                  <a:extLst>
                    <a:ext uri="{9D8B030D-6E8A-4147-A177-3AD203B41FA5}">
                      <a16:colId xmlns:a16="http://schemas.microsoft.com/office/drawing/2014/main" val="524448910"/>
                    </a:ext>
                  </a:extLst>
                </a:gridCol>
                <a:gridCol w="987552">
                  <a:extLst>
                    <a:ext uri="{9D8B030D-6E8A-4147-A177-3AD203B41FA5}">
                      <a16:colId xmlns:a16="http://schemas.microsoft.com/office/drawing/2014/main" val="1219661321"/>
                    </a:ext>
                  </a:extLst>
                </a:gridCol>
                <a:gridCol w="987552">
                  <a:extLst>
                    <a:ext uri="{9D8B030D-6E8A-4147-A177-3AD203B41FA5}">
                      <a16:colId xmlns:a16="http://schemas.microsoft.com/office/drawing/2014/main" val="1004108523"/>
                    </a:ext>
                  </a:extLst>
                </a:gridCol>
                <a:gridCol w="987552">
                  <a:extLst>
                    <a:ext uri="{9D8B030D-6E8A-4147-A177-3AD203B41FA5}">
                      <a16:colId xmlns:a16="http://schemas.microsoft.com/office/drawing/2014/main" val="2564416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197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- 2021-03-04 14:00:50</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73800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- 2021-03-08 10:00:19</a:t>
                      </a:r>
                      <a:r>
                        <a:rPr kumimoji="0" lang="es-ES" sz="1000" b="0" i="0" u="none" strike="noStrike" kern="1200" cap="none" spc="0" normalizeH="0" baseline="0" noProof="0">
                          <a:ln>
                            <a:noFill/>
                          </a:ln>
                          <a:solidFill>
                            <a:prstClr val="black"/>
                          </a:solidFill>
                          <a:effectLst/>
                          <a:uLnTx/>
                          <a:uFillTx/>
                          <a:latin typeface="+mn-lt"/>
                          <a:ea typeface="+mn-ea"/>
                          <a:cs typeface="+mn-cs"/>
                        </a:rPr>
                        <a:t>
 GLH 150 | Cabalgá las pampas de cemento, en su amplio y cómodo asiento.
Conoce más en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05450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- 2021-03-03 10:00:51</a:t>
                      </a:r>
                      <a:r>
                        <a:rPr kumimoji="0" lang="es-ES" sz="1000" b="0" i="0" u="none" strike="noStrike" kern="1200" cap="none" spc="0" normalizeH="0" baseline="0" noProof="0">
                          <a:ln>
                            <a:noFill/>
                          </a:ln>
                          <a:solidFill>
                            <a:prstClr val="black"/>
                          </a:solidFill>
                          <a:effectLst/>
                          <a:uLnTx/>
                          <a:uFillTx/>
                          <a:latin typeface="+mn-lt"/>
                          <a:ea typeface="+mn-ea"/>
                          <a:cs typeface="+mn-cs"/>
                        </a:rPr>
                        <a:t>
 GLH 150, Gaucha. No esperes más, acercate a tu concesionario más cercano y hacete la gauchada de probarla.
Ingresa a nuestro link en bio para conocer 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3867278"/>
                  </a:ext>
                </a:extLst>
              </a:tr>
            </a:tbl>
          </a:graphicData>
        </a:graphic>
      </p:graphicFrame>
      <p:sp>
        <p:nvSpPr>
          <p:cNvPr id="4" name="Text Placeholder 3">
            <a:extLst>
              <a:ext uri="{FF2B5EF4-FFF2-40B4-BE49-F238E27FC236}">
                <a16:creationId xmlns:a16="http://schemas.microsoft.com/office/drawing/2014/main" id="{44BB7481-0BFE-4A03-B00B-D3C07E032EA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768403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33C6F-DC5F-4FCD-B2A0-B6559BA02123}"/>
              </a:ext>
            </a:extLst>
          </p:cNvPr>
          <p:cNvSpPr>
            <a:spLocks noGrp="1"/>
          </p:cNvSpPr>
          <p:nvPr>
            <p:ph type="title"/>
          </p:nvPr>
        </p:nvSpPr>
        <p:spPr/>
        <p:txBody>
          <a:bodyPr/>
          <a:lstStyle/>
          <a:p>
            <a:r>
              <a:rPr lang="en-US"/>
              <a:t>Instagram Posts Table | La Emilia - 8 of 10</a:t>
            </a:r>
          </a:p>
        </p:txBody>
      </p:sp>
      <p:graphicFrame>
        <p:nvGraphicFramePr>
          <p:cNvPr id="5" name="Table Placeholder 4">
            <a:extLst>
              <a:ext uri="{FF2B5EF4-FFF2-40B4-BE49-F238E27FC236}">
                <a16:creationId xmlns:a16="http://schemas.microsoft.com/office/drawing/2014/main" id="{DD6E93F9-8A36-4F62-8B70-F2B5B6A109F8}"/>
              </a:ext>
            </a:extLst>
          </p:cNvPr>
          <p:cNvGraphicFramePr>
            <a:graphicFrameLocks noGrp="1"/>
          </p:cNvGraphicFramePr>
          <p:nvPr>
            <p:ph type="tbl" sz="quarter" idx="13"/>
            <p:extLst>
              <p:ext uri="{D42A27DB-BD31-4B8C-83A1-F6EECF244321}">
                <p14:modId xmlns:p14="http://schemas.microsoft.com/office/powerpoint/2010/main" val="4130096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92105739"/>
                    </a:ext>
                  </a:extLst>
                </a:gridCol>
                <a:gridCol w="987552">
                  <a:extLst>
                    <a:ext uri="{9D8B030D-6E8A-4147-A177-3AD203B41FA5}">
                      <a16:colId xmlns:a16="http://schemas.microsoft.com/office/drawing/2014/main" val="4273101834"/>
                    </a:ext>
                  </a:extLst>
                </a:gridCol>
                <a:gridCol w="987552">
                  <a:extLst>
                    <a:ext uri="{9D8B030D-6E8A-4147-A177-3AD203B41FA5}">
                      <a16:colId xmlns:a16="http://schemas.microsoft.com/office/drawing/2014/main" val="1503995588"/>
                    </a:ext>
                  </a:extLst>
                </a:gridCol>
                <a:gridCol w="987552">
                  <a:extLst>
                    <a:ext uri="{9D8B030D-6E8A-4147-A177-3AD203B41FA5}">
                      <a16:colId xmlns:a16="http://schemas.microsoft.com/office/drawing/2014/main" val="145875697"/>
                    </a:ext>
                  </a:extLst>
                </a:gridCol>
                <a:gridCol w="987552">
                  <a:extLst>
                    <a:ext uri="{9D8B030D-6E8A-4147-A177-3AD203B41FA5}">
                      <a16:colId xmlns:a16="http://schemas.microsoft.com/office/drawing/2014/main" val="3735074744"/>
                    </a:ext>
                  </a:extLst>
                </a:gridCol>
                <a:gridCol w="987552">
                  <a:extLst>
                    <a:ext uri="{9D8B030D-6E8A-4147-A177-3AD203B41FA5}">
                      <a16:colId xmlns:a16="http://schemas.microsoft.com/office/drawing/2014/main" val="4012415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640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- 2021-02-26 16:22:53</a:t>
                      </a:r>
                      <a:r>
                        <a:rPr kumimoji="0" lang="es-ES" sz="1000" b="0" i="0" u="none" strike="noStrike" kern="1200" cap="none" spc="0" normalizeH="0" baseline="0" noProof="0">
                          <a:ln>
                            <a:noFill/>
                          </a:ln>
                          <a:solidFill>
                            <a:prstClr val="black"/>
                          </a:solidFill>
                          <a:effectLst/>
                          <a:uLnTx/>
                          <a:uFillTx/>
                          <a:latin typeface="+mn-lt"/>
                          <a:ea typeface="+mn-ea"/>
                          <a:cs typeface="+mn-cs"/>
                        </a:rPr>
                        <a:t>
 Este lunes 1 de marzo, el actual subcampeón de MotoGP, Franco Morbidelli, y el nueve veces campeón del mundo, Valentino Rossi, harán su presentación oficial para la temporada 2021 de MotoGP y revelarán los colores de las máquinas Yamaha YZR-M1.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5611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- 2021-02-25 11:13:01</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cabalgar las pampas de cemento en la nueva GLH150. Fiel, confiable, con gran capacidad de carga, maniobrabilidad y rendimiento. GAUCHA. Acercate a cualquier concesionario Honda y hacé tu prueba de manejo. 
Ingresa al link en bio para conocer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75988383"/>
                  </a:ext>
                </a:extLst>
              </a:tr>
            </a:tbl>
          </a:graphicData>
        </a:graphic>
      </p:graphicFrame>
      <p:sp>
        <p:nvSpPr>
          <p:cNvPr id="4" name="Text Placeholder 3">
            <a:extLst>
              <a:ext uri="{FF2B5EF4-FFF2-40B4-BE49-F238E27FC236}">
                <a16:creationId xmlns:a16="http://schemas.microsoft.com/office/drawing/2014/main" id="{4AD92DDE-86E5-40DD-962E-EB121D18112E}"/>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662981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B5FF3-29CD-49A7-9E22-4DA90D6ABD4C}"/>
              </a:ext>
            </a:extLst>
          </p:cNvPr>
          <p:cNvSpPr>
            <a:spLocks noGrp="1"/>
          </p:cNvSpPr>
          <p:nvPr>
            <p:ph type="title"/>
          </p:nvPr>
        </p:nvSpPr>
        <p:spPr/>
        <p:txBody>
          <a:bodyPr/>
          <a:lstStyle/>
          <a:p>
            <a:r>
              <a:rPr lang="en-US"/>
              <a:t>Instagram Posts Table | La Emilia - 9 of 10</a:t>
            </a:r>
          </a:p>
        </p:txBody>
      </p:sp>
      <p:graphicFrame>
        <p:nvGraphicFramePr>
          <p:cNvPr id="5" name="Table Placeholder 4">
            <a:extLst>
              <a:ext uri="{FF2B5EF4-FFF2-40B4-BE49-F238E27FC236}">
                <a16:creationId xmlns:a16="http://schemas.microsoft.com/office/drawing/2014/main" id="{F9C8089B-561D-476A-AD96-6E71F5D01F43}"/>
              </a:ext>
            </a:extLst>
          </p:cNvPr>
          <p:cNvGraphicFramePr>
            <a:graphicFrameLocks noGrp="1"/>
          </p:cNvGraphicFramePr>
          <p:nvPr>
            <p:ph type="tbl" sz="quarter" idx="13"/>
            <p:extLst>
              <p:ext uri="{D42A27DB-BD31-4B8C-83A1-F6EECF244321}">
                <p14:modId xmlns:p14="http://schemas.microsoft.com/office/powerpoint/2010/main" val="1810355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88585887"/>
                    </a:ext>
                  </a:extLst>
                </a:gridCol>
                <a:gridCol w="987552">
                  <a:extLst>
                    <a:ext uri="{9D8B030D-6E8A-4147-A177-3AD203B41FA5}">
                      <a16:colId xmlns:a16="http://schemas.microsoft.com/office/drawing/2014/main" val="1759627770"/>
                    </a:ext>
                  </a:extLst>
                </a:gridCol>
                <a:gridCol w="987552">
                  <a:extLst>
                    <a:ext uri="{9D8B030D-6E8A-4147-A177-3AD203B41FA5}">
                      <a16:colId xmlns:a16="http://schemas.microsoft.com/office/drawing/2014/main" val="2698218141"/>
                    </a:ext>
                  </a:extLst>
                </a:gridCol>
                <a:gridCol w="987552">
                  <a:extLst>
                    <a:ext uri="{9D8B030D-6E8A-4147-A177-3AD203B41FA5}">
                      <a16:colId xmlns:a16="http://schemas.microsoft.com/office/drawing/2014/main" val="3087309244"/>
                    </a:ext>
                  </a:extLst>
                </a:gridCol>
                <a:gridCol w="987552">
                  <a:extLst>
                    <a:ext uri="{9D8B030D-6E8A-4147-A177-3AD203B41FA5}">
                      <a16:colId xmlns:a16="http://schemas.microsoft.com/office/drawing/2014/main" val="1403699983"/>
                    </a:ext>
                  </a:extLst>
                </a:gridCol>
                <a:gridCol w="987552">
                  <a:extLst>
                    <a:ext uri="{9D8B030D-6E8A-4147-A177-3AD203B41FA5}">
                      <a16:colId xmlns:a16="http://schemas.microsoft.com/office/drawing/2014/main" val="4035508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4194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- 2021-02-24 16:00:08</a:t>
                      </a:r>
                      <a:r>
                        <a:rPr kumimoji="0" lang="es-ES" sz="1000" b="0" i="0" u="none" strike="noStrike" kern="1200" cap="none" spc="0" normalizeH="0" baseline="0" noProof="0">
                          <a:ln>
                            <a:noFill/>
                          </a:ln>
                          <a:solidFill>
                            <a:prstClr val="black"/>
                          </a:solidFill>
                          <a:effectLst/>
                          <a:uLnTx/>
                          <a:uFillTx/>
                          <a:latin typeface="+mn-lt"/>
                          <a:ea typeface="+mn-ea"/>
                          <a:cs typeface="+mn-cs"/>
                        </a:rPr>
                        <a:t>
 La FZ-S Disco se renueva incluyendo ahora freno a disco en ambas ruedas.
En febrero aprovechá 12 ó 18 cuotas sin interés.
Pedí ahora mismo tu cotización en el link de nuestra BIO.
.
#TransporteIdeal #ViajaSeguro #MoveteConYamaha #Ahora12 #Ahora18
.
*Términos y condiciones: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5799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- 2021-02-22 14:02:37</a:t>
                      </a:r>
                      <a:r>
                        <a:rPr kumimoji="0" lang="es-ES" sz="1000" b="0" i="0" u="none" strike="noStrike" kern="1200" cap="none" spc="0" normalizeH="0" baseline="0" noProof="0">
                          <a:ln>
                            <a:noFill/>
                          </a:ln>
                          <a:solidFill>
                            <a:prstClr val="black"/>
                          </a:solidFill>
                          <a:effectLst/>
                          <a:uLnTx/>
                          <a:uFillTx/>
                          <a:latin typeface="+mn-lt"/>
                          <a:ea typeface="+mn-ea"/>
                          <a:cs typeface="+mn-cs"/>
                        </a:rPr>
                        <a:t>
 Seguridad y tecnología se encuentran para superar cualquier terreno: Nueva XTZ250 ABS.
Conocé más sobre los nuevos modelos Yamaha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5295175"/>
                  </a:ext>
                </a:extLst>
              </a:tr>
            </a:tbl>
          </a:graphicData>
        </a:graphic>
      </p:graphicFrame>
      <p:sp>
        <p:nvSpPr>
          <p:cNvPr id="4" name="Text Placeholder 3">
            <a:extLst>
              <a:ext uri="{FF2B5EF4-FFF2-40B4-BE49-F238E27FC236}">
                <a16:creationId xmlns:a16="http://schemas.microsoft.com/office/drawing/2014/main" id="{36EFA951-9854-441F-BBBC-517A56B6C19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162158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9E064-4AB4-4F81-9EE7-8CE7D2A1F54E}"/>
              </a:ext>
            </a:extLst>
          </p:cNvPr>
          <p:cNvSpPr>
            <a:spLocks noGrp="1"/>
          </p:cNvSpPr>
          <p:nvPr>
            <p:ph type="title"/>
          </p:nvPr>
        </p:nvSpPr>
        <p:spPr/>
        <p:txBody>
          <a:bodyPr/>
          <a:lstStyle/>
          <a:p>
            <a:r>
              <a:rPr lang="en-US"/>
              <a:t>Instagram Posts Table | La Emilia - 10 of 10</a:t>
            </a:r>
          </a:p>
        </p:txBody>
      </p:sp>
      <p:graphicFrame>
        <p:nvGraphicFramePr>
          <p:cNvPr id="5" name="Table Placeholder 4">
            <a:extLst>
              <a:ext uri="{FF2B5EF4-FFF2-40B4-BE49-F238E27FC236}">
                <a16:creationId xmlns:a16="http://schemas.microsoft.com/office/drawing/2014/main" id="{6E29C905-57C5-4039-90C4-8D606707FDA4}"/>
              </a:ext>
            </a:extLst>
          </p:cNvPr>
          <p:cNvGraphicFramePr>
            <a:graphicFrameLocks noGrp="1"/>
          </p:cNvGraphicFramePr>
          <p:nvPr>
            <p:ph type="tbl" sz="quarter" idx="13"/>
            <p:extLst>
              <p:ext uri="{D42A27DB-BD31-4B8C-83A1-F6EECF244321}">
                <p14:modId xmlns:p14="http://schemas.microsoft.com/office/powerpoint/2010/main" val="1948750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01478549"/>
                    </a:ext>
                  </a:extLst>
                </a:gridCol>
                <a:gridCol w="987552">
                  <a:extLst>
                    <a:ext uri="{9D8B030D-6E8A-4147-A177-3AD203B41FA5}">
                      <a16:colId xmlns:a16="http://schemas.microsoft.com/office/drawing/2014/main" val="3387211330"/>
                    </a:ext>
                  </a:extLst>
                </a:gridCol>
                <a:gridCol w="987552">
                  <a:extLst>
                    <a:ext uri="{9D8B030D-6E8A-4147-A177-3AD203B41FA5}">
                      <a16:colId xmlns:a16="http://schemas.microsoft.com/office/drawing/2014/main" val="858842075"/>
                    </a:ext>
                  </a:extLst>
                </a:gridCol>
                <a:gridCol w="987552">
                  <a:extLst>
                    <a:ext uri="{9D8B030D-6E8A-4147-A177-3AD203B41FA5}">
                      <a16:colId xmlns:a16="http://schemas.microsoft.com/office/drawing/2014/main" val="3454994368"/>
                    </a:ext>
                  </a:extLst>
                </a:gridCol>
                <a:gridCol w="987552">
                  <a:extLst>
                    <a:ext uri="{9D8B030D-6E8A-4147-A177-3AD203B41FA5}">
                      <a16:colId xmlns:a16="http://schemas.microsoft.com/office/drawing/2014/main" val="3162497591"/>
                    </a:ext>
                  </a:extLst>
                </a:gridCol>
                <a:gridCol w="987552">
                  <a:extLst>
                    <a:ext uri="{9D8B030D-6E8A-4147-A177-3AD203B41FA5}">
                      <a16:colId xmlns:a16="http://schemas.microsoft.com/office/drawing/2014/main" val="1211571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9199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- 2021-03-06 13:00:08</a:t>
                      </a:r>
                      <a:r>
                        <a:rPr kumimoji="0" lang="es-ES" sz="1000" b="0" i="0" u="none" strike="noStrike" kern="1200" cap="none" spc="0" normalizeH="0" baseline="0" noProof="0">
                          <a:ln>
                            <a:noFill/>
                          </a:ln>
                          <a:solidFill>
                            <a:prstClr val="black"/>
                          </a:solidFill>
                          <a:effectLst/>
                          <a:uLnTx/>
                          <a:uFillTx/>
                          <a:latin typeface="+mn-lt"/>
                          <a:ea typeface="+mn-ea"/>
                          <a:cs typeface="+mn-cs"/>
                        </a:rPr>
                        <a:t>
 Nuestra clásica motocicleta inspirada en Pesaro, Italia. La tradición y la innovación se unen en su máxima expresión. ⁣
Clásica y auténtica.⁣
⁣
Un nuevo camino comienza, subite a #Leoncino250. ¿De qué color te gusta más?⁣
⁣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8753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- 2021-03-08 18:01:18</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694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- 2021-02-17 10:00:58</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campeón. ¡Siempre de tu lado! 
marcmarquez93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2070241"/>
                  </a:ext>
                </a:extLst>
              </a:tr>
            </a:tbl>
          </a:graphicData>
        </a:graphic>
      </p:graphicFrame>
      <p:sp>
        <p:nvSpPr>
          <p:cNvPr id="4" name="Text Placeholder 3">
            <a:extLst>
              <a:ext uri="{FF2B5EF4-FFF2-40B4-BE49-F238E27FC236}">
                <a16:creationId xmlns:a16="http://schemas.microsoft.com/office/drawing/2014/main" id="{6C4F01BC-793E-4726-BA42-FDF05E08250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1255454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1028</Words>
  <Application>Microsoft Office PowerPoint</Application>
  <PresentationFormat>On-screen Show (4:3)</PresentationFormat>
  <Paragraphs>466</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Per Weekday | La Emilia</vt:lpstr>
      <vt:lpstr>Instagram Posts By Weekday | La Emilia</vt:lpstr>
      <vt:lpstr>Instagram Interaction Rate By Weekday | La Emilia</vt:lpstr>
      <vt:lpstr>Instagram Posts By Hour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3</vt:lpstr>
      <vt:lpstr>Instagram Hashtag Detection | La Emilia - 2 of 3</vt:lpstr>
      <vt:lpstr>Instagram Hashtag Detection | La Emilia - 3 of 3</vt:lpstr>
      <vt:lpstr>Instagram Posts Table | La Emilia - 1 of 10</vt:lpstr>
      <vt:lpstr>Instagram Posts Table | La Emilia - 2 of 10</vt:lpstr>
      <vt:lpstr>Instagram Posts Table | La Emilia - 3 of 10</vt:lpstr>
      <vt:lpstr>Instagram Posts Table | La Emilia - 4 of 10</vt:lpstr>
      <vt:lpstr>Instagram Posts Table | La Emilia - 5 of 10</vt:lpstr>
      <vt:lpstr>Instagram Posts Table | La Emilia - 6 of 10</vt:lpstr>
      <vt:lpstr>Instagram Posts Table | La Emilia - 7 of 10</vt:lpstr>
      <vt:lpstr>Instagram Posts Table | La Emilia - 8 of 10</vt:lpstr>
      <vt:lpstr>Instagram Posts Table | La Emilia - 9 of 10</vt:lpstr>
      <vt:lpstr>Instagram Posts Table | La Emilia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2021-03-15T17:09:55Z</dcterms:created>
  <dcterms:modified xsi:type="dcterms:W3CDTF">2021-03-15T17:10:56Z</dcterms:modified>
</cp:coreProperties>
</file>