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trekbicycleargentina</c:v>
                </c:pt>
                <c:pt idx="1">
                  <c:v>specialized_arg</c:v>
                </c:pt>
                <c:pt idx="2">
                  <c:v>scottsportsargentina</c:v>
                </c:pt>
                <c:pt idx="3">
                  <c:v>giantargentina</c:v>
                </c:pt>
                <c:pt idx="4">
                  <c:v>cannondale.argentina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40867</c:v>
                </c:pt>
                <c:pt idx="1">
                  <c:v>38134</c:v>
                </c:pt>
                <c:pt idx="2">
                  <c:v>26440</c:v>
                </c:pt>
                <c:pt idx="3">
                  <c:v>15289</c:v>
                </c:pt>
                <c:pt idx="4">
                  <c:v>14346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81-43FC-A2DE-7E4448B1C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64.697699999999998</c:v>
                </c:pt>
                <c:pt idx="1">
                  <c:v>100</c:v>
                </c:pt>
                <c:pt idx="2">
                  <c:v>54.545499999999997</c:v>
                </c:pt>
                <c:pt idx="3">
                  <c:v>100</c:v>
                </c:pt>
                <c:pt idx="4">
                  <c:v>100</c:v>
                </c:pt>
                <c:pt idx="5">
                  <c:v>69.878100000000003</c:v>
                </c:pt>
                <c:pt idx="6">
                  <c:v>77.128100000000003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8C-476D-B5C0-5B83108138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93.3125</c:v>
                </c:pt>
                <c:pt idx="1">
                  <c:v>36.363599999999998</c:v>
                </c:pt>
                <c:pt idx="2">
                  <c:v>18.181799999999999</c:v>
                </c:pt>
                <c:pt idx="3">
                  <c:v>33.333300000000001</c:v>
                </c:pt>
                <c:pt idx="4">
                  <c:v>35.483899999999998</c:v>
                </c:pt>
                <c:pt idx="5">
                  <c:v>39.683700000000002</c:v>
                </c:pt>
                <c:pt idx="6">
                  <c:v>100</c:v>
                </c:pt>
                <c:pt idx="7">
                  <c:v>34.534399999999998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8C-476D-B5C0-5B83108138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37.4116</c:v>
                </c:pt>
                <c:pt idx="1">
                  <c:v>0</c:v>
                </c:pt>
                <c:pt idx="2">
                  <c:v>9.0908999999999995</c:v>
                </c:pt>
                <c:pt idx="3">
                  <c:v>0</c:v>
                </c:pt>
                <c:pt idx="4">
                  <c:v>3.2258</c:v>
                </c:pt>
                <c:pt idx="5">
                  <c:v>1.2042999999999999</c:v>
                </c:pt>
                <c:pt idx="6">
                  <c:v>0</c:v>
                </c:pt>
                <c:pt idx="7">
                  <c:v>24.131900000000002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8C-476D-B5C0-5B83108138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35.104100000000003</c:v>
                </c:pt>
                <c:pt idx="1">
                  <c:v>9.0908999999999995</c:v>
                </c:pt>
                <c:pt idx="2">
                  <c:v>36.363599999999998</c:v>
                </c:pt>
                <c:pt idx="3">
                  <c:v>100</c:v>
                </c:pt>
                <c:pt idx="4">
                  <c:v>29.032299999999999</c:v>
                </c:pt>
                <c:pt idx="5">
                  <c:v>7.1459999999999999</c:v>
                </c:pt>
                <c:pt idx="6">
                  <c:v>44.9788</c:v>
                </c:pt>
                <c:pt idx="7">
                  <c:v>24.4543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8C-476D-B5C0-5B83108138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18.181799999999999</c:v>
                </c:pt>
                <c:pt idx="2">
                  <c:v>100</c:v>
                </c:pt>
                <c:pt idx="3">
                  <c:v>66.666700000000006</c:v>
                </c:pt>
                <c:pt idx="4">
                  <c:v>54.838700000000003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8C-476D-B5C0-5B8310813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4508648"/>
        <c:axId val="324509632"/>
      </c:radarChart>
      <c:catAx>
        <c:axId val="32450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09632"/>
        <c:crosses val="autoZero"/>
        <c:auto val="1"/>
        <c:lblAlgn val="ctr"/>
        <c:lblOffset val="100"/>
        <c:noMultiLvlLbl val="0"/>
      </c:catAx>
      <c:valAx>
        <c:axId val="32450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0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24972</c:v>
                </c:pt>
                <c:pt idx="1">
                  <c:v>25053</c:v>
                </c:pt>
                <c:pt idx="2">
                  <c:v>25096</c:v>
                </c:pt>
                <c:pt idx="3">
                  <c:v>25178</c:v>
                </c:pt>
                <c:pt idx="4">
                  <c:v>25252</c:v>
                </c:pt>
                <c:pt idx="5">
                  <c:v>25352</c:v>
                </c:pt>
                <c:pt idx="6">
                  <c:v>25437</c:v>
                </c:pt>
                <c:pt idx="7">
                  <c:v>25500</c:v>
                </c:pt>
                <c:pt idx="8">
                  <c:v>25563</c:v>
                </c:pt>
                <c:pt idx="9">
                  <c:v>25636</c:v>
                </c:pt>
                <c:pt idx="10">
                  <c:v>25704</c:v>
                </c:pt>
                <c:pt idx="11">
                  <c:v>25782</c:v>
                </c:pt>
                <c:pt idx="12">
                  <c:v>25823</c:v>
                </c:pt>
                <c:pt idx="13">
                  <c:v>25847</c:v>
                </c:pt>
                <c:pt idx="14">
                  <c:v>25902</c:v>
                </c:pt>
                <c:pt idx="15">
                  <c:v>25950</c:v>
                </c:pt>
                <c:pt idx="16">
                  <c:v>25980</c:v>
                </c:pt>
                <c:pt idx="17">
                  <c:v>26031</c:v>
                </c:pt>
                <c:pt idx="18">
                  <c:v>26065</c:v>
                </c:pt>
                <c:pt idx="19">
                  <c:v>26102</c:v>
                </c:pt>
                <c:pt idx="20">
                  <c:v>26149</c:v>
                </c:pt>
                <c:pt idx="21">
                  <c:v>26199</c:v>
                </c:pt>
                <c:pt idx="22">
                  <c:v>26262</c:v>
                </c:pt>
                <c:pt idx="23">
                  <c:v>26302</c:v>
                </c:pt>
                <c:pt idx="24">
                  <c:v>26352</c:v>
                </c:pt>
                <c:pt idx="25">
                  <c:v>26404</c:v>
                </c:pt>
                <c:pt idx="26">
                  <c:v>26440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0-4D7E-A7A9-3E84736313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37366</c:v>
                </c:pt>
                <c:pt idx="1">
                  <c:v>37398</c:v>
                </c:pt>
                <c:pt idx="2">
                  <c:v>37443</c:v>
                </c:pt>
                <c:pt idx="3">
                  <c:v>37480</c:v>
                </c:pt>
                <c:pt idx="4">
                  <c:v>37518</c:v>
                </c:pt>
                <c:pt idx="5">
                  <c:v>37545</c:v>
                </c:pt>
                <c:pt idx="6">
                  <c:v>37576</c:v>
                </c:pt>
                <c:pt idx="7">
                  <c:v>37597</c:v>
                </c:pt>
                <c:pt idx="8">
                  <c:v>37637</c:v>
                </c:pt>
                <c:pt idx="9">
                  <c:v>37652</c:v>
                </c:pt>
                <c:pt idx="10">
                  <c:v>37673</c:v>
                </c:pt>
                <c:pt idx="11">
                  <c:v>37706</c:v>
                </c:pt>
                <c:pt idx="12">
                  <c:v>37749</c:v>
                </c:pt>
                <c:pt idx="13">
                  <c:v>37799</c:v>
                </c:pt>
                <c:pt idx="14">
                  <c:v>37830</c:v>
                </c:pt>
                <c:pt idx="15">
                  <c:v>37868</c:v>
                </c:pt>
                <c:pt idx="16">
                  <c:v>37878</c:v>
                </c:pt>
                <c:pt idx="17">
                  <c:v>37911</c:v>
                </c:pt>
                <c:pt idx="18">
                  <c:v>37936</c:v>
                </c:pt>
                <c:pt idx="19">
                  <c:v>37959</c:v>
                </c:pt>
                <c:pt idx="20">
                  <c:v>37987</c:v>
                </c:pt>
                <c:pt idx="21">
                  <c:v>38015</c:v>
                </c:pt>
                <c:pt idx="22">
                  <c:v>38050</c:v>
                </c:pt>
                <c:pt idx="23">
                  <c:v>38066</c:v>
                </c:pt>
                <c:pt idx="24">
                  <c:v>38082</c:v>
                </c:pt>
                <c:pt idx="25">
                  <c:v>38119</c:v>
                </c:pt>
                <c:pt idx="26">
                  <c:v>38134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F0-4D7E-A7A9-3E84736313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15077</c:v>
                </c:pt>
                <c:pt idx="1">
                  <c:v>15094</c:v>
                </c:pt>
                <c:pt idx="2">
                  <c:v>15105</c:v>
                </c:pt>
                <c:pt idx="3">
                  <c:v>15110</c:v>
                </c:pt>
                <c:pt idx="4">
                  <c:v>15119</c:v>
                </c:pt>
                <c:pt idx="5">
                  <c:v>15126</c:v>
                </c:pt>
                <c:pt idx="6">
                  <c:v>15135</c:v>
                </c:pt>
                <c:pt idx="7">
                  <c:v>15138</c:v>
                </c:pt>
                <c:pt idx="8">
                  <c:v>15144</c:v>
                </c:pt>
                <c:pt idx="9">
                  <c:v>15159</c:v>
                </c:pt>
                <c:pt idx="10">
                  <c:v>15171</c:v>
                </c:pt>
                <c:pt idx="11">
                  <c:v>15177</c:v>
                </c:pt>
                <c:pt idx="12">
                  <c:v>15190</c:v>
                </c:pt>
                <c:pt idx="13">
                  <c:v>15199</c:v>
                </c:pt>
                <c:pt idx="14">
                  <c:v>15202</c:v>
                </c:pt>
                <c:pt idx="15">
                  <c:v>15215</c:v>
                </c:pt>
                <c:pt idx="16">
                  <c:v>15224</c:v>
                </c:pt>
                <c:pt idx="17">
                  <c:v>15227</c:v>
                </c:pt>
                <c:pt idx="18">
                  <c:v>15228</c:v>
                </c:pt>
                <c:pt idx="19">
                  <c:v>15235</c:v>
                </c:pt>
                <c:pt idx="20">
                  <c:v>15246</c:v>
                </c:pt>
                <c:pt idx="21">
                  <c:v>15252</c:v>
                </c:pt>
                <c:pt idx="22">
                  <c:v>15263</c:v>
                </c:pt>
                <c:pt idx="23">
                  <c:v>15272</c:v>
                </c:pt>
                <c:pt idx="24">
                  <c:v>15280</c:v>
                </c:pt>
                <c:pt idx="25">
                  <c:v>15290</c:v>
                </c:pt>
                <c:pt idx="26">
                  <c:v>15289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F0-4D7E-A7A9-3E84736313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14138</c:v>
                </c:pt>
                <c:pt idx="1">
                  <c:v>14143</c:v>
                </c:pt>
                <c:pt idx="2">
                  <c:v>14149</c:v>
                </c:pt>
                <c:pt idx="3">
                  <c:v>14149</c:v>
                </c:pt>
                <c:pt idx="4">
                  <c:v>14157</c:v>
                </c:pt>
                <c:pt idx="5">
                  <c:v>14165</c:v>
                </c:pt>
                <c:pt idx="6">
                  <c:v>14175</c:v>
                </c:pt>
                <c:pt idx="7">
                  <c:v>14184</c:v>
                </c:pt>
                <c:pt idx="8">
                  <c:v>14192</c:v>
                </c:pt>
                <c:pt idx="9">
                  <c:v>14200</c:v>
                </c:pt>
                <c:pt idx="10">
                  <c:v>14210</c:v>
                </c:pt>
                <c:pt idx="11">
                  <c:v>14220</c:v>
                </c:pt>
                <c:pt idx="12">
                  <c:v>14230</c:v>
                </c:pt>
                <c:pt idx="13">
                  <c:v>14244</c:v>
                </c:pt>
                <c:pt idx="14">
                  <c:v>14253</c:v>
                </c:pt>
                <c:pt idx="15">
                  <c:v>14258</c:v>
                </c:pt>
                <c:pt idx="16">
                  <c:v>14265</c:v>
                </c:pt>
                <c:pt idx="17">
                  <c:v>14273</c:v>
                </c:pt>
                <c:pt idx="18">
                  <c:v>14277</c:v>
                </c:pt>
                <c:pt idx="19">
                  <c:v>14280</c:v>
                </c:pt>
                <c:pt idx="20">
                  <c:v>14291</c:v>
                </c:pt>
                <c:pt idx="21">
                  <c:v>14295</c:v>
                </c:pt>
                <c:pt idx="22">
                  <c:v>14306</c:v>
                </c:pt>
                <c:pt idx="23">
                  <c:v>14314</c:v>
                </c:pt>
                <c:pt idx="24">
                  <c:v>14322</c:v>
                </c:pt>
                <c:pt idx="25">
                  <c:v>14338</c:v>
                </c:pt>
                <c:pt idx="26">
                  <c:v>14346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F0-4D7E-A7A9-3E84736313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15">
                  <c:v>40423</c:v>
                </c:pt>
                <c:pt idx="16">
                  <c:v>40465</c:v>
                </c:pt>
                <c:pt idx="17">
                  <c:v>40534</c:v>
                </c:pt>
                <c:pt idx="18">
                  <c:v>40582</c:v>
                </c:pt>
                <c:pt idx="19">
                  <c:v>40629</c:v>
                </c:pt>
                <c:pt idx="20">
                  <c:v>40664</c:v>
                </c:pt>
                <c:pt idx="21">
                  <c:v>40694</c:v>
                </c:pt>
                <c:pt idx="22">
                  <c:v>40739</c:v>
                </c:pt>
                <c:pt idx="23">
                  <c:v>40764</c:v>
                </c:pt>
                <c:pt idx="24">
                  <c:v>40795</c:v>
                </c:pt>
                <c:pt idx="25">
                  <c:v>40851</c:v>
                </c:pt>
                <c:pt idx="26">
                  <c:v>40867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F0-4D7E-A7A9-3E8473631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375992"/>
        <c:axId val="333375336"/>
      </c:lineChart>
      <c:dateAx>
        <c:axId val="33337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75336"/>
        <c:crosses val="autoZero"/>
        <c:auto val="1"/>
        <c:lblOffset val="100"/>
        <c:baseTimeUnit val="days"/>
      </c:dateAx>
      <c:valAx>
        <c:axId val="33337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7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52</c:v>
                </c:pt>
                <c:pt idx="2">
                  <c:v>57</c:v>
                </c:pt>
                <c:pt idx="3">
                  <c:v>64</c:v>
                </c:pt>
                <c:pt idx="4">
                  <c:v>47</c:v>
                </c:pt>
                <c:pt idx="5">
                  <c:v>63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1-4A47-AC34-9758CEBFB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</c:v>
                </c:pt>
                <c:pt idx="1">
                  <c:v>36</c:v>
                </c:pt>
                <c:pt idx="2">
                  <c:v>26</c:v>
                </c:pt>
                <c:pt idx="3">
                  <c:v>36</c:v>
                </c:pt>
                <c:pt idx="4">
                  <c:v>22</c:v>
                </c:pt>
                <c:pt idx="5">
                  <c:v>27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91-4A47-AC34-9758CEBFB8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10</c:v>
                </c:pt>
                <c:pt idx="2">
                  <c:v>6</c:v>
                </c:pt>
                <c:pt idx="3">
                  <c:v>12</c:v>
                </c:pt>
                <c:pt idx="4">
                  <c:v>11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91-4A47-AC34-9758CEBFB8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91-4A47-AC34-9758CEBFB8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32</c:v>
                </c:pt>
                <c:pt idx="1">
                  <c:v>35</c:v>
                </c:pt>
                <c:pt idx="2">
                  <c:v>30</c:v>
                </c:pt>
                <c:pt idx="3">
                  <c:v>45</c:v>
                </c:pt>
                <c:pt idx="4">
                  <c:v>34</c:v>
                </c:pt>
                <c:pt idx="5">
                  <c:v>50</c:v>
                </c:pt>
                <c:pt idx="6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91-4A47-AC34-9758CEBFB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73368"/>
        <c:axId val="333370416"/>
      </c:barChart>
      <c:catAx>
        <c:axId val="33337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70416"/>
        <c:crosses val="autoZero"/>
        <c:auto val="1"/>
        <c:lblAlgn val="ctr"/>
        <c:lblOffset val="100"/>
        <c:noMultiLvlLbl val="0"/>
      </c:catAx>
      <c:valAx>
        <c:axId val="33337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7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04-438B-91E0-BCC6A7928C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04-438B-91E0-BCC6A7928C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04-438B-91E0-BCC6A7928C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04-438B-91E0-BCC6A7928C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04-438B-91E0-BCC6A7928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72384"/>
        <c:axId val="333371072"/>
      </c:barChart>
      <c:catAx>
        <c:axId val="3333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71072"/>
        <c:crosses val="autoZero"/>
        <c:auto val="1"/>
        <c:lblAlgn val="ctr"/>
        <c:lblOffset val="100"/>
        <c:noMultiLvlLbl val="0"/>
      </c:catAx>
      <c:valAx>
        <c:axId val="33337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1.31486812417334</c:v>
                </c:pt>
                <c:pt idx="1">
                  <c:v>0.91418345911460397</c:v>
                </c:pt>
                <c:pt idx="2">
                  <c:v>1.1600404574807399</c:v>
                </c:pt>
                <c:pt idx="3">
                  <c:v>0.63409320781140599</c:v>
                </c:pt>
                <c:pt idx="4">
                  <c:v>1.6937679919085</c:v>
                </c:pt>
                <c:pt idx="5">
                  <c:v>1.12580720454369</c:v>
                </c:pt>
                <c:pt idx="6">
                  <c:v>1.5428304675951101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7A-4515-94E8-CEC48D6B34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1.5205298013245001</c:v>
                </c:pt>
                <c:pt idx="2">
                  <c:v>1.1841059602649</c:v>
                </c:pt>
                <c:pt idx="4">
                  <c:v>1.2980132450331101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7A-4515-94E8-CEC48D6B34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1.0933280642824199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7A-4515-94E8-CEC48D6B34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0.51022796423723304</c:v>
                </c:pt>
                <c:pt idx="1">
                  <c:v>1.1023732621822799</c:v>
                </c:pt>
                <c:pt idx="2">
                  <c:v>0.77938491784861696</c:v>
                </c:pt>
                <c:pt idx="4">
                  <c:v>0.972475775874175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7A-4515-94E8-CEC48D6B34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1.0202156886866001</c:v>
                </c:pt>
                <c:pt idx="1">
                  <c:v>3.1295362283183699</c:v>
                </c:pt>
                <c:pt idx="2">
                  <c:v>1.61643498585312</c:v>
                </c:pt>
                <c:pt idx="3">
                  <c:v>1.7566736375937999</c:v>
                </c:pt>
                <c:pt idx="4">
                  <c:v>2.2142945011686601</c:v>
                </c:pt>
                <c:pt idx="5">
                  <c:v>2.6104071841554899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7A-4515-94E8-CEC48D6B3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66808"/>
        <c:axId val="333367136"/>
      </c:barChart>
      <c:catAx>
        <c:axId val="33336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67136"/>
        <c:crosses val="autoZero"/>
        <c:auto val="1"/>
        <c:lblAlgn val="ctr"/>
        <c:lblOffset val="100"/>
        <c:noMultiLvlLbl val="0"/>
      </c:catAx>
      <c:valAx>
        <c:axId val="33336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6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8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04-4E16-8E52-0CD785DBA2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04-4E16-8E52-0CD785DBA2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04-4E16-8E52-0CD785DBA2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04-4E16-8E52-0CD785DBA2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04-4E16-8E52-0CD785DBA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69904"/>
        <c:axId val="333970888"/>
      </c:lineChart>
      <c:catAx>
        <c:axId val="33396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70888"/>
        <c:crosses val="autoZero"/>
        <c:auto val="1"/>
        <c:lblAlgn val="ctr"/>
        <c:lblOffset val="100"/>
        <c:noMultiLvlLbl val="0"/>
      </c:catAx>
      <c:valAx>
        <c:axId val="33397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6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1.45621617412296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0.62687380757699596</c:v>
                </c:pt>
                <c:pt idx="13">
                  <c:v>0</c:v>
                </c:pt>
                <c:pt idx="14">
                  <c:v>1.8105361523186501</c:v>
                </c:pt>
                <c:pt idx="15">
                  <c:v>1.9351321886072499</c:v>
                </c:pt>
                <c:pt idx="16">
                  <c:v>0.77677841373671297</c:v>
                </c:pt>
                <c:pt idx="17">
                  <c:v>1.97328972472063</c:v>
                </c:pt>
                <c:pt idx="18">
                  <c:v>0.49838414515438201</c:v>
                </c:pt>
                <c:pt idx="19">
                  <c:v>0.76574647302365995</c:v>
                </c:pt>
                <c:pt idx="20">
                  <c:v>1.49048008410232</c:v>
                </c:pt>
                <c:pt idx="21">
                  <c:v>0.98508741190670901</c:v>
                </c:pt>
                <c:pt idx="22">
                  <c:v>1.4912588093291299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2-41AD-9FF9-3D97F12B31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0.59353471118177004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1.1732909379968199</c:v>
                </c:pt>
                <c:pt idx="16">
                  <c:v>1.5990990990991001</c:v>
                </c:pt>
                <c:pt idx="17">
                  <c:v>1.6375198728139899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92-41AD-9FF9-3D97F12B31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1.0935441370223999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92-41AD-9FF9-3D97F12B31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0.465791259977062</c:v>
                </c:pt>
                <c:pt idx="9">
                  <c:v>0.83210448704444895</c:v>
                </c:pt>
                <c:pt idx="10">
                  <c:v>0.95498911593286995</c:v>
                </c:pt>
                <c:pt idx="11">
                  <c:v>0.97254406291692996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92-41AD-9FF9-3D97F12B31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0.43063142871204302</c:v>
                </c:pt>
                <c:pt idx="8">
                  <c:v>0.62749151040897699</c:v>
                </c:pt>
                <c:pt idx="9">
                  <c:v>0.314976130715094</c:v>
                </c:pt>
                <c:pt idx="10">
                  <c:v>4.9288842954869798</c:v>
                </c:pt>
                <c:pt idx="11">
                  <c:v>0</c:v>
                </c:pt>
                <c:pt idx="12">
                  <c:v>0</c:v>
                </c:pt>
                <c:pt idx="13">
                  <c:v>2.47305477631773</c:v>
                </c:pt>
                <c:pt idx="14">
                  <c:v>0</c:v>
                </c:pt>
                <c:pt idx="15">
                  <c:v>0</c:v>
                </c:pt>
                <c:pt idx="16">
                  <c:v>2.7609626457994998</c:v>
                </c:pt>
                <c:pt idx="17">
                  <c:v>1.92307692307692</c:v>
                </c:pt>
                <c:pt idx="18">
                  <c:v>1.2802057187853699</c:v>
                </c:pt>
                <c:pt idx="19">
                  <c:v>0.66194202470593999</c:v>
                </c:pt>
                <c:pt idx="20">
                  <c:v>2.1556178945814302</c:v>
                </c:pt>
                <c:pt idx="21">
                  <c:v>3.1276145479600399</c:v>
                </c:pt>
                <c:pt idx="22">
                  <c:v>5.6154338304050402</c:v>
                </c:pt>
                <c:pt idx="23">
                  <c:v>1.8554062699936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92-41AD-9FF9-3D97F12B3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70560"/>
        <c:axId val="333979088"/>
      </c:lineChart>
      <c:catAx>
        <c:axId val="33397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79088"/>
        <c:crosses val="autoZero"/>
        <c:auto val="1"/>
        <c:lblAlgn val="ctr"/>
        <c:lblOffset val="100"/>
        <c:noMultiLvlLbl val="0"/>
      </c:catAx>
      <c:valAx>
        <c:axId val="33397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7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6D-49E1-BBFC-36035BFE90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8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6D-49E1-BBFC-36035BFE90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6D-49E1-BBFC-36035BFE9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976136"/>
        <c:axId val="333974496"/>
      </c:barChart>
      <c:catAx>
        <c:axId val="33397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74496"/>
        <c:crosses val="autoZero"/>
        <c:auto val="1"/>
        <c:lblAlgn val="ctr"/>
        <c:lblOffset val="100"/>
        <c:noMultiLvlLbl val="0"/>
      </c:catAx>
      <c:valAx>
        <c:axId val="3339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7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5946</c:v>
                </c:pt>
                <c:pt idx="1">
                  <c:v>4347</c:v>
                </c:pt>
                <c:pt idx="2">
                  <c:v>0</c:v>
                </c:pt>
                <c:pt idx="3">
                  <c:v>170</c:v>
                </c:pt>
                <c:pt idx="4">
                  <c:v>3091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E2-4E0E-8A6A-0C2D086D84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717</c:v>
                </c:pt>
                <c:pt idx="1">
                  <c:v>224</c:v>
                </c:pt>
                <c:pt idx="2">
                  <c:v>0</c:v>
                </c:pt>
                <c:pt idx="3">
                  <c:v>261</c:v>
                </c:pt>
                <c:pt idx="4">
                  <c:v>2272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E2-4E0E-8A6A-0C2D086D84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2969</c:v>
                </c:pt>
                <c:pt idx="1">
                  <c:v>899</c:v>
                </c:pt>
                <c:pt idx="2">
                  <c:v>166</c:v>
                </c:pt>
                <c:pt idx="3">
                  <c:v>554</c:v>
                </c:pt>
                <c:pt idx="4">
                  <c:v>8421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E2-4E0E-8A6A-0C2D086D8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980072"/>
        <c:axId val="333982040"/>
      </c:barChart>
      <c:catAx>
        <c:axId val="33398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82040"/>
        <c:crosses val="autoZero"/>
        <c:auto val="1"/>
        <c:lblAlgn val="ctr"/>
        <c:lblOffset val="100"/>
        <c:noMultiLvlLbl val="0"/>
      </c:catAx>
      <c:valAx>
        <c:axId val="33398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8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1.92286651798</c:v>
                </c:pt>
                <c:pt idx="1">
                  <c:v>1.05570188753713</c:v>
                </c:pt>
                <c:pt idx="2">
                  <c:v>0.93248072463083698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2-4C52-BBB2-82F2A95556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1.19835334690509</c:v>
                </c:pt>
                <c:pt idx="1">
                  <c:v>1.44105921107444</c:v>
                </c:pt>
                <c:pt idx="2">
                  <c:v>0.59011038225454004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D2-4C52-BBB2-82F2A95556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1.0965781477078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D2-4C52-BBB2-82F2A95556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0.97561593376732503</c:v>
                </c:pt>
                <c:pt idx="1">
                  <c:v>0.598396396855855</c:v>
                </c:pt>
                <c:pt idx="2">
                  <c:v>0.61081710995793703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D2-4C52-BBB2-82F2A95556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0.97488051673023302</c:v>
                </c:pt>
                <c:pt idx="1">
                  <c:v>1.7221077421254001</c:v>
                </c:pt>
                <c:pt idx="2">
                  <c:v>0.66103111023738004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D2-4C52-BBB2-82F2A9555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509024"/>
        <c:axId val="269509352"/>
      </c:barChart>
      <c:catAx>
        <c:axId val="26950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09352"/>
        <c:crosses val="autoZero"/>
        <c:auto val="1"/>
        <c:lblAlgn val="ctr"/>
        <c:lblOffset val="100"/>
        <c:noMultiLvlLbl val="0"/>
      </c:catAx>
      <c:valAx>
        <c:axId val="26950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0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9419</c:v>
                </c:pt>
                <c:pt idx="1">
                  <c:v>5297</c:v>
                </c:pt>
                <c:pt idx="2">
                  <c:v>165</c:v>
                </c:pt>
                <c:pt idx="3">
                  <c:v>967</c:v>
                </c:pt>
                <c:pt idx="4">
                  <c:v>13508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F-4F65-A1EA-85603D9C98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213</c:v>
                </c:pt>
                <c:pt idx="1">
                  <c:v>173</c:v>
                </c:pt>
                <c:pt idx="2">
                  <c:v>1</c:v>
                </c:pt>
                <c:pt idx="3">
                  <c:v>18</c:v>
                </c:pt>
                <c:pt idx="4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F-4F65-A1EA-85603D9C9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328312"/>
        <c:axId val="334320440"/>
      </c:barChart>
      <c:catAx>
        <c:axId val="33432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20440"/>
        <c:crosses val="autoZero"/>
        <c:auto val="1"/>
        <c:lblAlgn val="ctr"/>
        <c:lblOffset val="100"/>
        <c:noMultiLvlLbl val="0"/>
      </c:catAx>
      <c:valAx>
        <c:axId val="33432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2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5920-016A-412C-9C40-BAFFC6037D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4C6A0B-29F6-493B-97C2-DEA386E82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6006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FCBAE-E9D1-4FC0-94E7-F741FF044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7C3802-6EC6-4A41-AB03-8676B1B4B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618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2031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470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014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71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64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999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602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212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366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703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1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9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36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scottsportsargentina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2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634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479D8-FDEC-46DA-BA42-CC2DFDA17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1454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1DD9-8323-4EC7-BE36-D77C4B76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218F8F-7B4A-4E2B-8668-CF65405721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1855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0D669-773C-4CF1-BF73-632E117B4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13A92-A72B-414F-BD83-C3FC5907F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61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6FC14-207F-408A-88C3-925F4F95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C0E2D4-86A8-404C-9070-09BC7536C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233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390BB-D734-49DF-8D5F-386592010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17E34-CBCC-453B-939B-C39DDDF0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9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1488-9B7D-4A43-8314-4EC47720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F2B6C-4C36-48D0-AECA-19133D07C1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5642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B580B-35AE-4770-957D-EF7AE6E7E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99873-26BA-4F65-850F-54D4F1A0B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12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9D9DB-0157-4668-B28F-03B634D8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B921C-86C9-4C60-96DD-0AEC4E589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56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310A7-6A03-4C48-9E26-68910495B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EACDB-D7C9-4FAB-A077-68538FF9C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418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4C9F-D72E-4C18-8DC7-7332FB9DA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63FE5F-28F6-4F1D-A54C-7AB86EB111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0922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54735-6D6F-4329-AE6C-5A60E42D1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71830-4475-4D38-B935-E630EAD25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01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5409-B341-4F28-B0B6-B997E3AA1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4C579-E8D6-4C26-9263-08D1559F3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183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37414-3E56-4D4E-8E90-ABEF53333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9554C-922B-4824-9802-D4502A33E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19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D5F85-139F-4C45-A3F3-59A8CFFE6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136173-2861-42B1-8CA6-53F559F1C9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2667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D41D6-1611-4391-A3DE-772DF050C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DCC97-4E7B-48DF-BCA9-BAA5E7AB3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64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79B88-4838-4822-A9A1-CD38B77A6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4466AE-EF78-45BE-AC1D-1B22B4F02B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5942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021AB-1C75-4FCF-A3A5-52EF4F769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30F00-242F-435C-B9D5-2FE34F6DE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26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3669-9454-4E01-9A0A-67160E7D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BCB4C2-BD76-4833-A7D3-FC25E082F3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498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E97D6-7AE0-46DC-9F6D-7BCF1FE88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A917F-93B6-4459-917A-D45EA6C0E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782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CE04-2A3E-4DC7-9B4B-BA60D8510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84773-7B49-4355-9145-875F0A5700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713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9AEB8-BA5B-4000-8C1B-4199AE5AD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5BF0F-AB64-460A-B897-8A2380D15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30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F95F5-6B9C-4EAD-8B13-9B8353034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17C689-E121-4B8F-80A6-025CC928F5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8601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32007-0D2B-4CDD-AF0C-88974C400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5ADF1-CDF8-4733-9984-C4364F387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286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75DF4-3E18-4965-A29B-24D10440E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19C19-AFFA-40F7-A140-7B85887D7C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284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352E0-04CA-4C09-BCFD-CD03C2F60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90DF7-F7A6-4C15-887C-AD19ED15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648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49433-471B-4C6A-9D4F-1C67CF2B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CF6B9-168A-42C5-9945-BE514B768D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267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893685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278774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070540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885832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26265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06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317.04545454545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71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1132.7894736842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26.210526315789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62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353.88235294118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3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1013.0909090909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1036.3636363636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70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1013.0909090909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1036.3636363636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7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96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2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#bontragerargentina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7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67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05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4C55E-433E-44AC-8732-085D7A6CB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031541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558F1-4AD9-417C-92A4-3502355C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F06F09-2C1D-4078-A1DA-5632B9076B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12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998707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896855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423004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707470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71718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2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#wavecell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1208.4444444444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5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04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#supercaliber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15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1019.5714285714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1142.8333333333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72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34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69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42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#RideLefty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77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044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2C61F-96DC-42E8-917E-3F7E7557A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35940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02B84-C80C-4171-989C-CA788AD9F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A84F9-AE58-4165-80F8-C261CBFE3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8255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52232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974134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914327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295537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93189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9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#treksegafredo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3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34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#Lefty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56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#trekemonda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681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3DDFE-7318-40A2-8B49-1A7793A64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422038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4E480-F3E8-4981-B97B-FF23FB600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E87B6D-736E-463B-B447-5E59921F6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322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62200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8878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67018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0124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1413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3752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59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- 2021-03-02 22:40:46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¡Ese hermoso sentimiento de volver a ganar! Las mejores fotos de  chiquita.cantelmi en el campeonato argentino de XCM vueltaaltascumbres
¡Una  jornada única para el #Teamtrekbontrager y la #supercaliber ! 
📸 cristiandiazfotodeportiva 
trekbikes  trekbicycleargentina bontragerargentina  opticacentralstore  guargentina  pave_sportswear #trekbikes #trekargentina #bontragerargentina #supercaliber #procaliber 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618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3F756-DEF2-4903-8AEB-47C6C50AC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372460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0C8B4-05A0-4AFC-B8B3-95D69295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029DFC-FBEB-4CEE-A155-28ED27321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099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38149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11780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1437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5037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208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840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60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- 2021-02-27 10:44:58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equipo ! El #TeamTrekBontrager de nuevo unidos en vueltaaltascumbres 
¡Este domingo el team vuelven a vivir la emoción de vivir la pasión de competir en bici!
¿Cómo crees que le irá al team ? 
trekbikes trekbicycleargentina bontragerargentina opticacentralstore guargentina pave_sportswear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164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70C17-C71E-46B1-B94C-2CE30E4FD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826201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F5CDE-BF97-4576-8378-28079123D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A3E49-E1AF-4CAE-868A-BE1E165F8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6064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06900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4633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58268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1808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9979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741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5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- 2021-03-03 21:20:47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facundoperezc y una victoria inigualable.
¡Mirá las mejores fotos del  Campeón Argentino de XCM,  consagrado en el impresionante recorrido de 120 km de  vueltaaltascumbres ! 
Déjale tu saludo al campeón. 
📸 cristiandiazfotodeportiva 
trekbikes  trekbicycleargentina bontragerargentina  opticacentralstore  guargentina  pave_sportswear #trekbikes #trekargentina #bontragerargentina #supercaliber #procaliber #wavecell #racedtowin #gooutside #creemosenlasbicis #racedtowin #Gobybike 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36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C5E5C-9DFA-4DBD-9532-9D854EF43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978086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480D-D927-44BC-8D98-63380C1AB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AD3B9D-F6E1-47B6-8066-F089E911A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632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84564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3278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2626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9194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4587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3605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7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- 2021-02-26 16:31:34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¡Seguimos apostando al futuro! Te presentamos al nuevo juvenil Fernando Diaz, que vestirá los colores del #TeamTrekBontrager. 
Gracias a worldnutrition.ar que se suma a este gran proyecto en pro del ciclismo argentino y las nuevas promesas. 
¡De norte a sur el Team Trek Bontrager siempre presente con los mejores corredores! 
trekbikes trekbicycleargentina bontragerargentina opticacentralstore guargentina pave_sportswear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52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89D30-659D-431D-BFA1-9D3C03938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575620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B7FC-207A-407C-8914-0E6FDD945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EDB17-CCFC-49A7-BA60-1FFD182EB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216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96714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0816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7644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0570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4621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2904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8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- 2021-02-19 20:38:17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Spark RC 900 Comp Dark Grey es lo que estabas esperando para subir de nivel.
✅ Cuadro Spark RC de carbono HMF
✅ FOX 32 Float Rhythm 110 mm
✅ FOX Float, 100 mm, TwinLoc
✅ SRAM NX Eagle, 12 velocidades
✅ Frenos de disco Shimano Deore
✅ Llantas Syncros X-25 TR
✅ Cubiertas Maxxis Rekon Race Folding
✅ Componentes Syncros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839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92DD2-87C3-428D-9D38-906540EA9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970070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745F6-2F3D-4D36-963C-3CAE438A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469889-3120-4C2C-B510-FBF11241F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3990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93991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7669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19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699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9369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8309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0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- 2021-02-27 13:05:13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¡📸 Un clásico del #TeamTrekBontrager 📸! 
 Año a año la foto se renueva y las ganas de salir a dejar todo crecen.
trekbikes trekbicycleargentina bontragerargentina opticacentralstore guargentina pave_sportswear #trekbikes #trekargentina #bontragerargentina #supercaliber #procaliber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346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6271F-3247-4CAD-99B0-CF2882655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060949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C684C-F7F8-4103-B061-AE2A525FF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5119F0-8AFF-4D9C-ACB8-3C9F28111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456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33773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1866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6433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8872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0405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886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62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- 2021-02-22 16:58:53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🚵‍♂️ La Specialized Epic HT tiene uno de los cuadros de MTB de producción en serie más livianos del mercado. Diseñada para lograr una mayor eficiencia y comodidad para que puedas ir más rápido💨
Aunque hemos aumentado su ángulo de dirección, la Epic HT conserva una distancia corta entre ejes para lograr una conducción ágil, centrándonos a la vez en obtener una dirección más predecible y más control, lo que se traduce en mayor velocidad.
Así es nuestra Epic HT🙌
🚵‍♀️ pili_adoue , embajadora Specialized Argentina.
📸 marianodiaz11 
#IamSpecialized #Specialized #SpecializedArgentina #SpecializedEpic  #SpecializedEpicHt #SpecializedMtb #Sworks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38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- 2021-03-07 17:45:56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#SCOTTbike de larsrace en reposo y en acción.
scottmtbracing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35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F269F-0287-428A-8E94-CE3603430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232722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AF9B2-EFF8-4F58-95D0-5E0FBEF65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9132B6-5C04-4A2A-A551-5443C659E2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910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10810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4197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8988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151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3115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6838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9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- 2021-02-19 20:29:05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¡Postales argentinas al estilo del #TeamTrekbontrager por alvaritomacias ! 
trekbikes trekbicycleargentina bontragerargentina opticacentralstore guargentina pave_sportswear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240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889A6-B784-43CA-AF97-56D99DFA2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643062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5858-6472-449B-9BBE-EFB8625F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4400D-4038-4CBA-888F-B12CCB2A1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328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86864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8114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416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9022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842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5750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75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- 2021-03-01 17:44:12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!El #TeamtrekBontrager se coronó en la décima edición vueltaaltascumbres! 
De la mano de facundoperezc y chiquita.cantelmi el equipo vivió una jornada de ensueño.
No te pierdas el detalle de los campeones argentinos de XCM y las mejores imagenes en las próximas publicaciones. 
Si tuvieras que describir el team en una sola palabra ¿cuál usarías? 
trekbikes  trekbicycleargentina bontragerargentina  opticacentralstore  guargentina  pave_sportswear #trekbikes #trekargentina #bontragerargentina #supercaliber #procaliber 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057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57D86-00AE-4B74-B47B-EEB618227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490071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3EF18-8384-43C3-AD20-7E4C538A9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C670F-B380-4047-904A-BA5A39396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9775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82212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2723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1396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38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4824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6234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3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- 2021-02-25 18:35:06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 presentamos la E-Caliber! 
La E-Mtb para disfrutar los circuitos de XC más extremos, seguir el ritmo de los más rápidos en largas distancias y la potencia extra justa para vivir lo mejor del mtb. 
¡Muy pronto en Argentina! 
trekbicycleargentina bontragerargentina ridebontrager #ecaliber #GoOutside  #gobybike #ebikes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40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- 2021-02-17 14:16:50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nschurter tiene nueva bici.
Esta es la #SCOTTSpark RC World Cup special European Champion Design.
Incluye las nuevas llantas syncrosbike Silverton SL one piece carbon.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17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CBF8D-93C8-4ADF-84B9-2B1B2C7CC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293919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DEEFA-DEAD-4601-BF8E-2659521D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A084A-9773-4AEF-82E5-11D1CE0F6F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395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23961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6700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0737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8028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7032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7925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14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- 2021-03-04 23:16:08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futuro en el #TeamTrekBontrager! facu_cayata de 16 años ganador general de vueltaaltascumbres 82km con autoridad total. 
!En esta ocasión los flash se los llevó la #Procaliber del nuevo campeón de XCM, Facu ! 
trekbikes  trekbicycleargentina bontragerargentina  opticacentralstore  guargentina  pave_sportswear #trekbikes #trekargentina #bontragerargentina #supercaliber #procaliber 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47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- 2021-02-28 17:41:21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la edición 2021 de vueltaaltascumbres 
Gracias a todos los que se acercaron a nuestro stand y a los que dejaron todo en la carrera arriba de sus SCOTT.💪
#SCOTTargentina 
#SCOTTbikes 
📷 ro_raw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2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AB9D2-3040-4E3C-ACA4-DCEBED457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039112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1FCDB-192D-47F2-8F9B-BAA197B36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AE03B-944A-4F97-A577-A5D1D991F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626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69272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23664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8639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8096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8218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501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17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- 2021-03-12 17:44:48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¡Arrobá ese amigo que siempre esta listo para salir el fin de semana! 
Nosotros elegimos a facundoperezc y alvaritomacias para ir tope. 
¡Qué dupla! 
trekbikes  trekbicycleargentina bontragerargentina  opticacentralstore  guargentina  pave_sportswear #trekbikes #trekargentina #bontragerargentina #supercaliber #procaliber #wavecell #racedtowin #gooutside #creemosenlasbicis #racedtowin #Gobybike 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29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- 2021-02-26 15:26:34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un gran fin de semana a puro MTB⛰? 
⠀⠀⠀⠀⠀⠀⠀⠀⠀
⠀⠀⠀⠀⠀⠀⠀⠀⠀
⠀⠀⠀⠀⠀⠀⠀⠀⠀
#IamSpecialized #SpecializedArgentina #SpecializedEpic #SpecializedEpicHT #EpicHT #XC #Mtb #RiderFirstEngineered #MountainBike #MTB 
📸  rebigariboldi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60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E4D63-5BD9-4FA5-ABA8-8A96A5096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622357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CDE5A-0BBF-43E7-86C5-C66EEBE70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275D80-8821-4F2D-AC8E-6482435FD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254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61411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5994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0904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1176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9102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4680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76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- 2021-02-19 16:20:20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Tomando impulso para el fin de semana 💪⠀⠀⠀⠀⠀⠀⠀⠀⠀
⠀⠀⠀⠀⠀⠀⠀⠀⠀
⠀⠀⠀⠀⠀⠀⠀⠀⠀
#IamSpecialized #SpecializedArgentina #SpecializedEpic #XC #Mtb #RiderFirstEngineered #MountainBike #MTB 
📸  turnerconway73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3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4EDC8-2145-4AE4-BB5D-0D4DD5F51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241498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08C71-0AB1-4253-AB3C-DD8D84A67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4DB45-3B33-48F7-995A-A0849FCEB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842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78399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0963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589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7959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403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8731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74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- 2021-02-17 17:47:50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Diseñamos nuestras zapatillas S-Works Recon XC para que al usarlas te eleves a otro nivel💪.
Su construcción Body Geometry de suela y plantilla, ergonómicamente diseñadas y científicamente comprobadas, te permitirán aumentar la transferencia de fuerza, haciendo más eficiente el pedaleo, y a su vez reducirán la posibilidad de lesiones, ya que optimiza el alineamiento de cadera, rodilla y pie.
Su rígida y liviana entresuela de carbono XC FACT maximiza la transferencia de potencia (índice de rigidez de 13.0).
Con diales de aluminio BOA® S3-Snap para un microajuste perfecto sobre la marcha.
Con talón PadLock™ moldeado en una sola pieza para un ajuste superior.
Goma SlipNot™ en la suela y el talón para mayor confianza en la tracción en todo tipo de terreno.
Horma Form Fit con puntera amplia para mayor conectividad y comodidad.
👉 Encontrá toda la linea de nuestras zapatillas de MTB en nuestras tiendas autorizadas.
#IamSpecialized #SpecializedArgentina  #SpecializedSWR...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33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40D81-C2CB-429A-A70C-6A37B4EB7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974660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A034-C2D5-4EAD-B1C2-3D50D3B49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7962DD-3B09-41EB-A736-346D0F798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698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69795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4402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2003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1786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4183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171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83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- 2021-02-18 18:20:47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el primer puesto en la general femenina y una categoría masculina las #Supercaliber del  #TramTrekBontrager se consagran en marathonlosreartes.
Después de tres etapas de competencia chiquita.cantelmi logró posicionarse en lo más alto del podio, luego de ir superando a sus rivales a los largo de los tres días. 
Por otro lado, carlosbalbarani pudo superar los obstáculos de carrera para llevar un primer puesto en su categoría.
¡Felicitaciones a todos los participantes! 
 📸 kiehr.fotodeportiva y priscilafotos_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847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98ADE-E32E-4481-B08D-4368B8F89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764753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0ECD-2FB3-4E71-926C-1B71CD3A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0EB88-209F-44E4-8CBA-04FAE1459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786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23364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9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7210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6818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2694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1873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- 2021-03-10 15:40:27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Creamos una gravel diseñada para llevarte a la aventura y que puedas soñar con viajes completamente nuevos.
La Specialized Diverge es una bici versátil, rápida y divertida. Preparada para afrontar tanto caminos de grava como de asfalto, sin por ello resignar eficiencia💪.
Su geometría la convierte en una bicicleta competente y estable en tierra, y ágil y eficiente en el asfalto. 
La Diverge viene en distintas versiones: con cuadro de aluminio o de carbono. Algunos modelos incluyen Future Shock 2.0, lo último en tecnología para el ciclista gravel, con 20 mm de recorrido y amortiguador hidráulico que brinda confianza y control inigualables a la hora de pedalear.
#IamSpecialized #SpecializedDiverge #SpecializedArgentina #GravelBike #Gravel #SpecializedTires #SpecializedPathfinder #SpecializedTrigger #SpecializedSawtooth #DoYouDiverge
📸  manusuarezbrc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561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2DE71-DE9B-4633-B082-391C18665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203388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451F-6D1F-4AAA-AD76-A9A91ECC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64E80-95C1-41B9-81A1-7AEF88495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845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72387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944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2597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6195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3408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407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00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- 2021-03-12 17:29:04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¿Jugamos?
Si pudieras armar la bici de tus sueños, ¿Qué modelo y tipo de manillar tendría?
#LaBiciDeTusSueños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67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6CBE2-5EFD-4DCF-ADF1-75CC7C1C2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0182764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DA0A-EEDB-4A7E-8660-7B5EF1BB6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1DF82-DB35-463E-97D0-8FD9BAD75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36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42148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3148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6293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094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2392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542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7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- 2021-03-01 16:13:51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tan linda que no vas a poder dejar de mirarla 😍
La Specialized Allez es la bici ideal para iniciarte en la ruta. Es liviana y versátil y te permitirá disfrutar de la mejor experiencia tanto a la hora de sumar kilómetros de entrenamiento como de trasladarte velozmente sobre la ciudad.
Gracias a nuestra tecnología D'Aluisio Smartweld y a su horquilla FACT de fibra de carbono, la Allez ofrece rigidez, un mejor manejo, una conducción más suave y menor peso.
🔺 Encontrá la linea Specialized Allez en nuestras tiendas autorizadas
#IamSpecialized #SpecializedAllez #SpecializedAllezE5 #SpecializedAllezSport #SpecializedArgentina 
📸  jarek.mrozek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72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A11D-B980-4D36-BA7F-480C97375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064977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109E6-EA23-4045-871F-9F831FA4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991F0-5846-48FC-8856-C3EA76293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428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40707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3448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5026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4406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6979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4393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34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- 2021-03-08 15:14:38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#DiaInternacionalDeLaMujer
#SCOTTargentina
#SCOTTbikes
kateplusfate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21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- 2021-02-27 19:45:47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equipo en vueltaaltascumbres junto a zonabikeriotercero 💪
Te esperamos en nuestro stand.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8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- 2021-02-17 18:34:58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Émonda por el treksegafredo ➡️ 
¡Increíblemente ligera, increíblemente rápida! 
trekbicycleargentina bontragerargentina ridebontrager 
#Trekbikes #trekemonda  #GoOutside #treksegafredo #gobybike 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36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93AC2-D6D6-4F7E-9ACE-8FDF7363C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335874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1312</Words>
  <Application>Microsoft Office PowerPoint</Application>
  <PresentationFormat>On-screen Show (4:3)</PresentationFormat>
  <Paragraphs>548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Reporte Instagram</vt:lpstr>
      <vt:lpstr>Instagram Key Metrics Table | Scott</vt:lpstr>
      <vt:lpstr>Instagram Follower Distribution | Scott</vt:lpstr>
      <vt:lpstr>Instagram Key Metrics Radar | Scott</vt:lpstr>
      <vt:lpstr>Instagram Followers Total | Scott</vt:lpstr>
      <vt:lpstr>Instagram Followers Change Per Weekday | Scott</vt:lpstr>
      <vt:lpstr>Instagram Posts By Weekday | Scott</vt:lpstr>
      <vt:lpstr>Instagram Interaction Rate By Weekday | Scott</vt:lpstr>
      <vt:lpstr>Instagram Posts By Hour | Scott</vt:lpstr>
      <vt:lpstr>Instagram Interaction Rate By Hour | Scott</vt:lpstr>
      <vt:lpstr>Instagram Post Type Distribution Per Profile | Scott</vt:lpstr>
      <vt:lpstr>Instagram Interactions by Post Type | Scott</vt:lpstr>
      <vt:lpstr>Instagram Interaction Rate By Post Type | Scott</vt:lpstr>
      <vt:lpstr>Instagram Interactions Distribution | Scott</vt:lpstr>
      <vt:lpstr>Instagram Hashtag Detection | Scott - 1 of 3</vt:lpstr>
      <vt:lpstr>Instagram Hashtag Detection | Scott - 2 of 3</vt:lpstr>
      <vt:lpstr>Instagram Hashtag Detection | Scott - 3 of 3</vt:lpstr>
      <vt:lpstr>Instagram Posts Table | Scott - 1 of 19</vt:lpstr>
      <vt:lpstr>Instagram Posts Table | Scott - 2 of 19</vt:lpstr>
      <vt:lpstr>Instagram Posts Table | Scott - 3 of 19</vt:lpstr>
      <vt:lpstr>Instagram Posts Table | Scott - 4 of 19</vt:lpstr>
      <vt:lpstr>Instagram Posts Table | Scott - 5 of 19</vt:lpstr>
      <vt:lpstr>Instagram Posts Table | Scott - 6 of 19</vt:lpstr>
      <vt:lpstr>Instagram Posts Table | Scott - 7 of 19</vt:lpstr>
      <vt:lpstr>Instagram Posts Table | Scott - 8 of 19</vt:lpstr>
      <vt:lpstr>Instagram Posts Table | Scott - 9 of 19</vt:lpstr>
      <vt:lpstr>Instagram Posts Table | Scott - 10 of 19</vt:lpstr>
      <vt:lpstr>Instagram Posts Table | Scott - 11 of 19</vt:lpstr>
      <vt:lpstr>Instagram Posts Table | Scott - 12 of 19</vt:lpstr>
      <vt:lpstr>Instagram Posts Table | Scott - 13 of 19</vt:lpstr>
      <vt:lpstr>Instagram Posts Table | Scott - 14 of 19</vt:lpstr>
      <vt:lpstr>Instagram Posts Table | Scott - 15 of 19</vt:lpstr>
      <vt:lpstr>Instagram Posts Table | Scott - 16 of 19</vt:lpstr>
      <vt:lpstr>Instagram Posts Table | Scott - 17 of 19</vt:lpstr>
      <vt:lpstr>Instagram Posts Table | Scott - 18 of 19</vt:lpstr>
      <vt:lpstr>Instagram Posts Table | Scott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2021-03-15T17:00:55Z</dcterms:created>
  <dcterms:modified xsi:type="dcterms:W3CDTF">2021-03-15T17:01:58Z</dcterms:modified>
</cp:coreProperties>
</file>