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trekbicycleargentina</c:v>
                </c:pt>
                <c:pt idx="1">
                  <c:v>specialized_arg</c:v>
                </c:pt>
                <c:pt idx="2">
                  <c:v>scottsportsargentina</c:v>
                </c:pt>
                <c:pt idx="3">
                  <c:v>giantargentina</c:v>
                </c:pt>
                <c:pt idx="4">
                  <c:v>cannondale.argentina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40867</c:v>
                </c:pt>
                <c:pt idx="1">
                  <c:v>38134</c:v>
                </c:pt>
                <c:pt idx="2">
                  <c:v>26424</c:v>
                </c:pt>
                <c:pt idx="3">
                  <c:v>15290</c:v>
                </c:pt>
                <c:pt idx="4">
                  <c:v>14346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D0-4CD1-B684-033A65192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64.658500000000004</c:v>
                </c:pt>
                <c:pt idx="1">
                  <c:v>100</c:v>
                </c:pt>
                <c:pt idx="2">
                  <c:v>54.545499999999997</c:v>
                </c:pt>
                <c:pt idx="3">
                  <c:v>100</c:v>
                </c:pt>
                <c:pt idx="4">
                  <c:v>100</c:v>
                </c:pt>
                <c:pt idx="5">
                  <c:v>69.878100000000003</c:v>
                </c:pt>
                <c:pt idx="6">
                  <c:v>77.152100000000004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7-4F54-9FE9-7001F27383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93.3125</c:v>
                </c:pt>
                <c:pt idx="1">
                  <c:v>36.363599999999998</c:v>
                </c:pt>
                <c:pt idx="2">
                  <c:v>18.181799999999999</c:v>
                </c:pt>
                <c:pt idx="3">
                  <c:v>33.333300000000001</c:v>
                </c:pt>
                <c:pt idx="4">
                  <c:v>35.483899999999998</c:v>
                </c:pt>
                <c:pt idx="5">
                  <c:v>39.683700000000002</c:v>
                </c:pt>
                <c:pt idx="6">
                  <c:v>100</c:v>
                </c:pt>
                <c:pt idx="7">
                  <c:v>34.899900000000002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37-4F54-9FE9-7001F27383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37.414099999999998</c:v>
                </c:pt>
                <c:pt idx="1">
                  <c:v>0</c:v>
                </c:pt>
                <c:pt idx="2">
                  <c:v>9.0908999999999995</c:v>
                </c:pt>
                <c:pt idx="3">
                  <c:v>0</c:v>
                </c:pt>
                <c:pt idx="4">
                  <c:v>3.2258</c:v>
                </c:pt>
                <c:pt idx="5">
                  <c:v>1.2042999999999999</c:v>
                </c:pt>
                <c:pt idx="6">
                  <c:v>0</c:v>
                </c:pt>
                <c:pt idx="7">
                  <c:v>24.496700000000001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37-4F54-9FE9-7001F27383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35.104100000000003</c:v>
                </c:pt>
                <c:pt idx="1">
                  <c:v>9.0908999999999995</c:v>
                </c:pt>
                <c:pt idx="2">
                  <c:v>36.363599999999998</c:v>
                </c:pt>
                <c:pt idx="3">
                  <c:v>100</c:v>
                </c:pt>
                <c:pt idx="4">
                  <c:v>29.032299999999999</c:v>
                </c:pt>
                <c:pt idx="5">
                  <c:v>7.1459999999999999</c:v>
                </c:pt>
                <c:pt idx="6">
                  <c:v>44.9788</c:v>
                </c:pt>
                <c:pt idx="7">
                  <c:v>24.713100000000001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37-4F54-9FE9-7001F27383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18.181799999999999</c:v>
                </c:pt>
                <c:pt idx="2">
                  <c:v>100</c:v>
                </c:pt>
                <c:pt idx="3">
                  <c:v>66.666700000000006</c:v>
                </c:pt>
                <c:pt idx="4">
                  <c:v>54.838700000000003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37-4F54-9FE9-7001F2738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368864"/>
        <c:axId val="64369192"/>
      </c:radarChart>
      <c:catAx>
        <c:axId val="6436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69192"/>
        <c:crosses val="autoZero"/>
        <c:auto val="1"/>
        <c:lblAlgn val="ctr"/>
        <c:lblOffset val="100"/>
        <c:noMultiLvlLbl val="0"/>
      </c:catAx>
      <c:valAx>
        <c:axId val="6436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6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24972</c:v>
                </c:pt>
                <c:pt idx="1">
                  <c:v>25053</c:v>
                </c:pt>
                <c:pt idx="2">
                  <c:v>25096</c:v>
                </c:pt>
                <c:pt idx="3">
                  <c:v>25178</c:v>
                </c:pt>
                <c:pt idx="4">
                  <c:v>25252</c:v>
                </c:pt>
                <c:pt idx="5">
                  <c:v>25352</c:v>
                </c:pt>
                <c:pt idx="6">
                  <c:v>25437</c:v>
                </c:pt>
                <c:pt idx="7">
                  <c:v>25500</c:v>
                </c:pt>
                <c:pt idx="8">
                  <c:v>25563</c:v>
                </c:pt>
                <c:pt idx="9">
                  <c:v>25636</c:v>
                </c:pt>
                <c:pt idx="10">
                  <c:v>25704</c:v>
                </c:pt>
                <c:pt idx="11">
                  <c:v>25782</c:v>
                </c:pt>
                <c:pt idx="12">
                  <c:v>25823</c:v>
                </c:pt>
                <c:pt idx="13">
                  <c:v>25847</c:v>
                </c:pt>
                <c:pt idx="14">
                  <c:v>25902</c:v>
                </c:pt>
                <c:pt idx="15">
                  <c:v>25950</c:v>
                </c:pt>
                <c:pt idx="16">
                  <c:v>25980</c:v>
                </c:pt>
                <c:pt idx="17">
                  <c:v>26031</c:v>
                </c:pt>
                <c:pt idx="18">
                  <c:v>26065</c:v>
                </c:pt>
                <c:pt idx="19">
                  <c:v>26102</c:v>
                </c:pt>
                <c:pt idx="20">
                  <c:v>26149</c:v>
                </c:pt>
                <c:pt idx="21">
                  <c:v>26199</c:v>
                </c:pt>
                <c:pt idx="22">
                  <c:v>26262</c:v>
                </c:pt>
                <c:pt idx="23">
                  <c:v>26302</c:v>
                </c:pt>
                <c:pt idx="24">
                  <c:v>26352</c:v>
                </c:pt>
                <c:pt idx="25">
                  <c:v>26404</c:v>
                </c:pt>
                <c:pt idx="26">
                  <c:v>26424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5F-4550-B3BC-FE89C7A395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37366</c:v>
                </c:pt>
                <c:pt idx="1">
                  <c:v>37398</c:v>
                </c:pt>
                <c:pt idx="2">
                  <c:v>37443</c:v>
                </c:pt>
                <c:pt idx="3">
                  <c:v>37480</c:v>
                </c:pt>
                <c:pt idx="4">
                  <c:v>37518</c:v>
                </c:pt>
                <c:pt idx="5">
                  <c:v>37545</c:v>
                </c:pt>
                <c:pt idx="6">
                  <c:v>37576</c:v>
                </c:pt>
                <c:pt idx="7">
                  <c:v>37597</c:v>
                </c:pt>
                <c:pt idx="8">
                  <c:v>37637</c:v>
                </c:pt>
                <c:pt idx="9">
                  <c:v>37652</c:v>
                </c:pt>
                <c:pt idx="10">
                  <c:v>37673</c:v>
                </c:pt>
                <c:pt idx="11">
                  <c:v>37706</c:v>
                </c:pt>
                <c:pt idx="12">
                  <c:v>37749</c:v>
                </c:pt>
                <c:pt idx="13">
                  <c:v>37799</c:v>
                </c:pt>
                <c:pt idx="14">
                  <c:v>37830</c:v>
                </c:pt>
                <c:pt idx="15">
                  <c:v>37868</c:v>
                </c:pt>
                <c:pt idx="16">
                  <c:v>37878</c:v>
                </c:pt>
                <c:pt idx="17">
                  <c:v>37911</c:v>
                </c:pt>
                <c:pt idx="18">
                  <c:v>37936</c:v>
                </c:pt>
                <c:pt idx="19">
                  <c:v>37959</c:v>
                </c:pt>
                <c:pt idx="20">
                  <c:v>37987</c:v>
                </c:pt>
                <c:pt idx="21">
                  <c:v>38015</c:v>
                </c:pt>
                <c:pt idx="22">
                  <c:v>38050</c:v>
                </c:pt>
                <c:pt idx="23">
                  <c:v>38066</c:v>
                </c:pt>
                <c:pt idx="24">
                  <c:v>38082</c:v>
                </c:pt>
                <c:pt idx="25">
                  <c:v>38119</c:v>
                </c:pt>
                <c:pt idx="26">
                  <c:v>38134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5F-4550-B3BC-FE89C7A395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15077</c:v>
                </c:pt>
                <c:pt idx="1">
                  <c:v>15094</c:v>
                </c:pt>
                <c:pt idx="2">
                  <c:v>15105</c:v>
                </c:pt>
                <c:pt idx="3">
                  <c:v>15110</c:v>
                </c:pt>
                <c:pt idx="4">
                  <c:v>15119</c:v>
                </c:pt>
                <c:pt idx="5">
                  <c:v>15126</c:v>
                </c:pt>
                <c:pt idx="6">
                  <c:v>15135</c:v>
                </c:pt>
                <c:pt idx="7">
                  <c:v>15138</c:v>
                </c:pt>
                <c:pt idx="8">
                  <c:v>15144</c:v>
                </c:pt>
                <c:pt idx="9">
                  <c:v>15159</c:v>
                </c:pt>
                <c:pt idx="10">
                  <c:v>15171</c:v>
                </c:pt>
                <c:pt idx="11">
                  <c:v>15177</c:v>
                </c:pt>
                <c:pt idx="12">
                  <c:v>15190</c:v>
                </c:pt>
                <c:pt idx="13">
                  <c:v>15199</c:v>
                </c:pt>
                <c:pt idx="14">
                  <c:v>15202</c:v>
                </c:pt>
                <c:pt idx="15">
                  <c:v>15215</c:v>
                </c:pt>
                <c:pt idx="16">
                  <c:v>15224</c:v>
                </c:pt>
                <c:pt idx="17">
                  <c:v>15227</c:v>
                </c:pt>
                <c:pt idx="18">
                  <c:v>15228</c:v>
                </c:pt>
                <c:pt idx="19">
                  <c:v>15235</c:v>
                </c:pt>
                <c:pt idx="20">
                  <c:v>15246</c:v>
                </c:pt>
                <c:pt idx="21">
                  <c:v>15252</c:v>
                </c:pt>
                <c:pt idx="22">
                  <c:v>15263</c:v>
                </c:pt>
                <c:pt idx="23">
                  <c:v>15272</c:v>
                </c:pt>
                <c:pt idx="24">
                  <c:v>15280</c:v>
                </c:pt>
                <c:pt idx="25">
                  <c:v>15290</c:v>
                </c:pt>
                <c:pt idx="26">
                  <c:v>15290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5F-4550-B3BC-FE89C7A395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14138</c:v>
                </c:pt>
                <c:pt idx="1">
                  <c:v>14143</c:v>
                </c:pt>
                <c:pt idx="2">
                  <c:v>14149</c:v>
                </c:pt>
                <c:pt idx="3">
                  <c:v>14149</c:v>
                </c:pt>
                <c:pt idx="4">
                  <c:v>14157</c:v>
                </c:pt>
                <c:pt idx="5">
                  <c:v>14165</c:v>
                </c:pt>
                <c:pt idx="6">
                  <c:v>14175</c:v>
                </c:pt>
                <c:pt idx="7">
                  <c:v>14184</c:v>
                </c:pt>
                <c:pt idx="8">
                  <c:v>14192</c:v>
                </c:pt>
                <c:pt idx="9">
                  <c:v>14200</c:v>
                </c:pt>
                <c:pt idx="10">
                  <c:v>14210</c:v>
                </c:pt>
                <c:pt idx="11">
                  <c:v>14220</c:v>
                </c:pt>
                <c:pt idx="12">
                  <c:v>14230</c:v>
                </c:pt>
                <c:pt idx="13">
                  <c:v>14244</c:v>
                </c:pt>
                <c:pt idx="14">
                  <c:v>14253</c:v>
                </c:pt>
                <c:pt idx="15">
                  <c:v>14258</c:v>
                </c:pt>
                <c:pt idx="16">
                  <c:v>14265</c:v>
                </c:pt>
                <c:pt idx="17">
                  <c:v>14273</c:v>
                </c:pt>
                <c:pt idx="18">
                  <c:v>14277</c:v>
                </c:pt>
                <c:pt idx="19">
                  <c:v>14280</c:v>
                </c:pt>
                <c:pt idx="20">
                  <c:v>14291</c:v>
                </c:pt>
                <c:pt idx="21">
                  <c:v>14295</c:v>
                </c:pt>
                <c:pt idx="22">
                  <c:v>14306</c:v>
                </c:pt>
                <c:pt idx="23">
                  <c:v>14314</c:v>
                </c:pt>
                <c:pt idx="24">
                  <c:v>14322</c:v>
                </c:pt>
                <c:pt idx="25">
                  <c:v>14338</c:v>
                </c:pt>
                <c:pt idx="26">
                  <c:v>14346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5F-4550-B3BC-FE89C7A395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15">
                  <c:v>40423</c:v>
                </c:pt>
                <c:pt idx="16">
                  <c:v>40465</c:v>
                </c:pt>
                <c:pt idx="17">
                  <c:v>40534</c:v>
                </c:pt>
                <c:pt idx="18">
                  <c:v>40582</c:v>
                </c:pt>
                <c:pt idx="19">
                  <c:v>40629</c:v>
                </c:pt>
                <c:pt idx="20">
                  <c:v>40664</c:v>
                </c:pt>
                <c:pt idx="21">
                  <c:v>40694</c:v>
                </c:pt>
                <c:pt idx="22">
                  <c:v>40739</c:v>
                </c:pt>
                <c:pt idx="23">
                  <c:v>40764</c:v>
                </c:pt>
                <c:pt idx="24">
                  <c:v>40795</c:v>
                </c:pt>
                <c:pt idx="25">
                  <c:v>40851</c:v>
                </c:pt>
                <c:pt idx="26">
                  <c:v>40867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F5F-4550-B3BC-FE89C7A39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766816"/>
        <c:axId val="64768128"/>
      </c:lineChart>
      <c:dateAx>
        <c:axId val="64766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68128"/>
        <c:crosses val="autoZero"/>
        <c:auto val="1"/>
        <c:lblOffset val="100"/>
        <c:baseTimeUnit val="days"/>
      </c:dateAx>
      <c:valAx>
        <c:axId val="6476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6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</c:v>
                </c:pt>
                <c:pt idx="1">
                  <c:v>52</c:v>
                </c:pt>
                <c:pt idx="2">
                  <c:v>57</c:v>
                </c:pt>
                <c:pt idx="3">
                  <c:v>64</c:v>
                </c:pt>
                <c:pt idx="4">
                  <c:v>47</c:v>
                </c:pt>
                <c:pt idx="5">
                  <c:v>63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F0-4C32-A527-11FCC3789B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</c:v>
                </c:pt>
                <c:pt idx="1">
                  <c:v>36</c:v>
                </c:pt>
                <c:pt idx="2">
                  <c:v>26</c:v>
                </c:pt>
                <c:pt idx="3">
                  <c:v>36</c:v>
                </c:pt>
                <c:pt idx="4">
                  <c:v>22</c:v>
                </c:pt>
                <c:pt idx="5">
                  <c:v>27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F0-4C32-A527-11FCC3789B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</c:v>
                </c:pt>
                <c:pt idx="1">
                  <c:v>10</c:v>
                </c:pt>
                <c:pt idx="2">
                  <c:v>6</c:v>
                </c:pt>
                <c:pt idx="3">
                  <c:v>12</c:v>
                </c:pt>
                <c:pt idx="4">
                  <c:v>11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F0-4C32-A527-11FCC3789B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F0-4C32-A527-11FCC3789B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32</c:v>
                </c:pt>
                <c:pt idx="1">
                  <c:v>35</c:v>
                </c:pt>
                <c:pt idx="2">
                  <c:v>30</c:v>
                </c:pt>
                <c:pt idx="3">
                  <c:v>45</c:v>
                </c:pt>
                <c:pt idx="4">
                  <c:v>34</c:v>
                </c:pt>
                <c:pt idx="5">
                  <c:v>50</c:v>
                </c:pt>
                <c:pt idx="6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F0-4C32-A527-11FCC3789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764848"/>
        <c:axId val="64767800"/>
      </c:barChart>
      <c:catAx>
        <c:axId val="6476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67800"/>
        <c:crosses val="autoZero"/>
        <c:auto val="1"/>
        <c:lblAlgn val="ctr"/>
        <c:lblOffset val="100"/>
        <c:noMultiLvlLbl val="0"/>
      </c:catAx>
      <c:valAx>
        <c:axId val="6476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6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2-47AC-8DC5-449397F92A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B2-47AC-8DC5-449397F92A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B2-47AC-8DC5-449397F92A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B2-47AC-8DC5-449397F92A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B2-47AC-8DC5-449397F92A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758288"/>
        <c:axId val="64760256"/>
      </c:barChart>
      <c:catAx>
        <c:axId val="6475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60256"/>
        <c:crosses val="autoZero"/>
        <c:auto val="1"/>
        <c:lblAlgn val="ctr"/>
        <c:lblOffset val="100"/>
        <c:noMultiLvlLbl val="0"/>
      </c:catAx>
      <c:valAx>
        <c:axId val="6476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5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1.31527745349833</c:v>
                </c:pt>
                <c:pt idx="1">
                  <c:v>0.91446805198848202</c:v>
                </c:pt>
                <c:pt idx="2">
                  <c:v>1.16040158767219</c:v>
                </c:pt>
                <c:pt idx="3">
                  <c:v>0.63429060627286205</c:v>
                </c:pt>
                <c:pt idx="4">
                  <c:v>1.6942952758969601</c:v>
                </c:pt>
                <c:pt idx="5">
                  <c:v>1.12615767764028</c:v>
                </c:pt>
                <c:pt idx="6">
                  <c:v>1.5433107634835399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63-478C-9248-99A4774E2F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1.5205298013245001</c:v>
                </c:pt>
                <c:pt idx="2">
                  <c:v>1.1841059602649</c:v>
                </c:pt>
                <c:pt idx="4">
                  <c:v>1.2980132450331101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63-478C-9248-99A4774E2F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1.0933280642824199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63-478C-9248-99A4774E2F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0.51022796423723304</c:v>
                </c:pt>
                <c:pt idx="1">
                  <c:v>1.1023732621822799</c:v>
                </c:pt>
                <c:pt idx="2">
                  <c:v>0.77938491784861696</c:v>
                </c:pt>
                <c:pt idx="4">
                  <c:v>0.972475775874175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63-478C-9248-99A4774E2F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1.0202156886866001</c:v>
                </c:pt>
                <c:pt idx="1">
                  <c:v>3.1295362283183699</c:v>
                </c:pt>
                <c:pt idx="2">
                  <c:v>1.61643498585312</c:v>
                </c:pt>
                <c:pt idx="3">
                  <c:v>1.7566736375937999</c:v>
                </c:pt>
                <c:pt idx="4">
                  <c:v>2.2142945011686601</c:v>
                </c:pt>
                <c:pt idx="5">
                  <c:v>2.6104071841554899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63-478C-9248-99A4774E2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771408"/>
        <c:axId val="64769440"/>
      </c:barChart>
      <c:catAx>
        <c:axId val="6477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69440"/>
        <c:crosses val="autoZero"/>
        <c:auto val="1"/>
        <c:lblAlgn val="ctr"/>
        <c:lblOffset val="100"/>
        <c:noMultiLvlLbl val="0"/>
      </c:catAx>
      <c:valAx>
        <c:axId val="6476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7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8</c:v>
                </c:pt>
                <c:pt idx="20">
                  <c:v>4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43-4C82-9832-7144C335E4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43-4C82-9832-7144C335E4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43-4C82-9832-7144C335E4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43-4C82-9832-7144C335E4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243-4C82-9832-7144C335E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85072"/>
        <c:axId val="327375232"/>
      </c:lineChart>
      <c:catAx>
        <c:axId val="32738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75232"/>
        <c:crosses val="autoZero"/>
        <c:auto val="1"/>
        <c:lblAlgn val="ctr"/>
        <c:lblOffset val="100"/>
        <c:noMultiLvlLbl val="0"/>
      </c:catAx>
      <c:valAx>
        <c:axId val="32737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8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1.45666991236611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0.62706913339824699</c:v>
                </c:pt>
                <c:pt idx="13">
                  <c:v>0</c:v>
                </c:pt>
                <c:pt idx="14">
                  <c:v>1.81110029211295</c:v>
                </c:pt>
                <c:pt idx="15">
                  <c:v>1.93573515092502</c:v>
                </c:pt>
                <c:pt idx="16">
                  <c:v>0.77702044790652403</c:v>
                </c:pt>
                <c:pt idx="17">
                  <c:v>1.97390457643622</c:v>
                </c:pt>
                <c:pt idx="18">
                  <c:v>0.49853943524829603</c:v>
                </c:pt>
                <c:pt idx="19">
                  <c:v>0.765985069782538</c:v>
                </c:pt>
                <c:pt idx="20">
                  <c:v>1.49094449853944</c:v>
                </c:pt>
                <c:pt idx="21">
                  <c:v>0.98539435248296003</c:v>
                </c:pt>
                <c:pt idx="22">
                  <c:v>1.49172346640701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86-4B49-9D3E-DCC8D42680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0.59353471118177004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1.1732909379968199</c:v>
                </c:pt>
                <c:pt idx="16">
                  <c:v>1.5990990990991001</c:v>
                </c:pt>
                <c:pt idx="17">
                  <c:v>1.6375198728139899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86-4B49-9D3E-DCC8D42680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1.0934721032870001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86-4B49-9D3E-DCC8D42680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0.465791259977062</c:v>
                </c:pt>
                <c:pt idx="9">
                  <c:v>0.83210448704444895</c:v>
                </c:pt>
                <c:pt idx="10">
                  <c:v>0.95498911593286995</c:v>
                </c:pt>
                <c:pt idx="11">
                  <c:v>0.97254406291692996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86-4B49-9D3E-DCC8D42680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0.43063142871204302</c:v>
                </c:pt>
                <c:pt idx="8">
                  <c:v>0.62749151040897699</c:v>
                </c:pt>
                <c:pt idx="9">
                  <c:v>0.314976130715094</c:v>
                </c:pt>
                <c:pt idx="10">
                  <c:v>4.9288842954869798</c:v>
                </c:pt>
                <c:pt idx="11">
                  <c:v>0</c:v>
                </c:pt>
                <c:pt idx="12">
                  <c:v>0</c:v>
                </c:pt>
                <c:pt idx="13">
                  <c:v>2.47305477631773</c:v>
                </c:pt>
                <c:pt idx="14">
                  <c:v>0</c:v>
                </c:pt>
                <c:pt idx="15">
                  <c:v>0</c:v>
                </c:pt>
                <c:pt idx="16">
                  <c:v>2.7609626457994998</c:v>
                </c:pt>
                <c:pt idx="17">
                  <c:v>1.92307692307692</c:v>
                </c:pt>
                <c:pt idx="18">
                  <c:v>1.2802057187853699</c:v>
                </c:pt>
                <c:pt idx="19">
                  <c:v>0.66194202470593999</c:v>
                </c:pt>
                <c:pt idx="20">
                  <c:v>2.1556178945814302</c:v>
                </c:pt>
                <c:pt idx="21">
                  <c:v>3.1276145479600399</c:v>
                </c:pt>
                <c:pt idx="22">
                  <c:v>5.6154338304050402</c:v>
                </c:pt>
                <c:pt idx="23">
                  <c:v>1.8554062699936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786-4B49-9D3E-DCC8D4268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82448"/>
        <c:axId val="327376872"/>
      </c:lineChart>
      <c:catAx>
        <c:axId val="32738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76872"/>
        <c:crosses val="autoZero"/>
        <c:auto val="1"/>
        <c:lblAlgn val="ctr"/>
        <c:lblOffset val="100"/>
        <c:noMultiLvlLbl val="0"/>
      </c:catAx>
      <c:valAx>
        <c:axId val="32737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8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3A-4BD9-8749-4D641854E9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8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3A-4BD9-8749-4D641854E9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3A-4BD9-8749-4D641854E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381792"/>
        <c:axId val="327382776"/>
      </c:barChart>
      <c:catAx>
        <c:axId val="32738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82776"/>
        <c:crosses val="autoZero"/>
        <c:auto val="1"/>
        <c:lblAlgn val="ctr"/>
        <c:lblOffset val="100"/>
        <c:noMultiLvlLbl val="0"/>
      </c:catAx>
      <c:valAx>
        <c:axId val="32738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8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5946</c:v>
                </c:pt>
                <c:pt idx="1">
                  <c:v>4347</c:v>
                </c:pt>
                <c:pt idx="2">
                  <c:v>0</c:v>
                </c:pt>
                <c:pt idx="3">
                  <c:v>170</c:v>
                </c:pt>
                <c:pt idx="4">
                  <c:v>3091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8E-4878-B968-AA56580D1B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717</c:v>
                </c:pt>
                <c:pt idx="1">
                  <c:v>224</c:v>
                </c:pt>
                <c:pt idx="2">
                  <c:v>0</c:v>
                </c:pt>
                <c:pt idx="3">
                  <c:v>261</c:v>
                </c:pt>
                <c:pt idx="4">
                  <c:v>2272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8E-4878-B968-AA56580D1B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2969</c:v>
                </c:pt>
                <c:pt idx="1">
                  <c:v>899</c:v>
                </c:pt>
                <c:pt idx="2">
                  <c:v>166</c:v>
                </c:pt>
                <c:pt idx="3">
                  <c:v>554</c:v>
                </c:pt>
                <c:pt idx="4">
                  <c:v>8421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8E-4878-B968-AA56580D1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386384"/>
        <c:axId val="327386712"/>
      </c:barChart>
      <c:catAx>
        <c:axId val="32738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86712"/>
        <c:crosses val="autoZero"/>
        <c:auto val="1"/>
        <c:lblAlgn val="ctr"/>
        <c:lblOffset val="100"/>
        <c:noMultiLvlLbl val="0"/>
      </c:catAx>
      <c:valAx>
        <c:axId val="32738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8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1.92286651798</c:v>
                </c:pt>
                <c:pt idx="1">
                  <c:v>1.05570188753713</c:v>
                </c:pt>
                <c:pt idx="2">
                  <c:v>0.93248072463083698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6D-4F2C-9BA4-6826E86A09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1.19835334690509</c:v>
                </c:pt>
                <c:pt idx="1">
                  <c:v>1.44105921107444</c:v>
                </c:pt>
                <c:pt idx="2">
                  <c:v>0.59011038225454004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6D-4F2C-9BA4-6826E86A09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1.0965781477078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6D-4F2C-9BA4-6826E86A09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0.97561593376732503</c:v>
                </c:pt>
                <c:pt idx="1">
                  <c:v>0.598396396855855</c:v>
                </c:pt>
                <c:pt idx="2">
                  <c:v>0.61081710995793703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6D-4F2C-9BA4-6826E86A09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0.97488051673023302</c:v>
                </c:pt>
                <c:pt idx="1">
                  <c:v>1.7221077421254001</c:v>
                </c:pt>
                <c:pt idx="2">
                  <c:v>0.66103111023738004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6D-4F2C-9BA4-6826E86A0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385728"/>
        <c:axId val="268717688"/>
      </c:barChart>
      <c:catAx>
        <c:axId val="32738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17688"/>
        <c:crosses val="autoZero"/>
        <c:auto val="1"/>
        <c:lblAlgn val="ctr"/>
        <c:lblOffset val="100"/>
        <c:noMultiLvlLbl val="0"/>
      </c:catAx>
      <c:valAx>
        <c:axId val="26871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8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9419</c:v>
                </c:pt>
                <c:pt idx="1">
                  <c:v>5297</c:v>
                </c:pt>
                <c:pt idx="2">
                  <c:v>165</c:v>
                </c:pt>
                <c:pt idx="3">
                  <c:v>967</c:v>
                </c:pt>
                <c:pt idx="4">
                  <c:v>13508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FB-4A53-A160-CC97A8314A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213</c:v>
                </c:pt>
                <c:pt idx="1">
                  <c:v>173</c:v>
                </c:pt>
                <c:pt idx="2">
                  <c:v>1</c:v>
                </c:pt>
                <c:pt idx="3">
                  <c:v>18</c:v>
                </c:pt>
                <c:pt idx="4">
                  <c:v>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FB-4A53-A160-CC97A831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431928"/>
        <c:axId val="327429304"/>
      </c:barChart>
      <c:catAx>
        <c:axId val="32743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29304"/>
        <c:crosses val="autoZero"/>
        <c:auto val="1"/>
        <c:lblAlgn val="ctr"/>
        <c:lblOffset val="100"/>
        <c:noMultiLvlLbl val="0"/>
      </c:catAx>
      <c:valAx>
        <c:axId val="32742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3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6AD91-4033-4FA5-BE20-637844D5DF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D0B8B-C151-49DE-8873-E5A60996A0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8598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3231F-7349-47D0-AA37-C65A539CB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D9BE0-F4B1-49E8-AE5B-5FB112B3D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08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93597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2426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152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421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953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92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7935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5541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750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9930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10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trekbicycleargentina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0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432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scottsportsargentina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85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4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968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226C1-176D-4E9F-9113-AB9A07D36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40339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82B8E-13E4-477C-A8E5-09EFCE659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36DA20-1C04-4E05-B3DA-42490511CD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5890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60ACD-6BFE-4F13-8D3A-9AE2C44C9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3F1FA-BB11-407C-A09E-FA2C0DEA6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162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A8C67-C24B-4966-8A1D-FEF768812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77D4D6-2F30-4DF6-83C6-4057E5B011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7881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0107D-BF8D-48E8-B24F-AF901D95D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5105F-B4CD-4840-AF6C-2D49CBEEF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712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46E06-E9E1-4B1F-B305-9616075A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0C08F4-973E-44B5-B96E-66BAB80103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4686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4E4D3-0383-43D8-8184-0CE0A8443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641FC-D682-43BD-ACFD-DA72B5EBE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937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01239-3911-4B67-990F-D51EB7B30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E6D014-3E0E-45EB-8AB7-F00B5A27C5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0894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DF271-0A88-48BE-BD10-2A28BD103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38E11-7945-42F5-93FF-0396C56A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85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0F2C-EEE8-4D7D-8735-482DC752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CDDBE4-1D9B-45E6-A83E-CB2DA70D9E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565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E2B99-FDE3-4EE9-9213-C280B308F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270BB-C34C-4A8C-ACEE-9069EA7B4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047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70E4C-EB8B-4237-ACC3-526F269F9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3C3BC-F32B-4143-8EBF-7829DFD9C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6342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00895-F756-44ED-9F60-32586CDAC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F55C9-CA3E-455A-BDF8-55169DC62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15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DA34-4593-4C27-AD13-7E4C27242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D3CE9E-5AA6-4DA3-ADD7-210667BE1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5159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281D7-8677-4A1E-94F6-DCF142B4A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E8C2E-EFFD-4665-A0F2-BEA0BA27D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64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B6F26-2B65-4481-905D-2BD90C742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56ACD1-F992-427E-BDF4-3AA3238EDA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726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71B5A-D0E9-4960-91FD-43CED14EB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D5B01-4A2B-41F2-891E-99E122F7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369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2DF2E-5C64-4FD8-BB97-BDE27C989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309683-0367-440E-A3D0-9C9F117CE2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0978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05D20-D178-4D3C-AFC8-D98F0AA17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10CC1-4B2F-45BD-82B1-C22C7A124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87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28112-E9F9-47F5-ABF5-5EAC8A4F7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D7E5A-9B30-453D-B99D-2086622A0C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6046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D8B20-08BA-4D0A-9D4F-B12FAA144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EFA29-D69E-49FE-B6C4-A999EAA0F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26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F0D33-3B48-4DEC-B4E4-B1A2E571A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7138A6-83B6-4BEE-A32E-EE9A2D822D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1112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B3AAE-003D-4F2B-829D-57EE47FA1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95980-A983-4B8F-BC97-E2C831AC6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444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4873C-24C6-4452-BAFC-5D16808E0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296E9E-59B8-49FA-BEFB-EE9485CB96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5449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4F79C-FA31-4E10-BE5C-4B898A26E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C74CF-0589-46F9-92EB-7C339295D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501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6A3D5-1D3C-488E-A707-5177F6B60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256B08-479F-4506-A17C-A337B673EA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546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731407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231166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934495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558172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9745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1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317.04545454545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14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#racedtowin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1132.7894736842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26.210526315789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84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353.88235294118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65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1013.0909090909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1036.3636363636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27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1013.0909090909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1036.3636363636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15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79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82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#bontragerargentina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62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#creemosenlasbicis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34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491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B7332-1806-4629-8AD1-490BC5AB1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27154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C172-1ABE-41D1-BB05-F38D49AC8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32A3E-280D-4235-B7C5-9EA5FFAD18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84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275388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47410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158797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067391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85766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8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#wavecell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1208.4444444444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51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92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#supercaliber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70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1002.7142857143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1019.5714285714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54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#TeamTrekBontrager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1142.8333333333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36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9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32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08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#RideLefty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7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844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7C7AF-06A7-49DC-9187-107A6E031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967098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D225B-61C4-444A-A44D-7AEBFA53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9904F-3D5A-4FBA-828A-03F88E204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366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907064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788094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842189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387486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3681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70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#treksegafredo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0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1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#Lefty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9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#trekemonda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73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595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FBEA9-0E86-444C-AD70-4EF5C893D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279747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7390-0758-4A5B-904B-AF121982C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7D91C-AC83-4869-9D8D-9409094CAE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1015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442688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00675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5225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61683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3077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9605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41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- 2021-03-02 22:40:46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¡Ese hermoso sentimiento de volver a ganar! Las mejores fotos de  chiquita.cantelmi en el campeonato argentino de XCM vueltaaltascumbres
¡Una  jornada única para el #Teamtrekbontrager y la #supercaliber ! 
📸 cristiandiazfotodeportiva 
trekbikes  trekbicycleargentina bontragerargentina  opticacentralstore  guargentina  pave_sportswear #trekbikes #trekargentina #bontragerargentina #supercaliber #procaliber 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301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12873-A9B5-4BE1-824D-D51ED8521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757467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D7396-0979-4ECC-8C62-796E6E3F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896ACA-6266-4B29-BD58-078C1EF77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730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893001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8364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4630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8948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8682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2505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- 2021-02-27 10:44:58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equipo ! El #TeamTrekBontrager de nuevo unidos en vueltaaltascumbres 
¡Este domingo el team vuelven a vivir la emoción de vivir la pasión de competir en bici!
¿Cómo crees que le irá al team ? 
trekbikes trekbicycleargentina bontragerargentina opticacentralstore guargentina pave_sportswear #trekbikes #trekargentina #bontragerargentina #cascos 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776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E5EE7-3C9C-4725-890D-F4F8CE361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11461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5B8C2-E38F-4002-81FC-C736115B8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8195E-8A44-4D26-8FCE-1EDFA41D9C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469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87846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442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443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4057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5186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7650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90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- 2021-03-03 21:20:47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facundoperezc y una victoria inigualable.
¡Mirá las mejores fotos del  Campeón Argentino de XCM,  consagrado en el impresionante recorrido de 120 km de  vueltaaltascumbres ! 
Déjale tu saludo al campeón. 
📸 cristiandiazfotodeportiva 
trekbikes  trekbicycleargentina bontragerargentina  opticacentralstore  guargentina  pave_sportswear #trekbikes #trekargentina #bontragerargentina #supercaliber #procaliber #wavecell #racedtowin #gooutside #creemosenlasbicis #racedtowin #Gobybike #TeamTrekBontrager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00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F17F3-986D-4FE6-B4A5-62DD2DF6C3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674888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3BD99-162F-4BF9-B581-379700D92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98CC1-6500-4DAA-91AB-3E17DC8318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3099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569748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02285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6509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38457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4855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3231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68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- 2021-02-26 16:31:34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¡Seguimos apostando al futuro! Te presentamos al nuevo juvenil Fernando Diaz, que vestirá los colores del #TeamTrekBontrager. 
Gracias a worldnutrition.ar que se suma a este gran proyecto en pro del ciclismo argentino y las nuevas promesas. 
¡De norte a sur el Team Trek Bontrager siempre presente con los mejores corredores! 
trekbikes trekbicycleargentina bontragerargentina opticacentralstore guargentina pave_sportswear #trekbikes #trekargentina #bontragerargentina #cascos 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09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4EB3E-015E-472C-B813-6685614C6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08603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F819F-29FF-4CA2-9518-AD592C90C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F76551-E359-413D-8D22-BDF243276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838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57803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67037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4757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7823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14855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7759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78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- 2021-02-19 20:38:17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Spark RC 900 Comp Dark Grey es lo que estabas esperando para subir de nivel.
✅ Cuadro Spark RC de carbono HMF
✅ FOX 32 Float Rhythm 110 mm
✅ FOX Float, 100 mm, TwinLoc
✅ SRAM NX Eagle, 12 velocidades
✅ Frenos de disco Shimano Deore
✅ Llantas Syncros X-25 TR
✅ Cubiertas Maxxis Rekon Race Folding
✅ Componentes Syncros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910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BE471-DE9F-49C6-A176-DF7BA98A9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280633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72E93-D2D3-44E4-9EA4-48BFFB6C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056E0-FA3A-4E93-975A-62F504C0F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0616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07801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1207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9381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6920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3194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4566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84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- 2021-02-27 13:05:13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¡📸 Un clásico del #TeamTrekBontrager 📸! 
 Año a año la foto se renueva y las ganas de salir a dejar todo crecen.
trekbikes trekbicycleargentina bontragerargentina opticacentralstore guargentina pave_sportswear #trekbikes #trekargentina #bontragerargentina #supercaliber #procaliber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069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DAD5D-0ADC-4C81-ACE2-8F245D675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694142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EE87-7C5D-418B-A5D5-5043BF112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9DA230-EB61-47D6-B868-8C14F835DF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3788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05694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5678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9949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8792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8572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5082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19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- 2021-02-22 16:58:53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🚵‍♂️ La Specialized Epic HT tiene uno de los cuadros de MTB de producción en serie más livianos del mercado. Diseñada para lograr una mayor eficiencia y comodidad para que puedas ir más rápido💨
Aunque hemos aumentado su ángulo de dirección, la Epic HT conserva una distancia corta entre ejes para lograr una conducción ágil, centrándonos a la vez en obtener una dirección más predecible y más control, lo que se traduce en mayor velocidad.
Así es nuestra Epic HT🙌
🚵‍♀️ pili_adoue , embajadora Specialized Argentina.
📸 marianodiaz11 
#IamSpecialized #Specialized #SpecializedArgentina #SpecializedEpic  #SpecializedEpicHt #SpecializedMtb #Sworks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61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- 2021-03-07 17:45:56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#SCOTTbike de larsrace en reposo y en acción.
scottmtbracing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798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89F32-1B7C-43FB-BCB8-EE5FC5C45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788846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60F87-75A3-4A34-AC43-4EF13513B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E9FC1F-1AC4-4B2B-AE72-B07462072F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3288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397602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914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547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9267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0999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6071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97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- 2021-02-19 20:29:05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¡Postales argentinas al estilo del #TeamTrekbontrager por alvaritomacias ! 
trekbikes trekbicycleargentina bontragerargentina opticacentralstore guargentina pave_sportswear #trekbikes #trekargentina #bontragerargentina #cascos 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534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00E9A-4EB9-4A08-8A2E-7BD8A8C567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94819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DF009-8707-4F26-8103-7A4324E7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7C1FB0-0C94-4D8C-8452-EE0319F1CD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2756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44122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79522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1109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4209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8811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2568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3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- 2021-03-01 17:44:12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!El #TeamtrekBontrager se coronó en la décima edición vueltaaltascumbres! 
De la mano de facundoperezc y chiquita.cantelmi el equipo vivió una jornada de ensueño.
No te pierdas el detalle de los campeones argentinos de XCM y las mejores imagenes en las próximas publicaciones. 
Si tuvieras que describir el team en una sola palabra ¿cuál usarías? 
trekbikes  trekbicycleargentina bontragerargentina  opticacentralstore  guargentina  pave_sportswear #trekbikes #trekargentina #bontragerargentina #supercaliber #procaliber 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447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ABB9B-0C7A-42D4-BE6E-904BD3106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0876845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92E7B-0D11-450E-BF63-F489EBACB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58B38F-74F3-4E38-81B5-F68D55EE2E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1639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412760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13605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6380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9910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5234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6326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08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- 2021-02-25 18:35:06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¡Te presentamos la E-Caliber! 
La E-Mtb para disfrutar los circuitos de XC más extremos, seguir el ritmo de los más rápidos en largas distancias y la potencia extra justa para vivir lo mejor del mtb. 
¡Muy pronto en Argentina! 
trekbicycleargentina bontragerargentina ridebontrager #ecaliber #GoOutside  #gobybike #ebikes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13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- 2021-02-17 14:16:50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nschurter tiene nueva bici.
Esta es la #SCOTTSpark RC World Cup special European Champion Design.
Incluye las nuevas llantas syncrosbike Silverton SL one piece carbon.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97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FE09B-C7A7-4019-8E04-FE3322DE3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7546661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DFB84-023B-421C-941F-6864806ED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960A39-77CD-4033-AE5E-5E3499B549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997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469221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6220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08539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56185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439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4872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10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- 2021-03-04 23:16:08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futuro en el #TeamTrekBontrager! facu_cayata de 16 años ganador general de vueltaaltascumbres 82km con autoridad total. 
!En esta ocasión los flash se los llevó la #Procaliber del nuevo campeón de XCM, Facu ! 
trekbikes  trekbicycleargentina bontragerargentina  opticacentralstore  guargentina  pave_sportswear #trekbikes #trekargentina #bontragerargentina #supercaliber #procaliber 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30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- 2021-02-28 17:41:21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la edición 2021 de vueltaaltascumbres 
Gracias a todos los que se acercaron a nuestro stand y a los que dejaron todo en la carrera arriba de sus SCOTT.💪
#SCOTTargentina 
#SCOTTbikes 
📷 ro_raw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267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A21F1-33D8-44DB-ABCE-163151D11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152888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F1177-862D-4E2A-A139-B7AD4D220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D063F-94E0-4464-920E-0FB3CA3875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734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1781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3038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6558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8347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5675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8716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01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- 2021-03-12 17:44:48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¡Arrobá ese amigo que siempre esta listo para salir el fin de semana! 
Nosotros elegimos a facundoperezc y alvaritomacias para ir tope. 
¡Qué dupla! 
trekbikes  trekbicycleargentina bontragerargentina  opticacentralstore  guargentina  pave_sportswear #trekbikes #trekargentina #bontragerargentina #supercaliber #procaliber #wavecell #racedtowin #gooutside #creemosenlasbicis #racedtowin #Gobybike #TeamTrekBontrager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25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- 2021-02-26 15:26:34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un gran fin de semana a puro MTB⛰? 
⠀⠀⠀⠀⠀⠀⠀⠀⠀
⠀⠀⠀⠀⠀⠀⠀⠀⠀
⠀⠀⠀⠀⠀⠀⠀⠀⠀
#IamSpecialized #SpecializedArgentina #SpecializedEpic #SpecializedEpicHT #EpicHT #XC #Mtb #RiderFirstEngineered #MountainBike #MTB 
📸  rebigariboldi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423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C81D2-96A2-48D7-85F1-06E517B97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9918449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4B9CD-9449-43E6-B01E-80FB67A5D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017D8-334C-475C-A5AE-EF2197C843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061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28238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4714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4143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3870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49484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4274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00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- 2021-02-19 16:20:20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Tomando impulso para el fin de semana 💪⠀⠀⠀⠀⠀⠀⠀⠀⠀
⠀⠀⠀⠀⠀⠀⠀⠀⠀
⠀⠀⠀⠀⠀⠀⠀⠀⠀
#IamSpecialized #SpecializedArgentina #SpecializedEpic #XC #Mtb #RiderFirstEngineered #MountainBike #MTB 
📸  turnerconway73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34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B02A6-3E68-4DEC-8078-EC5AB1B4D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114005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7EA8-BD7E-45DB-910E-6C8C9F839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E0EC2-42EE-44EA-88DD-3AC3D53D8C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3041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49335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69142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8481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9830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1258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3903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6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- 2021-02-17 17:47:50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Diseñamos nuestras zapatillas S-Works Recon XC para que al usarlas te eleves a otro nivel💪.
Su construcción Body Geometry de suela y plantilla, ergonómicamente diseñadas y científicamente comprobadas, te permitirán aumentar la transferencia de fuerza, haciendo más eficiente el pedaleo, y a su vez reducirán la posibilidad de lesiones, ya que optimiza el alineamiento de cadera, rodilla y pie.
Su rígida y liviana entresuela de carbono XC FACT maximiza la transferencia de potencia (índice de rigidez de 13.0).
Con diales de aluminio BOA® S3-Snap para un microajuste perfecto sobre la marcha.
Con talón PadLock™ moldeado en una sola pieza para un ajuste superior.
Goma SlipNot™ en la suela y el talón para mayor confianza en la tracción en todo tipo de terreno.
Horma Form Fit con puntera amplia para mayor conectividad y comodidad.
👉 Encontrá toda la linea de nuestras zapatillas de MTB en nuestras tiendas autorizadas.
#IamSpecialized #SpecializedArgentina  #SpecializedSWR...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22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C69FF-37E8-4760-86FF-F3380BFF0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610710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E57F8-37CC-4199-B8C3-418EC80F0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647369-3FAE-4704-99B9-49D0284D14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076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682472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4736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022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6255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6129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8976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64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- 2021-02-18 18:20:47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el primer puesto en la general femenina y una categoría masculina las #Supercaliber del  #TramTrekBontrager se consagran en marathonlosreartes.
Después de tres etapas de competencia chiquita.cantelmi logró posicionarse en lo más alto del podio, luego de ir superando a sus rivales a los largo de los tres días. 
Por otro lado, carlosbalbarani pudo superar los obstáculos de carrera para llevar un primer puesto en su categoría.
¡Felicitaciones a todos los participantes! 
 📸 kiehr.fotodeportiva y priscilafotos_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38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78990-4004-4C73-895B-C78D92C30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70983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324A0-3391-4602-8A98-E31FF5A05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28719-4FA1-47D1-9D57-39FC5ED728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8352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50831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3076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1539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27430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30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5014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6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- 2021-03-10 15:40:27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Creamos una gravel diseñada para llevarte a la aventura y que puedas soñar con viajes completamente nuevos.
La Specialized Diverge es una bici versátil, rápida y divertida. Preparada para afrontar tanto caminos de grava como de asfalto, sin por ello resignar eficiencia💪.
Su geometría la convierte en una bicicleta competente y estable en tierra, y ágil y eficiente en el asfalto. 
La Diverge viene en distintas versiones: con cuadro de aluminio o de carbono. Algunos modelos incluyen Future Shock 2.0, lo último en tecnología para el ciclista gravel, con 20 mm de recorrido y amortiguador hidráulico que brinda confianza y control inigualables a la hora de pedalear.
#IamSpecialized #SpecializedDiverge #SpecializedArgentina #GravelBike #Gravel #SpecializedTires #SpecializedPathfinder #SpecializedTrigger #SpecializedSawtooth #DoYouDiverge
📸  manusuarezbrc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45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F304B-D438-4C64-A2B3-E9338E289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625189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0807F-1DED-46A5-B9D9-1E166A852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DFCEDD-D17C-4053-BD2E-C538470FF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2990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657495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2003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2287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5290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50856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1673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11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- 2021-03-12 17:29:04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¿Jugamos?
Si pudieras armar la bici de tus sueños, ¿Qué modelo y tipo de manillar tendría?
#LaBiciDeTusSueños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25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C3D06-4E1D-42E6-90D9-40CA17038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0472813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ADF60-4B6B-44A5-B88B-B463EE570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40A294-F511-4BC8-B4FE-9A3BB3843A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8509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55245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4761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5312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9013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9725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747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08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- 2021-03-01 16:13:51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tan linda que no vas a poder dejar de mirarla 😍
La Specialized Allez es la bici ideal para iniciarte en la ruta. Es liviana y versátil y te permitirá disfrutar de la mejor experiencia tanto a la hora de sumar kilómetros de entrenamiento como de trasladarte velozmente sobre la ciudad.
Gracias a nuestra tecnología D'Aluisio Smartweld y a su horquilla FACT de fibra de carbono, la Allez ofrece rigidez, un mejor manejo, una conducción más suave y menor peso.
🔺 Encontrá la linea Specialized Allez en nuestras tiendas autorizadas
#IamSpecialized #SpecializedAllez #SpecializedAllezE5 #SpecializedAllezSport #SpecializedArgentina 
📸  jarek.mrozek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633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B24AB-B8F1-438C-A3C9-6B7F392DE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8178557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943FF-E605-4325-A091-1C73DF23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2EE8DA-4A18-4303-852B-104D465A37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318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71518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1849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6809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1011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53171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8753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07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- 2021-03-08 15:14:38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#DiaInternacionalDeLaMujer
#SCOTTargentina
#SCOTTbikes
kateplusfate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7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- 2021-02-27 19:45:47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equipo en vueltaaltascumbres junto a zonabikeriotercero 💪
Te esperamos en nuestro stand.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05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- 2021-02-17 18:34:58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Émonda por el treksegafredo ➡️ 
¡Increíblemente ligera, increíblemente rápida! 
trekbicycleargentina bontragerargentina ridebontrager 
#Trekbikes #trekemonda  #GoOutside #treksegafredo #gobybike 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41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5B64A-3648-4210-B281-D34C81837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869908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1312</Words>
  <Application>Microsoft Office PowerPoint</Application>
  <PresentationFormat>On-screen Show (4:3)</PresentationFormat>
  <Paragraphs>548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Reporte Instagram</vt:lpstr>
      <vt:lpstr>Instagram Key Metrics Table | Scott</vt:lpstr>
      <vt:lpstr>Instagram Follower Distribution | Scott</vt:lpstr>
      <vt:lpstr>Instagram Key Metrics Radar | Scott</vt:lpstr>
      <vt:lpstr>Instagram Followers Total | Scott</vt:lpstr>
      <vt:lpstr>Instagram Followers Change Per Weekday | Scott</vt:lpstr>
      <vt:lpstr>Instagram Posts By Weekday | Scott</vt:lpstr>
      <vt:lpstr>Instagram Interaction Rate By Weekday | Scott</vt:lpstr>
      <vt:lpstr>Instagram Posts By Hour | Scott</vt:lpstr>
      <vt:lpstr>Instagram Interaction Rate By Hour | Scott</vt:lpstr>
      <vt:lpstr>Instagram Post Type Distribution Per Profile | Scott</vt:lpstr>
      <vt:lpstr>Instagram Interactions by Post Type | Scott</vt:lpstr>
      <vt:lpstr>Instagram Interaction Rate By Post Type | Scott</vt:lpstr>
      <vt:lpstr>Instagram Interactions Distribution | Scott</vt:lpstr>
      <vt:lpstr>Instagram Hashtag Detection | Scott - 1 of 3</vt:lpstr>
      <vt:lpstr>Instagram Hashtag Detection | Scott - 2 of 3</vt:lpstr>
      <vt:lpstr>Instagram Hashtag Detection | Scott - 3 of 3</vt:lpstr>
      <vt:lpstr>Instagram Posts Table | Scott - 1 of 19</vt:lpstr>
      <vt:lpstr>Instagram Posts Table | Scott - 2 of 19</vt:lpstr>
      <vt:lpstr>Instagram Posts Table | Scott - 3 of 19</vt:lpstr>
      <vt:lpstr>Instagram Posts Table | Scott - 4 of 19</vt:lpstr>
      <vt:lpstr>Instagram Posts Table | Scott - 5 of 19</vt:lpstr>
      <vt:lpstr>Instagram Posts Table | Scott - 6 of 19</vt:lpstr>
      <vt:lpstr>Instagram Posts Table | Scott - 7 of 19</vt:lpstr>
      <vt:lpstr>Instagram Posts Table | Scott - 8 of 19</vt:lpstr>
      <vt:lpstr>Instagram Posts Table | Scott - 9 of 19</vt:lpstr>
      <vt:lpstr>Instagram Posts Table | Scott - 10 of 19</vt:lpstr>
      <vt:lpstr>Instagram Posts Table | Scott - 11 of 19</vt:lpstr>
      <vt:lpstr>Instagram Posts Table | Scott - 12 of 19</vt:lpstr>
      <vt:lpstr>Instagram Posts Table | Scott - 13 of 19</vt:lpstr>
      <vt:lpstr>Instagram Posts Table | Scott - 14 of 19</vt:lpstr>
      <vt:lpstr>Instagram Posts Table | Scott - 15 of 19</vt:lpstr>
      <vt:lpstr>Instagram Posts Table | Scott - 16 of 19</vt:lpstr>
      <vt:lpstr>Instagram Posts Table | Scott - 17 of 19</vt:lpstr>
      <vt:lpstr>Instagram Posts Table | Scott - 18 of 19</vt:lpstr>
      <vt:lpstr>Instagram Posts Table | Scott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2021-03-15T16:52:21Z</dcterms:created>
  <dcterms:modified xsi:type="dcterms:W3CDTF">2021-03-15T16:53:29Z</dcterms:modified>
</cp:coreProperties>
</file>