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36.214199999999998</c:v>
                </c:pt>
                <c:pt idx="1">
                  <c:v>100</c:v>
                </c:pt>
                <c:pt idx="2">
                  <c:v>100</c:v>
                </c:pt>
                <c:pt idx="3">
                  <c:v>0</c:v>
                </c:pt>
                <c:pt idx="4">
                  <c:v>100</c:v>
                </c:pt>
                <c:pt idx="5">
                  <c:v>100</c:v>
                </c:pt>
              </c:numCache>
            </c:numRef>
          </c:val>
          <c:extLst>
            <c:ext xmlns:c16="http://schemas.microsoft.com/office/drawing/2014/chart" uri="{C3380CC4-5D6E-409C-BE32-E72D297353CC}">
              <c16:uniqueId val="{00000000-FD96-4A3C-8A3B-360018BA4C0F}"/>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11.733599999999999</c:v>
                </c:pt>
                <c:pt idx="1">
                  <c:v>54.166699999999999</c:v>
                </c:pt>
                <c:pt idx="2">
                  <c:v>11.984500000000001</c:v>
                </c:pt>
                <c:pt idx="3">
                  <c:v>100</c:v>
                </c:pt>
                <c:pt idx="4">
                  <c:v>68.148799999999994</c:v>
                </c:pt>
                <c:pt idx="5">
                  <c:v>30.254799999999999</c:v>
                </c:pt>
              </c:numCache>
            </c:numRef>
          </c:val>
          <c:extLst>
            <c:ext xmlns:c16="http://schemas.microsoft.com/office/drawing/2014/chart" uri="{C3380CC4-5D6E-409C-BE32-E72D297353CC}">
              <c16:uniqueId val="{00000001-FD96-4A3C-8A3B-360018BA4C0F}"/>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0</c:v>
                </c:pt>
                <c:pt idx="2">
                  <c:v>0</c:v>
                </c:pt>
                <c:pt idx="3">
                  <c:v>0</c:v>
                </c:pt>
                <c:pt idx="4">
                  <c:v>0</c:v>
                </c:pt>
                <c:pt idx="5">
                  <c:v>0</c:v>
                </c:pt>
              </c:numCache>
            </c:numRef>
          </c:val>
          <c:extLst>
            <c:ext xmlns:c16="http://schemas.microsoft.com/office/drawing/2014/chart" uri="{C3380CC4-5D6E-409C-BE32-E72D297353CC}">
              <c16:uniqueId val="{00000002-FD96-4A3C-8A3B-360018BA4C0F}"/>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4.5130999999999997</c:v>
                </c:pt>
                <c:pt idx="1">
                  <c:v>12.5</c:v>
                </c:pt>
                <c:pt idx="2">
                  <c:v>8.6340000000000003</c:v>
                </c:pt>
                <c:pt idx="3">
                  <c:v>0</c:v>
                </c:pt>
                <c:pt idx="4">
                  <c:v>0</c:v>
                </c:pt>
                <c:pt idx="5">
                  <c:v>0</c:v>
                </c:pt>
              </c:numCache>
            </c:numRef>
          </c:val>
          <c:extLst>
            <c:ext xmlns:c16="http://schemas.microsoft.com/office/drawing/2014/chart" uri="{C3380CC4-5D6E-409C-BE32-E72D297353CC}">
              <c16:uniqueId val="{00000003-FD96-4A3C-8A3B-360018BA4C0F}"/>
            </c:ext>
          </c:extLst>
        </c:ser>
        <c:dLbls>
          <c:showLegendKey val="0"/>
          <c:showVal val="0"/>
          <c:showCatName val="0"/>
          <c:showSerName val="0"/>
          <c:showPercent val="0"/>
          <c:showBubbleSize val="0"/>
        </c:dLbls>
        <c:axId val="325647072"/>
        <c:axId val="325647400"/>
      </c:radarChart>
      <c:catAx>
        <c:axId val="32564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47400"/>
        <c:crosses val="autoZero"/>
        <c:auto val="1"/>
        <c:lblAlgn val="ctr"/>
        <c:lblOffset val="100"/>
        <c:noMultiLvlLbl val="0"/>
      </c:catAx>
      <c:valAx>
        <c:axId val="32564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4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725905</c:v>
                </c:pt>
                <c:pt idx="1">
                  <c:v>262881</c:v>
                </c:pt>
                <c:pt idx="2">
                  <c:v>85175</c:v>
                </c:pt>
                <c:pt idx="3">
                  <c:v>32761</c:v>
                </c:pt>
              </c:numCache>
            </c:numRef>
          </c:val>
          <c:extLst>
            <c:ext xmlns:c16="http://schemas.microsoft.com/office/drawing/2014/chart" uri="{C3380CC4-5D6E-409C-BE32-E72D297353CC}">
              <c16:uniqueId val="{00000000-13D9-4129-A495-B25F8F13219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1">
                  <c:v>1524</c:v>
                </c:pt>
                <c:pt idx="2">
                  <c:v>150</c:v>
                </c:pt>
              </c:numCache>
            </c:numRef>
          </c:val>
          <c:extLst>
            <c:ext xmlns:c16="http://schemas.microsoft.com/office/drawing/2014/chart" uri="{C3380CC4-5D6E-409C-BE32-E72D297353CC}">
              <c16:uniqueId val="{00000000-0F39-4C7D-A6AB-9A2B2A1016B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24</c:v>
                </c:pt>
                <c:pt idx="2">
                  <c:v>13</c:v>
                </c:pt>
                <c:pt idx="3">
                  <c:v>3</c:v>
                </c:pt>
              </c:numCache>
            </c:numRef>
          </c:val>
          <c:extLst>
            <c:ext xmlns:c16="http://schemas.microsoft.com/office/drawing/2014/chart" uri="{C3380CC4-5D6E-409C-BE32-E72D297353CC}">
              <c16:uniqueId val="{00000000-E6BC-4725-8713-001CAF39614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776</c:v>
                </c:pt>
                <c:pt idx="2">
                  <c:v>93</c:v>
                </c:pt>
                <c:pt idx="3">
                  <c:v>67</c:v>
                </c:pt>
              </c:numCache>
            </c:numRef>
          </c:val>
          <c:extLst>
            <c:ext xmlns:c16="http://schemas.microsoft.com/office/drawing/2014/chart" uri="{C3380CC4-5D6E-409C-BE32-E72D297353CC}">
              <c16:uniqueId val="{00000000-34B3-4BE0-8004-CE4D54FFBBE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261436</c:v>
                </c:pt>
                <c:pt idx="1">
                  <c:v>261477</c:v>
                </c:pt>
                <c:pt idx="2">
                  <c:v>261528</c:v>
                </c:pt>
                <c:pt idx="3">
                  <c:v>261589</c:v>
                </c:pt>
                <c:pt idx="4">
                  <c:v>261635</c:v>
                </c:pt>
                <c:pt idx="5">
                  <c:v>261715</c:v>
                </c:pt>
                <c:pt idx="6">
                  <c:v>261769</c:v>
                </c:pt>
                <c:pt idx="7">
                  <c:v>261838</c:v>
                </c:pt>
                <c:pt idx="8">
                  <c:v>261892</c:v>
                </c:pt>
                <c:pt idx="9">
                  <c:v>261946</c:v>
                </c:pt>
                <c:pt idx="10">
                  <c:v>262008</c:v>
                </c:pt>
                <c:pt idx="11">
                  <c:v>262014</c:v>
                </c:pt>
                <c:pt idx="12">
                  <c:v>262059</c:v>
                </c:pt>
                <c:pt idx="13">
                  <c:v>262132</c:v>
                </c:pt>
                <c:pt idx="14">
                  <c:v>262202</c:v>
                </c:pt>
                <c:pt idx="15">
                  <c:v>262289</c:v>
                </c:pt>
                <c:pt idx="16">
                  <c:v>262346</c:v>
                </c:pt>
                <c:pt idx="17">
                  <c:v>262411</c:v>
                </c:pt>
                <c:pt idx="18">
                  <c:v>262476</c:v>
                </c:pt>
                <c:pt idx="19">
                  <c:v>262531</c:v>
                </c:pt>
                <c:pt idx="20">
                  <c:v>262600</c:v>
                </c:pt>
                <c:pt idx="21">
                  <c:v>262648</c:v>
                </c:pt>
                <c:pt idx="22">
                  <c:v>262697</c:v>
                </c:pt>
                <c:pt idx="23">
                  <c:v>262752</c:v>
                </c:pt>
                <c:pt idx="24">
                  <c:v>262792</c:v>
                </c:pt>
                <c:pt idx="25">
                  <c:v>262851</c:v>
                </c:pt>
                <c:pt idx="26">
                  <c:v>262881</c:v>
                </c:pt>
              </c:numCache>
            </c:numRef>
          </c:val>
          <c:smooth val="0"/>
          <c:extLst>
            <c:ext xmlns:c16="http://schemas.microsoft.com/office/drawing/2014/chart" uri="{C3380CC4-5D6E-409C-BE32-E72D297353CC}">
              <c16:uniqueId val="{00000000-55DA-4573-A4BD-52BE947773F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85037</c:v>
                </c:pt>
                <c:pt idx="1">
                  <c:v>85043</c:v>
                </c:pt>
                <c:pt idx="2">
                  <c:v>85046</c:v>
                </c:pt>
                <c:pt idx="3">
                  <c:v>85050</c:v>
                </c:pt>
                <c:pt idx="4">
                  <c:v>85054</c:v>
                </c:pt>
                <c:pt idx="5">
                  <c:v>85059</c:v>
                </c:pt>
                <c:pt idx="6">
                  <c:v>85060</c:v>
                </c:pt>
                <c:pt idx="7">
                  <c:v>85075</c:v>
                </c:pt>
                <c:pt idx="8">
                  <c:v>85082</c:v>
                </c:pt>
                <c:pt idx="9">
                  <c:v>85081</c:v>
                </c:pt>
                <c:pt idx="10">
                  <c:v>85086</c:v>
                </c:pt>
                <c:pt idx="11">
                  <c:v>85091</c:v>
                </c:pt>
                <c:pt idx="12">
                  <c:v>85096</c:v>
                </c:pt>
                <c:pt idx="13">
                  <c:v>85099</c:v>
                </c:pt>
                <c:pt idx="14">
                  <c:v>85104</c:v>
                </c:pt>
                <c:pt idx="15">
                  <c:v>85118</c:v>
                </c:pt>
                <c:pt idx="16">
                  <c:v>85127</c:v>
                </c:pt>
                <c:pt idx="17">
                  <c:v>85126</c:v>
                </c:pt>
                <c:pt idx="18">
                  <c:v>85135</c:v>
                </c:pt>
                <c:pt idx="19">
                  <c:v>85134</c:v>
                </c:pt>
                <c:pt idx="20">
                  <c:v>85141</c:v>
                </c:pt>
                <c:pt idx="21">
                  <c:v>85151</c:v>
                </c:pt>
                <c:pt idx="22">
                  <c:v>85155</c:v>
                </c:pt>
                <c:pt idx="23">
                  <c:v>85160</c:v>
                </c:pt>
                <c:pt idx="24">
                  <c:v>85164</c:v>
                </c:pt>
                <c:pt idx="25">
                  <c:v>85175</c:v>
                </c:pt>
                <c:pt idx="26">
                  <c:v>85175</c:v>
                </c:pt>
              </c:numCache>
            </c:numRef>
          </c:val>
          <c:smooth val="0"/>
          <c:extLst>
            <c:ext xmlns:c16="http://schemas.microsoft.com/office/drawing/2014/chart" uri="{C3380CC4-5D6E-409C-BE32-E72D297353CC}">
              <c16:uniqueId val="{00000001-55DA-4573-A4BD-52BE947773F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726681</c:v>
                </c:pt>
                <c:pt idx="1">
                  <c:v>726624</c:v>
                </c:pt>
                <c:pt idx="2">
                  <c:v>726597</c:v>
                </c:pt>
                <c:pt idx="3">
                  <c:v>726564</c:v>
                </c:pt>
                <c:pt idx="4">
                  <c:v>726535</c:v>
                </c:pt>
                <c:pt idx="5">
                  <c:v>726506</c:v>
                </c:pt>
                <c:pt idx="6">
                  <c:v>726469</c:v>
                </c:pt>
                <c:pt idx="7">
                  <c:v>726440</c:v>
                </c:pt>
                <c:pt idx="8">
                  <c:v>726410</c:v>
                </c:pt>
                <c:pt idx="9">
                  <c:v>726370</c:v>
                </c:pt>
                <c:pt idx="10">
                  <c:v>726338</c:v>
                </c:pt>
                <c:pt idx="11">
                  <c:v>726305</c:v>
                </c:pt>
                <c:pt idx="12">
                  <c:v>726279</c:v>
                </c:pt>
                <c:pt idx="13">
                  <c:v>726245</c:v>
                </c:pt>
                <c:pt idx="14">
                  <c:v>726230</c:v>
                </c:pt>
                <c:pt idx="15">
                  <c:v>726197</c:v>
                </c:pt>
                <c:pt idx="16">
                  <c:v>726169</c:v>
                </c:pt>
                <c:pt idx="17">
                  <c:v>726133</c:v>
                </c:pt>
                <c:pt idx="18">
                  <c:v>726110</c:v>
                </c:pt>
                <c:pt idx="19">
                  <c:v>726049</c:v>
                </c:pt>
                <c:pt idx="20">
                  <c:v>726020</c:v>
                </c:pt>
                <c:pt idx="21">
                  <c:v>726002</c:v>
                </c:pt>
                <c:pt idx="22">
                  <c:v>725986</c:v>
                </c:pt>
                <c:pt idx="23">
                  <c:v>725958</c:v>
                </c:pt>
                <c:pt idx="24">
                  <c:v>725945</c:v>
                </c:pt>
                <c:pt idx="25">
                  <c:v>725922</c:v>
                </c:pt>
                <c:pt idx="26">
                  <c:v>725905</c:v>
                </c:pt>
              </c:numCache>
            </c:numRef>
          </c:val>
          <c:smooth val="0"/>
          <c:extLst>
            <c:ext xmlns:c16="http://schemas.microsoft.com/office/drawing/2014/chart" uri="{C3380CC4-5D6E-409C-BE32-E72D297353CC}">
              <c16:uniqueId val="{00000002-55DA-4573-A4BD-52BE947773F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32631</c:v>
                </c:pt>
                <c:pt idx="1">
                  <c:v>32639</c:v>
                </c:pt>
                <c:pt idx="2">
                  <c:v>32640</c:v>
                </c:pt>
                <c:pt idx="3">
                  <c:v>32646</c:v>
                </c:pt>
                <c:pt idx="4">
                  <c:v>32652</c:v>
                </c:pt>
                <c:pt idx="5">
                  <c:v>32657</c:v>
                </c:pt>
                <c:pt idx="6">
                  <c:v>32665</c:v>
                </c:pt>
                <c:pt idx="7">
                  <c:v>32668</c:v>
                </c:pt>
                <c:pt idx="8">
                  <c:v>32668</c:v>
                </c:pt>
                <c:pt idx="9">
                  <c:v>32677</c:v>
                </c:pt>
                <c:pt idx="10">
                  <c:v>32680</c:v>
                </c:pt>
                <c:pt idx="11">
                  <c:v>32686</c:v>
                </c:pt>
                <c:pt idx="12">
                  <c:v>32687</c:v>
                </c:pt>
                <c:pt idx="13">
                  <c:v>32696</c:v>
                </c:pt>
                <c:pt idx="14">
                  <c:v>32705</c:v>
                </c:pt>
                <c:pt idx="15">
                  <c:v>32709</c:v>
                </c:pt>
                <c:pt idx="16">
                  <c:v>32708</c:v>
                </c:pt>
                <c:pt idx="17">
                  <c:v>32711</c:v>
                </c:pt>
                <c:pt idx="18">
                  <c:v>32716</c:v>
                </c:pt>
                <c:pt idx="19">
                  <c:v>32722</c:v>
                </c:pt>
                <c:pt idx="20">
                  <c:v>32724</c:v>
                </c:pt>
                <c:pt idx="21">
                  <c:v>32732</c:v>
                </c:pt>
                <c:pt idx="22">
                  <c:v>32740</c:v>
                </c:pt>
                <c:pt idx="23">
                  <c:v>32752</c:v>
                </c:pt>
                <c:pt idx="24">
                  <c:v>32756</c:v>
                </c:pt>
                <c:pt idx="25">
                  <c:v>32760</c:v>
                </c:pt>
                <c:pt idx="26">
                  <c:v>32761</c:v>
                </c:pt>
              </c:numCache>
            </c:numRef>
          </c:val>
          <c:smooth val="0"/>
          <c:extLst>
            <c:ext xmlns:c16="http://schemas.microsoft.com/office/drawing/2014/chart" uri="{C3380CC4-5D6E-409C-BE32-E72D297353CC}">
              <c16:uniqueId val="{00000003-55DA-4573-A4BD-52BE947773FA}"/>
            </c:ext>
          </c:extLst>
        </c:ser>
        <c:dLbls>
          <c:showLegendKey val="0"/>
          <c:showVal val="0"/>
          <c:showCatName val="0"/>
          <c:showSerName val="0"/>
          <c:showPercent val="0"/>
          <c:showBubbleSize val="0"/>
        </c:dLbls>
        <c:smooth val="0"/>
        <c:axId val="69919416"/>
        <c:axId val="69916792"/>
      </c:lineChart>
      <c:dateAx>
        <c:axId val="69919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16792"/>
        <c:crosses val="autoZero"/>
        <c:auto val="1"/>
        <c:lblOffset val="100"/>
        <c:baseTimeUnit val="days"/>
      </c:dateAx>
      <c:valAx>
        <c:axId val="6991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1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79</c:v>
                </c:pt>
                <c:pt idx="1">
                  <c:v>41</c:v>
                </c:pt>
                <c:pt idx="2">
                  <c:v>51</c:v>
                </c:pt>
                <c:pt idx="3">
                  <c:v>61</c:v>
                </c:pt>
                <c:pt idx="4">
                  <c:v>46</c:v>
                </c:pt>
                <c:pt idx="5">
                  <c:v>80</c:v>
                </c:pt>
                <c:pt idx="6">
                  <c:v>54</c:v>
                </c:pt>
                <c:pt idx="7">
                  <c:v>69</c:v>
                </c:pt>
                <c:pt idx="8">
                  <c:v>54</c:v>
                </c:pt>
                <c:pt idx="9">
                  <c:v>54</c:v>
                </c:pt>
                <c:pt idx="10">
                  <c:v>62</c:v>
                </c:pt>
                <c:pt idx="11">
                  <c:v>6</c:v>
                </c:pt>
                <c:pt idx="12">
                  <c:v>45</c:v>
                </c:pt>
                <c:pt idx="13">
                  <c:v>73</c:v>
                </c:pt>
                <c:pt idx="14">
                  <c:v>70</c:v>
                </c:pt>
                <c:pt idx="15">
                  <c:v>87</c:v>
                </c:pt>
                <c:pt idx="16">
                  <c:v>57</c:v>
                </c:pt>
                <c:pt idx="17">
                  <c:v>65</c:v>
                </c:pt>
                <c:pt idx="18">
                  <c:v>65</c:v>
                </c:pt>
                <c:pt idx="19">
                  <c:v>55</c:v>
                </c:pt>
                <c:pt idx="20">
                  <c:v>69</c:v>
                </c:pt>
                <c:pt idx="21">
                  <c:v>48</c:v>
                </c:pt>
                <c:pt idx="22">
                  <c:v>49</c:v>
                </c:pt>
                <c:pt idx="23">
                  <c:v>55</c:v>
                </c:pt>
                <c:pt idx="24">
                  <c:v>40</c:v>
                </c:pt>
                <c:pt idx="25">
                  <c:v>59</c:v>
                </c:pt>
                <c:pt idx="26">
                  <c:v>30</c:v>
                </c:pt>
              </c:numCache>
            </c:numRef>
          </c:val>
          <c:smooth val="0"/>
          <c:extLst>
            <c:ext xmlns:c16="http://schemas.microsoft.com/office/drawing/2014/chart" uri="{C3380CC4-5D6E-409C-BE32-E72D297353CC}">
              <c16:uniqueId val="{00000000-6B49-4839-BA97-88B1E40D6858}"/>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12</c:v>
                </c:pt>
                <c:pt idx="1">
                  <c:v>6</c:v>
                </c:pt>
                <c:pt idx="2">
                  <c:v>3</c:v>
                </c:pt>
                <c:pt idx="3">
                  <c:v>4</c:v>
                </c:pt>
                <c:pt idx="4">
                  <c:v>4</c:v>
                </c:pt>
                <c:pt idx="5">
                  <c:v>5</c:v>
                </c:pt>
                <c:pt idx="6">
                  <c:v>1</c:v>
                </c:pt>
                <c:pt idx="7">
                  <c:v>15</c:v>
                </c:pt>
                <c:pt idx="8">
                  <c:v>7</c:v>
                </c:pt>
                <c:pt idx="9">
                  <c:v>-1</c:v>
                </c:pt>
                <c:pt idx="10">
                  <c:v>5</c:v>
                </c:pt>
                <c:pt idx="11">
                  <c:v>5</c:v>
                </c:pt>
                <c:pt idx="12">
                  <c:v>5</c:v>
                </c:pt>
                <c:pt idx="13">
                  <c:v>3</c:v>
                </c:pt>
                <c:pt idx="14">
                  <c:v>5</c:v>
                </c:pt>
                <c:pt idx="15">
                  <c:v>14</c:v>
                </c:pt>
                <c:pt idx="16">
                  <c:v>9</c:v>
                </c:pt>
                <c:pt idx="17">
                  <c:v>-1</c:v>
                </c:pt>
                <c:pt idx="18">
                  <c:v>9</c:v>
                </c:pt>
                <c:pt idx="19">
                  <c:v>-1</c:v>
                </c:pt>
                <c:pt idx="20">
                  <c:v>7</c:v>
                </c:pt>
                <c:pt idx="21">
                  <c:v>10</c:v>
                </c:pt>
                <c:pt idx="22">
                  <c:v>4</c:v>
                </c:pt>
                <c:pt idx="23">
                  <c:v>5</c:v>
                </c:pt>
                <c:pt idx="24">
                  <c:v>4</c:v>
                </c:pt>
                <c:pt idx="25">
                  <c:v>11</c:v>
                </c:pt>
                <c:pt idx="26">
                  <c:v>0</c:v>
                </c:pt>
              </c:numCache>
            </c:numRef>
          </c:val>
          <c:smooth val="0"/>
          <c:extLst>
            <c:ext xmlns:c16="http://schemas.microsoft.com/office/drawing/2014/chart" uri="{C3380CC4-5D6E-409C-BE32-E72D297353CC}">
              <c16:uniqueId val="{00000001-6B49-4839-BA97-88B1E40D6858}"/>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1">
                  <c:v>-57</c:v>
                </c:pt>
                <c:pt idx="2">
                  <c:v>-27</c:v>
                </c:pt>
                <c:pt idx="3">
                  <c:v>-33</c:v>
                </c:pt>
                <c:pt idx="4">
                  <c:v>-29</c:v>
                </c:pt>
                <c:pt idx="5">
                  <c:v>-29</c:v>
                </c:pt>
                <c:pt idx="6">
                  <c:v>-37</c:v>
                </c:pt>
                <c:pt idx="7">
                  <c:v>-29</c:v>
                </c:pt>
                <c:pt idx="8">
                  <c:v>-30</c:v>
                </c:pt>
                <c:pt idx="9">
                  <c:v>-40</c:v>
                </c:pt>
                <c:pt idx="10">
                  <c:v>-32</c:v>
                </c:pt>
                <c:pt idx="11">
                  <c:v>-33</c:v>
                </c:pt>
                <c:pt idx="12">
                  <c:v>-26</c:v>
                </c:pt>
                <c:pt idx="13">
                  <c:v>-34</c:v>
                </c:pt>
                <c:pt idx="14">
                  <c:v>-15</c:v>
                </c:pt>
                <c:pt idx="15">
                  <c:v>-33</c:v>
                </c:pt>
                <c:pt idx="16">
                  <c:v>-28</c:v>
                </c:pt>
                <c:pt idx="17">
                  <c:v>-36</c:v>
                </c:pt>
                <c:pt idx="18">
                  <c:v>-23</c:v>
                </c:pt>
                <c:pt idx="19">
                  <c:v>-61</c:v>
                </c:pt>
                <c:pt idx="20">
                  <c:v>-29</c:v>
                </c:pt>
                <c:pt idx="21">
                  <c:v>-18</c:v>
                </c:pt>
                <c:pt idx="22">
                  <c:v>-16</c:v>
                </c:pt>
                <c:pt idx="23">
                  <c:v>-28</c:v>
                </c:pt>
                <c:pt idx="24">
                  <c:v>-13</c:v>
                </c:pt>
                <c:pt idx="25">
                  <c:v>-23</c:v>
                </c:pt>
                <c:pt idx="26">
                  <c:v>-17</c:v>
                </c:pt>
              </c:numCache>
            </c:numRef>
          </c:val>
          <c:smooth val="0"/>
          <c:extLst>
            <c:ext xmlns:c16="http://schemas.microsoft.com/office/drawing/2014/chart" uri="{C3380CC4-5D6E-409C-BE32-E72D297353CC}">
              <c16:uniqueId val="{00000002-6B49-4839-BA97-88B1E40D6858}"/>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1">
                  <c:v>8</c:v>
                </c:pt>
                <c:pt idx="2">
                  <c:v>1</c:v>
                </c:pt>
                <c:pt idx="3">
                  <c:v>6</c:v>
                </c:pt>
                <c:pt idx="4">
                  <c:v>6</c:v>
                </c:pt>
                <c:pt idx="5">
                  <c:v>5</c:v>
                </c:pt>
                <c:pt idx="6">
                  <c:v>8</c:v>
                </c:pt>
                <c:pt idx="7">
                  <c:v>3</c:v>
                </c:pt>
                <c:pt idx="8">
                  <c:v>0</c:v>
                </c:pt>
                <c:pt idx="9">
                  <c:v>9</c:v>
                </c:pt>
                <c:pt idx="10">
                  <c:v>3</c:v>
                </c:pt>
                <c:pt idx="11">
                  <c:v>6</c:v>
                </c:pt>
                <c:pt idx="12">
                  <c:v>1</c:v>
                </c:pt>
                <c:pt idx="13">
                  <c:v>9</c:v>
                </c:pt>
                <c:pt idx="14">
                  <c:v>9</c:v>
                </c:pt>
                <c:pt idx="15">
                  <c:v>4</c:v>
                </c:pt>
                <c:pt idx="16">
                  <c:v>-1</c:v>
                </c:pt>
                <c:pt idx="17">
                  <c:v>3</c:v>
                </c:pt>
                <c:pt idx="18">
                  <c:v>5</c:v>
                </c:pt>
                <c:pt idx="19">
                  <c:v>6</c:v>
                </c:pt>
                <c:pt idx="20">
                  <c:v>2</c:v>
                </c:pt>
                <c:pt idx="21">
                  <c:v>8</c:v>
                </c:pt>
                <c:pt idx="22">
                  <c:v>8</c:v>
                </c:pt>
                <c:pt idx="23">
                  <c:v>12</c:v>
                </c:pt>
                <c:pt idx="24">
                  <c:v>4</c:v>
                </c:pt>
                <c:pt idx="25">
                  <c:v>4</c:v>
                </c:pt>
                <c:pt idx="26">
                  <c:v>1</c:v>
                </c:pt>
              </c:numCache>
            </c:numRef>
          </c:val>
          <c:smooth val="0"/>
          <c:extLst>
            <c:ext xmlns:c16="http://schemas.microsoft.com/office/drawing/2014/chart" uri="{C3380CC4-5D6E-409C-BE32-E72D297353CC}">
              <c16:uniqueId val="{00000003-6B49-4839-BA97-88B1E40D6858}"/>
            </c:ext>
          </c:extLst>
        </c:ser>
        <c:dLbls>
          <c:showLegendKey val="0"/>
          <c:showVal val="0"/>
          <c:showCatName val="0"/>
          <c:showSerName val="0"/>
          <c:showPercent val="0"/>
          <c:showBubbleSize val="0"/>
        </c:dLbls>
        <c:smooth val="0"/>
        <c:axId val="69917776"/>
        <c:axId val="69917120"/>
      </c:lineChart>
      <c:dateAx>
        <c:axId val="6991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17120"/>
        <c:crosses val="autoZero"/>
        <c:auto val="1"/>
        <c:lblOffset val="100"/>
        <c:baseTimeUnit val="days"/>
      </c:dateAx>
      <c:valAx>
        <c:axId val="6991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1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53</c:v>
                </c:pt>
                <c:pt idx="1">
                  <c:v>65</c:v>
                </c:pt>
                <c:pt idx="2">
                  <c:v>67</c:v>
                </c:pt>
                <c:pt idx="3">
                  <c:v>58</c:v>
                </c:pt>
                <c:pt idx="4">
                  <c:v>54</c:v>
                </c:pt>
                <c:pt idx="5">
                  <c:v>57</c:v>
                </c:pt>
                <c:pt idx="6">
                  <c:v>44</c:v>
                </c:pt>
              </c:numCache>
            </c:numRef>
          </c:val>
          <c:extLst>
            <c:ext xmlns:c16="http://schemas.microsoft.com/office/drawing/2014/chart" uri="{C3380CC4-5D6E-409C-BE32-E72D297353CC}">
              <c16:uniqueId val="{00000000-8115-4350-873F-26F061087A14}"/>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4</c:v>
                </c:pt>
                <c:pt idx="2">
                  <c:v>11</c:v>
                </c:pt>
                <c:pt idx="3">
                  <c:v>8</c:v>
                </c:pt>
                <c:pt idx="4">
                  <c:v>4</c:v>
                </c:pt>
                <c:pt idx="5">
                  <c:v>3</c:v>
                </c:pt>
                <c:pt idx="6">
                  <c:v>7</c:v>
                </c:pt>
              </c:numCache>
            </c:numRef>
          </c:val>
          <c:extLst>
            <c:ext xmlns:c16="http://schemas.microsoft.com/office/drawing/2014/chart" uri="{C3380CC4-5D6E-409C-BE32-E72D297353CC}">
              <c16:uniqueId val="{00000001-8115-4350-873F-26F061087A14}"/>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-33</c:v>
                </c:pt>
                <c:pt idx="1">
                  <c:v>-33</c:v>
                </c:pt>
                <c:pt idx="2">
                  <c:v>-21</c:v>
                </c:pt>
                <c:pt idx="3">
                  <c:v>-34</c:v>
                </c:pt>
                <c:pt idx="4">
                  <c:v>-31</c:v>
                </c:pt>
                <c:pt idx="5">
                  <c:v>-29</c:v>
                </c:pt>
                <c:pt idx="6">
                  <c:v>-27</c:v>
                </c:pt>
              </c:numCache>
            </c:numRef>
          </c:val>
          <c:extLst>
            <c:ext xmlns:c16="http://schemas.microsoft.com/office/drawing/2014/chart" uri="{C3380CC4-5D6E-409C-BE32-E72D297353CC}">
              <c16:uniqueId val="{00000002-8115-4350-873F-26F061087A14}"/>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6</c:v>
                </c:pt>
                <c:pt idx="2">
                  <c:v>7</c:v>
                </c:pt>
                <c:pt idx="3">
                  <c:v>5</c:v>
                </c:pt>
                <c:pt idx="4">
                  <c:v>5</c:v>
                </c:pt>
                <c:pt idx="5">
                  <c:v>4</c:v>
                </c:pt>
                <c:pt idx="6">
                  <c:v>5</c:v>
                </c:pt>
              </c:numCache>
            </c:numRef>
          </c:val>
          <c:extLst>
            <c:ext xmlns:c16="http://schemas.microsoft.com/office/drawing/2014/chart" uri="{C3380CC4-5D6E-409C-BE32-E72D297353CC}">
              <c16:uniqueId val="{00000003-8115-4350-873F-26F061087A14}"/>
            </c:ext>
          </c:extLst>
        </c:ser>
        <c:dLbls>
          <c:showLegendKey val="0"/>
          <c:showVal val="0"/>
          <c:showCatName val="0"/>
          <c:showSerName val="0"/>
          <c:showPercent val="0"/>
          <c:showBubbleSize val="0"/>
        </c:dLbls>
        <c:gapWidth val="219"/>
        <c:overlap val="-27"/>
        <c:axId val="69921056"/>
        <c:axId val="69911872"/>
      </c:barChart>
      <c:catAx>
        <c:axId val="6992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11872"/>
        <c:crosses val="autoZero"/>
        <c:auto val="1"/>
        <c:lblAlgn val="ctr"/>
        <c:lblOffset val="100"/>
        <c:noMultiLvlLbl val="0"/>
      </c:catAx>
      <c:valAx>
        <c:axId val="6991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2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3.0226854455782701E-2</c:v>
                </c:pt>
                <c:pt idx="1">
                  <c:v>1.5682614483085701E-2</c:v>
                </c:pt>
                <c:pt idx="2">
                  <c:v>1.9504583577140602E-2</c:v>
                </c:pt>
                <c:pt idx="3">
                  <c:v>2.33244623902603E-2</c:v>
                </c:pt>
                <c:pt idx="4">
                  <c:v>1.7584837282913299E-2</c:v>
                </c:pt>
                <c:pt idx="5">
                  <c:v>3.0576948802721299E-2</c:v>
                </c:pt>
                <c:pt idx="6">
                  <c:v>2.0633131459794E-2</c:v>
                </c:pt>
                <c:pt idx="7">
                  <c:v>2.6359118153792101E-2</c:v>
                </c:pt>
                <c:pt idx="8">
                  <c:v>2.0623438920248399E-2</c:v>
                </c:pt>
                <c:pt idx="9">
                  <c:v>2.0619186534907501E-2</c:v>
                </c:pt>
                <c:pt idx="10">
                  <c:v>2.3669000481015199E-2</c:v>
                </c:pt>
                <c:pt idx="11">
                  <c:v>2.29000641201795E-3</c:v>
                </c:pt>
                <c:pt idx="12">
                  <c:v>1.7174654789438699E-2</c:v>
                </c:pt>
                <c:pt idx="13">
                  <c:v>2.78563224312082E-2</c:v>
                </c:pt>
                <c:pt idx="14">
                  <c:v>2.6704103276212001E-2</c:v>
                </c:pt>
                <c:pt idx="15">
                  <c:v>3.3180524938787703E-2</c:v>
                </c:pt>
                <c:pt idx="16">
                  <c:v>2.1731753905043699E-2</c:v>
                </c:pt>
                <c:pt idx="17">
                  <c:v>2.4776440273531899E-2</c:v>
                </c:pt>
                <c:pt idx="18">
                  <c:v>2.47703030741852E-2</c:v>
                </c:pt>
                <c:pt idx="19">
                  <c:v>2.0954296773800299E-2</c:v>
                </c:pt>
                <c:pt idx="20">
                  <c:v>2.6282610434577299E-2</c:v>
                </c:pt>
                <c:pt idx="21">
                  <c:v>1.8278750952018301E-2</c:v>
                </c:pt>
                <c:pt idx="22">
                  <c:v>1.86561481526606E-2</c:v>
                </c:pt>
                <c:pt idx="23">
                  <c:v>2.0936668481177902E-2</c:v>
                </c:pt>
                <c:pt idx="24">
                  <c:v>1.5223480696626501E-2</c:v>
                </c:pt>
                <c:pt idx="25">
                  <c:v>2.24512161709641E-2</c:v>
                </c:pt>
                <c:pt idx="26">
                  <c:v>1.1413310202358E-2</c:v>
                </c:pt>
              </c:numCache>
            </c:numRef>
          </c:val>
          <c:smooth val="0"/>
          <c:extLst>
            <c:ext xmlns:c16="http://schemas.microsoft.com/office/drawing/2014/chart" uri="{C3380CC4-5D6E-409C-BE32-E72D297353CC}">
              <c16:uniqueId val="{00000000-6DA5-4E71-BBF9-F480B8429C6F}"/>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1.41134960305792E-2</c:v>
                </c:pt>
                <c:pt idx="1">
                  <c:v>7.0557522019826704E-3</c:v>
                </c:pt>
                <c:pt idx="2">
                  <c:v>3.52762720035747E-3</c:v>
                </c:pt>
                <c:pt idx="3">
                  <c:v>4.7033370176139998E-3</c:v>
                </c:pt>
                <c:pt idx="4">
                  <c:v>4.7031158142269297E-3</c:v>
                </c:pt>
                <c:pt idx="5">
                  <c:v>5.8786182895572197E-3</c:v>
                </c:pt>
                <c:pt idx="6">
                  <c:v>1.1756545456683E-3</c:v>
                </c:pt>
                <c:pt idx="7">
                  <c:v>1.76346108629203E-2</c:v>
                </c:pt>
                <c:pt idx="8">
                  <c:v>8.2280340875697904E-3</c:v>
                </c:pt>
                <c:pt idx="9">
                  <c:v>-1.1753367339742799E-3</c:v>
                </c:pt>
                <c:pt idx="10">
                  <c:v>5.8767527415051497E-3</c:v>
                </c:pt>
                <c:pt idx="11">
                  <c:v>5.8764073995722001E-3</c:v>
                </c:pt>
                <c:pt idx="12">
                  <c:v>5.8760620982242504E-3</c:v>
                </c:pt>
                <c:pt idx="13">
                  <c:v>3.5254301024725001E-3</c:v>
                </c:pt>
                <c:pt idx="14">
                  <c:v>5.87550970046652E-3</c:v>
                </c:pt>
                <c:pt idx="15">
                  <c:v>1.6450460612897198E-2</c:v>
                </c:pt>
                <c:pt idx="16">
                  <c:v>1.0573556709509199E-2</c:v>
                </c:pt>
                <c:pt idx="17">
                  <c:v>-1.1747154251882501E-3</c:v>
                </c:pt>
                <c:pt idx="18">
                  <c:v>1.05725630242229E-2</c:v>
                </c:pt>
                <c:pt idx="19">
                  <c:v>-1.1746050390556201E-3</c:v>
                </c:pt>
                <c:pt idx="20">
                  <c:v>8.2223318533135997E-3</c:v>
                </c:pt>
                <c:pt idx="21">
                  <c:v>1.1745222630694999E-2</c:v>
                </c:pt>
                <c:pt idx="22">
                  <c:v>4.6975373160620497E-3</c:v>
                </c:pt>
                <c:pt idx="23">
                  <c:v>5.8716458223239997E-3</c:v>
                </c:pt>
                <c:pt idx="24">
                  <c:v>4.69704086425552E-3</c:v>
                </c:pt>
                <c:pt idx="25">
                  <c:v>1.29162556948946E-2</c:v>
                </c:pt>
                <c:pt idx="26">
                  <c:v>0</c:v>
                </c:pt>
              </c:numCache>
            </c:numRef>
          </c:val>
          <c:smooth val="0"/>
          <c:extLst>
            <c:ext xmlns:c16="http://schemas.microsoft.com/office/drawing/2014/chart" uri="{C3380CC4-5D6E-409C-BE32-E72D297353CC}">
              <c16:uniqueId val="{00000001-6DA5-4E71-BBF9-F480B8429C6F}"/>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1">
                  <c:v>-7.8438819784747392E-3</c:v>
                </c:pt>
                <c:pt idx="2">
                  <c:v>-3.7158145065398301E-3</c:v>
                </c:pt>
                <c:pt idx="3">
                  <c:v>-4.5417198254328103E-3</c:v>
                </c:pt>
                <c:pt idx="4">
                  <c:v>-3.9913896091741397E-3</c:v>
                </c:pt>
                <c:pt idx="5">
                  <c:v>-3.9915489274432803E-3</c:v>
                </c:pt>
                <c:pt idx="6">
                  <c:v>-5.0928691573090901E-3</c:v>
                </c:pt>
                <c:pt idx="7">
                  <c:v>-3.9919115612641401E-3</c:v>
                </c:pt>
                <c:pt idx="8">
                  <c:v>-4.1297285391773599E-3</c:v>
                </c:pt>
                <c:pt idx="9">
                  <c:v>-5.5065321237317798E-3</c:v>
                </c:pt>
                <c:pt idx="10">
                  <c:v>-4.4054682875118703E-3</c:v>
                </c:pt>
                <c:pt idx="11">
                  <c:v>-4.5433393268698597E-3</c:v>
                </c:pt>
                <c:pt idx="12">
                  <c:v>-3.5797633225711002E-3</c:v>
                </c:pt>
                <c:pt idx="13">
                  <c:v>-4.6813965432017197E-3</c:v>
                </c:pt>
                <c:pt idx="14">
                  <c:v>-2.0654186947930801E-3</c:v>
                </c:pt>
                <c:pt idx="15">
                  <c:v>-4.5440149814797003E-3</c:v>
                </c:pt>
                <c:pt idx="16">
                  <c:v>-3.8557030667986801E-3</c:v>
                </c:pt>
                <c:pt idx="17">
                  <c:v>-4.9575236618473097E-3</c:v>
                </c:pt>
                <c:pt idx="18">
                  <c:v>-3.16746381172595E-3</c:v>
                </c:pt>
                <c:pt idx="19">
                  <c:v>-8.4009309884177305E-3</c:v>
                </c:pt>
                <c:pt idx="20">
                  <c:v>-3.9942207757327703E-3</c:v>
                </c:pt>
                <c:pt idx="21">
                  <c:v>-2.4792705435112E-3</c:v>
                </c:pt>
                <c:pt idx="22">
                  <c:v>-2.2038506780973099E-3</c:v>
                </c:pt>
                <c:pt idx="23">
                  <c:v>-3.8568236853052302E-3</c:v>
                </c:pt>
                <c:pt idx="24">
                  <c:v>-1.79073720518267E-3</c:v>
                </c:pt>
                <c:pt idx="25">
                  <c:v>-3.1682840986576098E-3</c:v>
                </c:pt>
                <c:pt idx="26">
                  <c:v>-2.34184939979777E-3</c:v>
                </c:pt>
              </c:numCache>
            </c:numRef>
          </c:val>
          <c:smooth val="0"/>
          <c:extLst>
            <c:ext xmlns:c16="http://schemas.microsoft.com/office/drawing/2014/chart" uri="{C3380CC4-5D6E-409C-BE32-E72D297353CC}">
              <c16:uniqueId val="{00000002-6DA5-4E71-BBF9-F480B8429C6F}"/>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1">
                  <c:v>2.4516564003554901E-2</c:v>
                </c:pt>
                <c:pt idx="2">
                  <c:v>3.0638193572107E-3</c:v>
                </c:pt>
                <c:pt idx="3">
                  <c:v>1.8382352941176499E-2</c:v>
                </c:pt>
                <c:pt idx="4">
                  <c:v>1.8378974453225502E-2</c:v>
                </c:pt>
                <c:pt idx="5">
                  <c:v>1.5312997672424399E-2</c:v>
                </c:pt>
                <c:pt idx="6">
                  <c:v>2.4497045043941599E-2</c:v>
                </c:pt>
                <c:pt idx="7">
                  <c:v>9.1841420480636808E-3</c:v>
                </c:pt>
                <c:pt idx="8">
                  <c:v>0</c:v>
                </c:pt>
                <c:pt idx="9">
                  <c:v>2.7549895922615399E-2</c:v>
                </c:pt>
                <c:pt idx="10">
                  <c:v>9.1807693484713994E-3</c:v>
                </c:pt>
                <c:pt idx="11">
                  <c:v>1.8359853121174999E-2</c:v>
                </c:pt>
                <c:pt idx="12">
                  <c:v>3.0594138163127899E-3</c:v>
                </c:pt>
                <c:pt idx="13">
                  <c:v>2.7533881971425998E-2</c:v>
                </c:pt>
                <c:pt idx="14">
                  <c:v>2.7526302911671199E-2</c:v>
                </c:pt>
                <c:pt idx="15">
                  <c:v>1.22305457881058E-2</c:v>
                </c:pt>
                <c:pt idx="16">
                  <c:v>-3.0572625271332102E-3</c:v>
                </c:pt>
                <c:pt idx="17">
                  <c:v>9.1720679955974108E-3</c:v>
                </c:pt>
                <c:pt idx="18">
                  <c:v>1.52853780073981E-2</c:v>
                </c:pt>
                <c:pt idx="19">
                  <c:v>1.8339650324000499E-2</c:v>
                </c:pt>
                <c:pt idx="20">
                  <c:v>6.1120958376627297E-3</c:v>
                </c:pt>
                <c:pt idx="21">
                  <c:v>2.44468891333578E-2</c:v>
                </c:pt>
                <c:pt idx="22">
                  <c:v>2.4440914090187001E-2</c:v>
                </c:pt>
                <c:pt idx="23">
                  <c:v>3.66524129505192E-2</c:v>
                </c:pt>
                <c:pt idx="24">
                  <c:v>1.2212994626282401E-2</c:v>
                </c:pt>
                <c:pt idx="25">
                  <c:v>1.22115032360484E-2</c:v>
                </c:pt>
                <c:pt idx="26">
                  <c:v>3.0525030525030499E-3</c:v>
                </c:pt>
              </c:numCache>
            </c:numRef>
          </c:val>
          <c:smooth val="0"/>
          <c:extLst>
            <c:ext xmlns:c16="http://schemas.microsoft.com/office/drawing/2014/chart" uri="{C3380CC4-5D6E-409C-BE32-E72D297353CC}">
              <c16:uniqueId val="{00000003-6DA5-4E71-BBF9-F480B8429C6F}"/>
            </c:ext>
          </c:extLst>
        </c:ser>
        <c:dLbls>
          <c:showLegendKey val="0"/>
          <c:showVal val="0"/>
          <c:showCatName val="0"/>
          <c:showSerName val="0"/>
          <c:showPercent val="0"/>
          <c:showBubbleSize val="0"/>
        </c:dLbls>
        <c:smooth val="0"/>
        <c:axId val="328009632"/>
        <c:axId val="328010944"/>
      </c:lineChart>
      <c:dateAx>
        <c:axId val="328009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10944"/>
        <c:crosses val="autoZero"/>
        <c:auto val="1"/>
        <c:lblOffset val="100"/>
        <c:baseTimeUnit val="days"/>
      </c:dateAx>
      <c:valAx>
        <c:axId val="32801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0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c:v>
                </c:pt>
                <c:pt idx="1">
                  <c:v>2</c:v>
                </c:pt>
                <c:pt idx="2">
                  <c:v>0</c:v>
                </c:pt>
                <c:pt idx="3">
                  <c:v>0</c:v>
                </c:pt>
                <c:pt idx="4">
                  <c:v>0</c:v>
                </c:pt>
                <c:pt idx="5">
                  <c:v>0</c:v>
                </c:pt>
                <c:pt idx="6">
                  <c:v>2</c:v>
                </c:pt>
                <c:pt idx="7">
                  <c:v>3</c:v>
                </c:pt>
                <c:pt idx="8">
                  <c:v>3</c:v>
                </c:pt>
                <c:pt idx="9">
                  <c:v>0</c:v>
                </c:pt>
                <c:pt idx="10">
                  <c:v>0</c:v>
                </c:pt>
                <c:pt idx="11">
                  <c:v>0</c:v>
                </c:pt>
                <c:pt idx="12">
                  <c:v>0</c:v>
                </c:pt>
                <c:pt idx="13">
                  <c:v>1</c:v>
                </c:pt>
                <c:pt idx="14">
                  <c:v>2</c:v>
                </c:pt>
                <c:pt idx="15">
                  <c:v>2</c:v>
                </c:pt>
                <c:pt idx="16">
                  <c:v>1</c:v>
                </c:pt>
                <c:pt idx="17">
                  <c:v>0</c:v>
                </c:pt>
                <c:pt idx="18">
                  <c:v>1</c:v>
                </c:pt>
                <c:pt idx="19">
                  <c:v>1</c:v>
                </c:pt>
                <c:pt idx="20">
                  <c:v>3</c:v>
                </c:pt>
                <c:pt idx="21">
                  <c:v>0</c:v>
                </c:pt>
                <c:pt idx="22">
                  <c:v>1</c:v>
                </c:pt>
                <c:pt idx="23">
                  <c:v>0</c:v>
                </c:pt>
                <c:pt idx="24">
                  <c:v>0</c:v>
                </c:pt>
                <c:pt idx="25">
                  <c:v>0</c:v>
                </c:pt>
                <c:pt idx="26">
                  <c:v>0</c:v>
                </c:pt>
              </c:numCache>
            </c:numRef>
          </c:val>
          <c:smooth val="0"/>
          <c:extLst>
            <c:ext xmlns:c16="http://schemas.microsoft.com/office/drawing/2014/chart" uri="{C3380CC4-5D6E-409C-BE32-E72D297353CC}">
              <c16:uniqueId val="{00000000-3A2F-4A0F-AD59-D7B48CBDF5D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1</c:v>
                </c:pt>
                <c:pt idx="2">
                  <c:v>0</c:v>
                </c:pt>
                <c:pt idx="3">
                  <c:v>0</c:v>
                </c:pt>
                <c:pt idx="4">
                  <c:v>0</c:v>
                </c:pt>
                <c:pt idx="5">
                  <c:v>0</c:v>
                </c:pt>
                <c:pt idx="6">
                  <c:v>1</c:v>
                </c:pt>
                <c:pt idx="7">
                  <c:v>1</c:v>
                </c:pt>
                <c:pt idx="8">
                  <c:v>2</c:v>
                </c:pt>
                <c:pt idx="9">
                  <c:v>1</c:v>
                </c:pt>
                <c:pt idx="10">
                  <c:v>2</c:v>
                </c:pt>
                <c:pt idx="11">
                  <c:v>1</c:v>
                </c:pt>
                <c:pt idx="12">
                  <c:v>0</c:v>
                </c:pt>
                <c:pt idx="13">
                  <c:v>0</c:v>
                </c:pt>
                <c:pt idx="14">
                  <c:v>0</c:v>
                </c:pt>
                <c:pt idx="15">
                  <c:v>0</c:v>
                </c:pt>
                <c:pt idx="16">
                  <c:v>1</c:v>
                </c:pt>
                <c:pt idx="17">
                  <c:v>0</c:v>
                </c:pt>
                <c:pt idx="18">
                  <c:v>0</c:v>
                </c:pt>
                <c:pt idx="19">
                  <c:v>1</c:v>
                </c:pt>
                <c:pt idx="20">
                  <c:v>1</c:v>
                </c:pt>
                <c:pt idx="21">
                  <c:v>0</c:v>
                </c:pt>
                <c:pt idx="22">
                  <c:v>0</c:v>
                </c:pt>
                <c:pt idx="23">
                  <c:v>1</c:v>
                </c:pt>
                <c:pt idx="24">
                  <c:v>0</c:v>
                </c:pt>
                <c:pt idx="25">
                  <c:v>0</c:v>
                </c:pt>
                <c:pt idx="26">
                  <c:v>0</c:v>
                </c:pt>
              </c:numCache>
            </c:numRef>
          </c:val>
          <c:smooth val="0"/>
          <c:extLst>
            <c:ext xmlns:c16="http://schemas.microsoft.com/office/drawing/2014/chart" uri="{C3380CC4-5D6E-409C-BE32-E72D297353CC}">
              <c16:uniqueId val="{00000001-3A2F-4A0F-AD59-D7B48CBDF5D1}"/>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3A2F-4A0F-AD59-D7B48CBDF5D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1</c:v>
                </c:pt>
                <c:pt idx="24">
                  <c:v>0</c:v>
                </c:pt>
                <c:pt idx="25">
                  <c:v>0</c:v>
                </c:pt>
                <c:pt idx="26">
                  <c:v>0</c:v>
                </c:pt>
              </c:numCache>
            </c:numRef>
          </c:val>
          <c:smooth val="0"/>
          <c:extLst>
            <c:ext xmlns:c16="http://schemas.microsoft.com/office/drawing/2014/chart" uri="{C3380CC4-5D6E-409C-BE32-E72D297353CC}">
              <c16:uniqueId val="{00000003-3A2F-4A0F-AD59-D7B48CBDF5D1}"/>
            </c:ext>
          </c:extLst>
        </c:ser>
        <c:dLbls>
          <c:showLegendKey val="0"/>
          <c:showVal val="0"/>
          <c:showCatName val="0"/>
          <c:showSerName val="0"/>
          <c:showPercent val="0"/>
          <c:showBubbleSize val="0"/>
        </c:dLbls>
        <c:smooth val="0"/>
        <c:axId val="328016848"/>
        <c:axId val="328014552"/>
      </c:lineChart>
      <c:dateAx>
        <c:axId val="328016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14552"/>
        <c:crosses val="autoZero"/>
        <c:auto val="1"/>
        <c:lblOffset val="100"/>
        <c:baseTimeUnit val="days"/>
      </c:dateAx>
      <c:valAx>
        <c:axId val="32801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1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3</c:v>
                </c:pt>
                <c:pt idx="15">
                  <c:v>3</c:v>
                </c:pt>
                <c:pt idx="16">
                  <c:v>4</c:v>
                </c:pt>
                <c:pt idx="17">
                  <c:v>2</c:v>
                </c:pt>
                <c:pt idx="18">
                  <c:v>5</c:v>
                </c:pt>
                <c:pt idx="19">
                  <c:v>2</c:v>
                </c:pt>
                <c:pt idx="20">
                  <c:v>2</c:v>
                </c:pt>
                <c:pt idx="21">
                  <c:v>0</c:v>
                </c:pt>
                <c:pt idx="22">
                  <c:v>0</c:v>
                </c:pt>
                <c:pt idx="23">
                  <c:v>1</c:v>
                </c:pt>
              </c:numCache>
            </c:numRef>
          </c:val>
          <c:smooth val="0"/>
          <c:extLst>
            <c:ext xmlns:c16="http://schemas.microsoft.com/office/drawing/2014/chart" uri="{C3380CC4-5D6E-409C-BE32-E72D297353CC}">
              <c16:uniqueId val="{00000000-048B-4269-ACAA-70686FC15E5D}"/>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1</c:v>
                </c:pt>
                <c:pt idx="14">
                  <c:v>3</c:v>
                </c:pt>
                <c:pt idx="15">
                  <c:v>2</c:v>
                </c:pt>
                <c:pt idx="16">
                  <c:v>0</c:v>
                </c:pt>
                <c:pt idx="17">
                  <c:v>0</c:v>
                </c:pt>
                <c:pt idx="18">
                  <c:v>1</c:v>
                </c:pt>
                <c:pt idx="19">
                  <c:v>1</c:v>
                </c:pt>
                <c:pt idx="20">
                  <c:v>1</c:v>
                </c:pt>
                <c:pt idx="21">
                  <c:v>1</c:v>
                </c:pt>
                <c:pt idx="22">
                  <c:v>0</c:v>
                </c:pt>
                <c:pt idx="23">
                  <c:v>1</c:v>
                </c:pt>
              </c:numCache>
            </c:numRef>
          </c:val>
          <c:smooth val="0"/>
          <c:extLst>
            <c:ext xmlns:c16="http://schemas.microsoft.com/office/drawing/2014/chart" uri="{C3380CC4-5D6E-409C-BE32-E72D297353CC}">
              <c16:uniqueId val="{00000001-048B-4269-ACAA-70686FC15E5D}"/>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48B-4269-ACAA-70686FC15E5D}"/>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3-048B-4269-ACAA-70686FC15E5D}"/>
            </c:ext>
          </c:extLst>
        </c:ser>
        <c:dLbls>
          <c:showLegendKey val="0"/>
          <c:showVal val="0"/>
          <c:showCatName val="0"/>
          <c:showSerName val="0"/>
          <c:showPercent val="0"/>
          <c:showBubbleSize val="0"/>
        </c:dLbls>
        <c:smooth val="0"/>
        <c:axId val="328015208"/>
        <c:axId val="328011600"/>
      </c:lineChart>
      <c:catAx>
        <c:axId val="32801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11600"/>
        <c:crosses val="autoZero"/>
        <c:auto val="1"/>
        <c:lblAlgn val="ctr"/>
        <c:lblOffset val="100"/>
        <c:noMultiLvlLbl val="0"/>
      </c:catAx>
      <c:valAx>
        <c:axId val="32801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1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6</c:v>
                </c:pt>
                <c:pt idx="2">
                  <c:v>7</c:v>
                </c:pt>
                <c:pt idx="3">
                  <c:v>8</c:v>
                </c:pt>
                <c:pt idx="4">
                  <c:v>1</c:v>
                </c:pt>
                <c:pt idx="5">
                  <c:v>0</c:v>
                </c:pt>
                <c:pt idx="6">
                  <c:v>1</c:v>
                </c:pt>
              </c:numCache>
            </c:numRef>
          </c:val>
          <c:extLst>
            <c:ext xmlns:c16="http://schemas.microsoft.com/office/drawing/2014/chart" uri="{C3380CC4-5D6E-409C-BE32-E72D297353CC}">
              <c16:uniqueId val="{00000000-D090-4211-AAF4-AA567773AE7C}"/>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1</c:v>
                </c:pt>
                <c:pt idx="3">
                  <c:v>3</c:v>
                </c:pt>
                <c:pt idx="4">
                  <c:v>3</c:v>
                </c:pt>
                <c:pt idx="5">
                  <c:v>2</c:v>
                </c:pt>
                <c:pt idx="6">
                  <c:v>1</c:v>
                </c:pt>
              </c:numCache>
            </c:numRef>
          </c:val>
          <c:extLst>
            <c:ext xmlns:c16="http://schemas.microsoft.com/office/drawing/2014/chart" uri="{C3380CC4-5D6E-409C-BE32-E72D297353CC}">
              <c16:uniqueId val="{00000001-D090-4211-AAF4-AA567773AE7C}"/>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D090-4211-AAF4-AA567773AE7C}"/>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1</c:v>
                </c:pt>
                <c:pt idx="3">
                  <c:v>0</c:v>
                </c:pt>
                <c:pt idx="4">
                  <c:v>2</c:v>
                </c:pt>
                <c:pt idx="5">
                  <c:v>0</c:v>
                </c:pt>
                <c:pt idx="6">
                  <c:v>0</c:v>
                </c:pt>
              </c:numCache>
            </c:numRef>
          </c:val>
          <c:extLst>
            <c:ext xmlns:c16="http://schemas.microsoft.com/office/drawing/2014/chart" uri="{C3380CC4-5D6E-409C-BE32-E72D297353CC}">
              <c16:uniqueId val="{00000003-D090-4211-AAF4-AA567773AE7C}"/>
            </c:ext>
          </c:extLst>
        </c:ser>
        <c:dLbls>
          <c:showLegendKey val="0"/>
          <c:showVal val="0"/>
          <c:showCatName val="0"/>
          <c:showSerName val="0"/>
          <c:showPercent val="0"/>
          <c:showBubbleSize val="0"/>
        </c:dLbls>
        <c:gapWidth val="219"/>
        <c:overlap val="-27"/>
        <c:axId val="328020784"/>
        <c:axId val="328019144"/>
      </c:barChart>
      <c:catAx>
        <c:axId val="32802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19144"/>
        <c:crosses val="autoZero"/>
        <c:auto val="1"/>
        <c:lblAlgn val="ctr"/>
        <c:lblOffset val="100"/>
        <c:noMultiLvlLbl val="0"/>
      </c:catAx>
      <c:valAx>
        <c:axId val="32801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2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423</c:v>
                </c:pt>
                <c:pt idx="1">
                  <c:v>36</c:v>
                </c:pt>
                <c:pt idx="2">
                  <c:v>0</c:v>
                </c:pt>
                <c:pt idx="3">
                  <c:v>48</c:v>
                </c:pt>
              </c:numCache>
            </c:numRef>
          </c:val>
          <c:extLst>
            <c:ext xmlns:c16="http://schemas.microsoft.com/office/drawing/2014/chart" uri="{C3380CC4-5D6E-409C-BE32-E72D297353CC}">
              <c16:uniqueId val="{00000000-9451-4499-A99A-BA96292232CC}"/>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36</c:v>
                </c:pt>
                <c:pt idx="1">
                  <c:v>15</c:v>
                </c:pt>
                <c:pt idx="2">
                  <c:v>0</c:v>
                </c:pt>
                <c:pt idx="3">
                  <c:v>3</c:v>
                </c:pt>
              </c:numCache>
            </c:numRef>
          </c:val>
          <c:extLst>
            <c:ext xmlns:c16="http://schemas.microsoft.com/office/drawing/2014/chart" uri="{C3380CC4-5D6E-409C-BE32-E72D297353CC}">
              <c16:uniqueId val="{00000001-9451-4499-A99A-BA96292232CC}"/>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52</c:v>
                </c:pt>
                <c:pt idx="1">
                  <c:v>0</c:v>
                </c:pt>
                <c:pt idx="2">
                  <c:v>0</c:v>
                </c:pt>
                <c:pt idx="3">
                  <c:v>1</c:v>
                </c:pt>
              </c:numCache>
            </c:numRef>
          </c:val>
          <c:extLst>
            <c:ext xmlns:c16="http://schemas.microsoft.com/office/drawing/2014/chart" uri="{C3380CC4-5D6E-409C-BE32-E72D297353CC}">
              <c16:uniqueId val="{00000002-9451-4499-A99A-BA96292232CC}"/>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3-9451-4499-A99A-BA96292232CC}"/>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4-9451-4499-A99A-BA96292232CC}"/>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5-9451-4499-A99A-BA96292232C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211</c:v>
                </c:pt>
                <c:pt idx="1">
                  <c:v>28</c:v>
                </c:pt>
                <c:pt idx="2">
                  <c:v>0</c:v>
                </c:pt>
                <c:pt idx="3">
                  <c:v>0</c:v>
                </c:pt>
              </c:numCache>
            </c:numRef>
          </c:val>
          <c:extLst>
            <c:ext xmlns:c16="http://schemas.microsoft.com/office/drawing/2014/chart" uri="{C3380CC4-5D6E-409C-BE32-E72D297353CC}">
              <c16:uniqueId val="{00000006-9451-4499-A99A-BA96292232C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52</c:v>
                </c:pt>
                <c:pt idx="1">
                  <c:v>13</c:v>
                </c:pt>
                <c:pt idx="2">
                  <c:v>0</c:v>
                </c:pt>
                <c:pt idx="3">
                  <c:v>15</c:v>
                </c:pt>
              </c:numCache>
            </c:numRef>
          </c:val>
          <c:extLst>
            <c:ext xmlns:c16="http://schemas.microsoft.com/office/drawing/2014/chart" uri="{C3380CC4-5D6E-409C-BE32-E72D297353CC}">
              <c16:uniqueId val="{00000007-9451-4499-A99A-BA96292232CC}"/>
            </c:ext>
          </c:extLst>
        </c:ser>
        <c:dLbls>
          <c:showLegendKey val="0"/>
          <c:showVal val="0"/>
          <c:showCatName val="0"/>
          <c:showSerName val="0"/>
          <c:showPercent val="0"/>
          <c:showBubbleSize val="0"/>
        </c:dLbls>
        <c:gapWidth val="150"/>
        <c:overlap val="100"/>
        <c:axId val="331445360"/>
        <c:axId val="331443720"/>
      </c:barChart>
      <c:catAx>
        <c:axId val="33144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43720"/>
        <c:crosses val="autoZero"/>
        <c:auto val="1"/>
        <c:lblAlgn val="ctr"/>
        <c:lblOffset val="100"/>
        <c:noMultiLvlLbl val="0"/>
      </c:catAx>
      <c:valAx>
        <c:axId val="331443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4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7</c:v>
                </c:pt>
                <c:pt idx="1">
                  <c:v>12</c:v>
                </c:pt>
                <c:pt idx="2">
                  <c:v>0</c:v>
                </c:pt>
                <c:pt idx="3">
                  <c:v>1</c:v>
                </c:pt>
              </c:numCache>
            </c:numRef>
          </c:val>
          <c:extLst>
            <c:ext xmlns:c16="http://schemas.microsoft.com/office/drawing/2014/chart" uri="{C3380CC4-5D6E-409C-BE32-E72D297353CC}">
              <c16:uniqueId val="{00000000-4E2F-4553-AC05-85969CFA3AEB}"/>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13</c:v>
                </c:pt>
                <c:pt idx="1">
                  <c:v>1</c:v>
                </c:pt>
                <c:pt idx="2">
                  <c:v>0</c:v>
                </c:pt>
                <c:pt idx="3">
                  <c:v>2</c:v>
                </c:pt>
              </c:numCache>
            </c:numRef>
          </c:val>
          <c:extLst>
            <c:ext xmlns:c16="http://schemas.microsoft.com/office/drawing/2014/chart" uri="{C3380CC4-5D6E-409C-BE32-E72D297353CC}">
              <c16:uniqueId val="{00000001-4E2F-4553-AC05-85969CFA3AEB}"/>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4</c:v>
                </c:pt>
                <c:pt idx="1">
                  <c:v>0</c:v>
                </c:pt>
                <c:pt idx="2">
                  <c:v>0</c:v>
                </c:pt>
                <c:pt idx="3">
                  <c:v>0</c:v>
                </c:pt>
              </c:numCache>
            </c:numRef>
          </c:val>
          <c:extLst>
            <c:ext xmlns:c16="http://schemas.microsoft.com/office/drawing/2014/chart" uri="{C3380CC4-5D6E-409C-BE32-E72D297353CC}">
              <c16:uniqueId val="{00000002-4E2F-4553-AC05-85969CFA3AEB}"/>
            </c:ext>
          </c:extLst>
        </c:ser>
        <c:dLbls>
          <c:showLegendKey val="0"/>
          <c:showVal val="0"/>
          <c:showCatName val="0"/>
          <c:showSerName val="0"/>
          <c:showPercent val="0"/>
          <c:showBubbleSize val="0"/>
        </c:dLbls>
        <c:gapWidth val="150"/>
        <c:overlap val="100"/>
        <c:axId val="331447656"/>
        <c:axId val="331440440"/>
      </c:barChart>
      <c:catAx>
        <c:axId val="33144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40440"/>
        <c:crosses val="autoZero"/>
        <c:auto val="1"/>
        <c:lblAlgn val="ctr"/>
        <c:lblOffset val="100"/>
        <c:noMultiLvlLbl val="0"/>
      </c:catAx>
      <c:valAx>
        <c:axId val="331440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4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3.81449354969141E-3</c:v>
                </c:pt>
                <c:pt idx="1">
                  <c:v>4.6409671521245397E-3</c:v>
                </c:pt>
                <c:pt idx="2">
                  <c:v>1.9508409868421801E-2</c:v>
                </c:pt>
                <c:pt idx="3">
                  <c:v>1.10620312941051E-2</c:v>
                </c:pt>
                <c:pt idx="4">
                  <c:v>2.4412758718025E-2</c:v>
                </c:pt>
                <c:pt idx="6">
                  <c:v>1.48765248437965E-2</c:v>
                </c:pt>
              </c:numCache>
            </c:numRef>
          </c:val>
          <c:extLst>
            <c:ext xmlns:c16="http://schemas.microsoft.com/office/drawing/2014/chart" uri="{C3380CC4-5D6E-409C-BE32-E72D297353CC}">
              <c16:uniqueId val="{00000000-EEB6-4AA8-A43D-3E8EA658D56C}"/>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2.3500105750475899E-3</c:v>
                </c:pt>
                <c:pt idx="1">
                  <c:v>6.4625290813808698E-3</c:v>
                </c:pt>
                <c:pt idx="2">
                  <c:v>2.8200126900571099E-2</c:v>
                </c:pt>
                <c:pt idx="3">
                  <c:v>1.17500528752379E-2</c:v>
                </c:pt>
                <c:pt idx="4">
                  <c:v>4.7000211500951797E-3</c:v>
                </c:pt>
                <c:pt idx="5">
                  <c:v>3.52501586257138E-3</c:v>
                </c:pt>
                <c:pt idx="6">
                  <c:v>9.4000423001903508E-3</c:v>
                </c:pt>
              </c:numCache>
            </c:numRef>
          </c:val>
          <c:extLst>
            <c:ext xmlns:c16="http://schemas.microsoft.com/office/drawing/2014/chart" uri="{C3380CC4-5D6E-409C-BE32-E72D297353CC}">
              <c16:uniqueId val="{00000001-EEB6-4AA8-A43D-3E8EA658D56C}"/>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EEB6-4AA8-A43D-3E8EA658D56C}"/>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2">
                  <c:v>7.3403474431123106E-2</c:v>
                </c:pt>
                <c:pt idx="4">
                  <c:v>6.5757279177881101E-2</c:v>
                </c:pt>
              </c:numCache>
            </c:numRef>
          </c:val>
          <c:extLst>
            <c:ext xmlns:c16="http://schemas.microsoft.com/office/drawing/2014/chart" uri="{C3380CC4-5D6E-409C-BE32-E72D297353CC}">
              <c16:uniqueId val="{00000003-EEB6-4AA8-A43D-3E8EA658D56C}"/>
            </c:ext>
          </c:extLst>
        </c:ser>
        <c:dLbls>
          <c:showLegendKey val="0"/>
          <c:showVal val="0"/>
          <c:showCatName val="0"/>
          <c:showSerName val="0"/>
          <c:showPercent val="0"/>
          <c:showBubbleSize val="0"/>
        </c:dLbls>
        <c:gapWidth val="219"/>
        <c:overlap val="-27"/>
        <c:axId val="331445032"/>
        <c:axId val="331442408"/>
      </c:barChart>
      <c:catAx>
        <c:axId val="33144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42408"/>
        <c:crosses val="autoZero"/>
        <c:auto val="1"/>
        <c:lblAlgn val="ctr"/>
        <c:lblOffset val="100"/>
        <c:noMultiLvlLbl val="0"/>
      </c:catAx>
      <c:valAx>
        <c:axId val="33144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4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1.7215259606114901E-3</c:v>
                </c:pt>
                <c:pt idx="1">
                  <c:v>1.6255125145339899E-2</c:v>
                </c:pt>
                <c:pt idx="2">
                  <c:v>0</c:v>
                </c:pt>
                <c:pt idx="3">
                  <c:v>0</c:v>
                </c:pt>
                <c:pt idx="4">
                  <c:v>0</c:v>
                </c:pt>
                <c:pt idx="5">
                  <c:v>0</c:v>
                </c:pt>
                <c:pt idx="6">
                  <c:v>2.2923336720893101E-3</c:v>
                </c:pt>
                <c:pt idx="7">
                  <c:v>8.0212984572369302E-3</c:v>
                </c:pt>
                <c:pt idx="8">
                  <c:v>9.5469039390525708E-3</c:v>
                </c:pt>
                <c:pt idx="9">
                  <c:v>0</c:v>
                </c:pt>
                <c:pt idx="10">
                  <c:v>0</c:v>
                </c:pt>
                <c:pt idx="11">
                  <c:v>0</c:v>
                </c:pt>
                <c:pt idx="12">
                  <c:v>0</c:v>
                </c:pt>
                <c:pt idx="13">
                  <c:v>4.5784925313340601E-3</c:v>
                </c:pt>
                <c:pt idx="14">
                  <c:v>5.4545385193407299E-2</c:v>
                </c:pt>
                <c:pt idx="15">
                  <c:v>1.2774314095597599E-2</c:v>
                </c:pt>
                <c:pt idx="16">
                  <c:v>2.4397961245363399E-2</c:v>
                </c:pt>
                <c:pt idx="17">
                  <c:v>0</c:v>
                </c:pt>
                <c:pt idx="18">
                  <c:v>1.48603696802734E-2</c:v>
                </c:pt>
                <c:pt idx="19">
                  <c:v>3.8094802726064102E-3</c:v>
                </c:pt>
                <c:pt idx="20">
                  <c:v>6.2206818629037897E-3</c:v>
                </c:pt>
                <c:pt idx="21">
                  <c:v>0</c:v>
                </c:pt>
                <c:pt idx="22">
                  <c:v>1.90351464944874E-3</c:v>
                </c:pt>
                <c:pt idx="23">
                  <c:v>0</c:v>
                </c:pt>
                <c:pt idx="24">
                  <c:v>0</c:v>
                </c:pt>
                <c:pt idx="25">
                  <c:v>0</c:v>
                </c:pt>
                <c:pt idx="26">
                  <c:v>0</c:v>
                </c:pt>
              </c:numCache>
            </c:numRef>
          </c:val>
          <c:smooth val="0"/>
          <c:extLst>
            <c:ext xmlns:c16="http://schemas.microsoft.com/office/drawing/2014/chart" uri="{C3380CC4-5D6E-409C-BE32-E72D297353CC}">
              <c16:uniqueId val="{00000000-B504-4982-9C06-F01BF48F1CD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1.29350893697084E-2</c:v>
                </c:pt>
                <c:pt idx="2">
                  <c:v>0</c:v>
                </c:pt>
                <c:pt idx="3">
                  <c:v>0</c:v>
                </c:pt>
                <c:pt idx="4">
                  <c:v>0</c:v>
                </c:pt>
                <c:pt idx="5">
                  <c:v>0</c:v>
                </c:pt>
                <c:pt idx="6">
                  <c:v>9.4052363653464102E-3</c:v>
                </c:pt>
                <c:pt idx="7">
                  <c:v>2.8213055591475002E-2</c:v>
                </c:pt>
                <c:pt idx="8">
                  <c:v>1.11662239356826E-2</c:v>
                </c:pt>
                <c:pt idx="9">
                  <c:v>3.5260516449030898E-3</c:v>
                </c:pt>
                <c:pt idx="10">
                  <c:v>3.5259687599167901E-3</c:v>
                </c:pt>
                <c:pt idx="11">
                  <c:v>9.4020308386611497E-3</c:v>
                </c:pt>
                <c:pt idx="12">
                  <c:v>0</c:v>
                </c:pt>
                <c:pt idx="13">
                  <c:v>0</c:v>
                </c:pt>
                <c:pt idx="14">
                  <c:v>0</c:v>
                </c:pt>
                <c:pt idx="15">
                  <c:v>0</c:v>
                </c:pt>
                <c:pt idx="16">
                  <c:v>7.0487065623458097E-3</c:v>
                </c:pt>
                <c:pt idx="17">
                  <c:v>0</c:v>
                </c:pt>
                <c:pt idx="18">
                  <c:v>0</c:v>
                </c:pt>
                <c:pt idx="19">
                  <c:v>2.3492376723753101E-3</c:v>
                </c:pt>
                <c:pt idx="20">
                  <c:v>3.5237323372916598E-3</c:v>
                </c:pt>
                <c:pt idx="21">
                  <c:v>0</c:v>
                </c:pt>
                <c:pt idx="22">
                  <c:v>0</c:v>
                </c:pt>
                <c:pt idx="23">
                  <c:v>3.5229047523985101E-3</c:v>
                </c:pt>
                <c:pt idx="24">
                  <c:v>0</c:v>
                </c:pt>
                <c:pt idx="25">
                  <c:v>0</c:v>
                </c:pt>
                <c:pt idx="26">
                  <c:v>0</c:v>
                </c:pt>
              </c:numCache>
            </c:numRef>
          </c:val>
          <c:smooth val="0"/>
          <c:extLst>
            <c:ext xmlns:c16="http://schemas.microsoft.com/office/drawing/2014/chart" uri="{C3380CC4-5D6E-409C-BE32-E72D297353CC}">
              <c16:uniqueId val="{00000001-B504-4982-9C06-F01BF48F1CD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B504-4982-9C06-F01BF48F1CD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6.7261831967714306E-2</c:v>
                </c:pt>
                <c:pt idx="17">
                  <c:v>0</c:v>
                </c:pt>
                <c:pt idx="18">
                  <c:v>0</c:v>
                </c:pt>
                <c:pt idx="19">
                  <c:v>0</c:v>
                </c:pt>
                <c:pt idx="20">
                  <c:v>0</c:v>
                </c:pt>
                <c:pt idx="21">
                  <c:v>0</c:v>
                </c:pt>
                <c:pt idx="22">
                  <c:v>0</c:v>
                </c:pt>
                <c:pt idx="23">
                  <c:v>6.4129970072680606E-2</c:v>
                </c:pt>
                <c:pt idx="24">
                  <c:v>0</c:v>
                </c:pt>
                <c:pt idx="25">
                  <c:v>0</c:v>
                </c:pt>
                <c:pt idx="26">
                  <c:v>0</c:v>
                </c:pt>
              </c:numCache>
            </c:numRef>
          </c:val>
          <c:smooth val="0"/>
          <c:extLst>
            <c:ext xmlns:c16="http://schemas.microsoft.com/office/drawing/2014/chart" uri="{C3380CC4-5D6E-409C-BE32-E72D297353CC}">
              <c16:uniqueId val="{00000003-B504-4982-9C06-F01BF48F1CDA}"/>
            </c:ext>
          </c:extLst>
        </c:ser>
        <c:dLbls>
          <c:showLegendKey val="0"/>
          <c:showVal val="0"/>
          <c:showCatName val="0"/>
          <c:showSerName val="0"/>
          <c:showPercent val="0"/>
          <c:showBubbleSize val="0"/>
        </c:dLbls>
        <c:smooth val="0"/>
        <c:axId val="331454216"/>
        <c:axId val="331454544"/>
      </c:lineChart>
      <c:dateAx>
        <c:axId val="331454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54544"/>
        <c:crosses val="autoZero"/>
        <c:auto val="1"/>
        <c:lblOffset val="100"/>
        <c:baseTimeUnit val="days"/>
      </c:dateAx>
      <c:valAx>
        <c:axId val="33145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5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4.63291994939457E-3</c:v>
                </c:pt>
                <c:pt idx="1">
                  <c:v>1.7753721176074801E-2</c:v>
                </c:pt>
                <c:pt idx="2">
                  <c:v>8.2070275324217304E-3</c:v>
                </c:pt>
              </c:numCache>
            </c:numRef>
          </c:val>
          <c:extLst>
            <c:ext xmlns:c16="http://schemas.microsoft.com/office/drawing/2014/chart" uri="{C3380CC4-5D6E-409C-BE32-E72D297353CC}">
              <c16:uniqueId val="{00000000-3C1B-430A-8E39-237957917154}"/>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8.9129699385898306E-3</c:v>
                </c:pt>
                <c:pt idx="1">
                  <c:v>2.3492376723753101E-3</c:v>
                </c:pt>
                <c:pt idx="2">
                  <c:v>0</c:v>
                </c:pt>
              </c:numCache>
            </c:numRef>
          </c:val>
          <c:extLst>
            <c:ext xmlns:c16="http://schemas.microsoft.com/office/drawing/2014/chart" uri="{C3380CC4-5D6E-409C-BE32-E72D297353CC}">
              <c16:uniqueId val="{00000001-3C1B-430A-8E39-237957917154}"/>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3C1B-430A-8E39-237957917154}"/>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7.3549692010664705E-2</c:v>
                </c:pt>
                <c:pt idx="1">
                  <c:v>6.5690026877848404E-2</c:v>
                </c:pt>
                <c:pt idx="2">
                  <c:v>0</c:v>
                </c:pt>
              </c:numCache>
            </c:numRef>
          </c:val>
          <c:extLst>
            <c:ext xmlns:c16="http://schemas.microsoft.com/office/drawing/2014/chart" uri="{C3380CC4-5D6E-409C-BE32-E72D297353CC}">
              <c16:uniqueId val="{00000003-3C1B-430A-8E39-237957917154}"/>
            </c:ext>
          </c:extLst>
        </c:ser>
        <c:dLbls>
          <c:showLegendKey val="0"/>
          <c:showVal val="0"/>
          <c:showCatName val="0"/>
          <c:showSerName val="0"/>
          <c:showPercent val="0"/>
          <c:showBubbleSize val="0"/>
        </c:dLbls>
        <c:gapWidth val="219"/>
        <c:overlap val="-27"/>
        <c:axId val="331450936"/>
        <c:axId val="69914168"/>
      </c:barChart>
      <c:catAx>
        <c:axId val="33145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14168"/>
        <c:crosses val="autoZero"/>
        <c:auto val="1"/>
        <c:lblAlgn val="ctr"/>
        <c:lblOffset val="100"/>
        <c:noMultiLvlLbl val="0"/>
      </c:catAx>
      <c:valAx>
        <c:axId val="6991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5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8.3927501897906008E-3</c:v>
                </c:pt>
                <c:pt idx="14">
                  <c:v>1.3224939693003399E-2</c:v>
                </c:pt>
                <c:pt idx="15">
                  <c:v>3.7640212972394199E-2</c:v>
                </c:pt>
                <c:pt idx="16">
                  <c:v>2.4796761924381302E-3</c:v>
                </c:pt>
                <c:pt idx="17">
                  <c:v>1.90744322495241E-3</c:v>
                </c:pt>
                <c:pt idx="18">
                  <c:v>1.1902445723703E-2</c:v>
                </c:pt>
                <c:pt idx="19">
                  <c:v>8.5834945122858393E-3</c:v>
                </c:pt>
                <c:pt idx="20">
                  <c:v>1.6022523089600199E-2</c:v>
                </c:pt>
                <c:pt idx="21">
                  <c:v>0</c:v>
                </c:pt>
                <c:pt idx="22">
                  <c:v>0</c:v>
                </c:pt>
                <c:pt idx="23">
                  <c:v>4.1963750948953004E-3</c:v>
                </c:pt>
              </c:numCache>
            </c:numRef>
          </c:val>
          <c:smooth val="0"/>
          <c:extLst>
            <c:ext xmlns:c16="http://schemas.microsoft.com/office/drawing/2014/chart" uri="{C3380CC4-5D6E-409C-BE32-E72D297353CC}">
              <c16:uniqueId val="{00000000-9D27-4AE5-85B7-CD36019207D0}"/>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4.70024206246622E-3</c:v>
                </c:pt>
                <c:pt idx="11">
                  <c:v>3.5251815468496598E-3</c:v>
                </c:pt>
                <c:pt idx="12">
                  <c:v>0</c:v>
                </c:pt>
                <c:pt idx="13">
                  <c:v>2.8201452374797299E-2</c:v>
                </c:pt>
                <c:pt idx="14">
                  <c:v>5.0919289010050699E-3</c:v>
                </c:pt>
                <c:pt idx="15">
                  <c:v>7.05036309369933E-3</c:v>
                </c:pt>
                <c:pt idx="16">
                  <c:v>0</c:v>
                </c:pt>
                <c:pt idx="17">
                  <c:v>0</c:v>
                </c:pt>
                <c:pt idx="18">
                  <c:v>1.29256656717821E-2</c:v>
                </c:pt>
                <c:pt idx="19">
                  <c:v>9.4004841249324296E-3</c:v>
                </c:pt>
                <c:pt idx="20">
                  <c:v>7.05036309369933E-3</c:v>
                </c:pt>
                <c:pt idx="21">
                  <c:v>2.35012103123311E-3</c:v>
                </c:pt>
                <c:pt idx="22">
                  <c:v>0</c:v>
                </c:pt>
                <c:pt idx="23">
                  <c:v>1.17506051561655E-2</c:v>
                </c:pt>
              </c:numCache>
            </c:numRef>
          </c:val>
          <c:smooth val="0"/>
          <c:extLst>
            <c:ext xmlns:c16="http://schemas.microsoft.com/office/drawing/2014/chart" uri="{C3380CC4-5D6E-409C-BE32-E72D297353CC}">
              <c16:uniqueId val="{00000001-9D27-4AE5-85B7-CD36019207D0}"/>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D27-4AE5-85B7-CD36019207D0}"/>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6.8822072003181106E-2</c:v>
                </c:pt>
                <c:pt idx="17">
                  <c:v>0</c:v>
                </c:pt>
                <c:pt idx="18">
                  <c:v>0</c:v>
                </c:pt>
                <c:pt idx="19">
                  <c:v>6.7292692625332606E-2</c:v>
                </c:pt>
                <c:pt idx="20">
                  <c:v>0</c:v>
                </c:pt>
                <c:pt idx="21">
                  <c:v>0</c:v>
                </c:pt>
                <c:pt idx="22">
                  <c:v>0</c:v>
                </c:pt>
                <c:pt idx="23">
                  <c:v>0</c:v>
                </c:pt>
              </c:numCache>
            </c:numRef>
          </c:val>
          <c:smooth val="0"/>
          <c:extLst>
            <c:ext xmlns:c16="http://schemas.microsoft.com/office/drawing/2014/chart" uri="{C3380CC4-5D6E-409C-BE32-E72D297353CC}">
              <c16:uniqueId val="{00000003-9D27-4AE5-85B7-CD36019207D0}"/>
            </c:ext>
          </c:extLst>
        </c:ser>
        <c:dLbls>
          <c:showLegendKey val="0"/>
          <c:showVal val="0"/>
          <c:showCatName val="0"/>
          <c:showSerName val="0"/>
          <c:showPercent val="0"/>
          <c:showBubbleSize val="0"/>
        </c:dLbls>
        <c:smooth val="0"/>
        <c:axId val="332899048"/>
        <c:axId val="332904296"/>
      </c:lineChart>
      <c:catAx>
        <c:axId val="33289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04296"/>
        <c:crosses val="autoZero"/>
        <c:auto val="1"/>
        <c:lblAlgn val="ctr"/>
        <c:lblOffset val="100"/>
        <c:noMultiLvlLbl val="0"/>
      </c:catAx>
      <c:valAx>
        <c:axId val="33290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9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4C62-4E5F-9050-0D467C31F81F}"/>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2</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1</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1-4C62-4E5F-9050-0D467C31F81F}"/>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4C62-4E5F-9050-0D467C31F81F}"/>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3-4C62-4E5F-9050-0D467C31F81F}"/>
            </c:ext>
          </c:extLst>
        </c:ser>
        <c:dLbls>
          <c:showLegendKey val="0"/>
          <c:showVal val="0"/>
          <c:showCatName val="0"/>
          <c:showSerName val="0"/>
          <c:showPercent val="0"/>
          <c:showBubbleSize val="0"/>
        </c:dLbls>
        <c:smooth val="0"/>
        <c:axId val="522808560"/>
        <c:axId val="522744600"/>
      </c:lineChart>
      <c:dateAx>
        <c:axId val="522808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744600"/>
        <c:crosses val="autoZero"/>
        <c:auto val="1"/>
        <c:lblOffset val="100"/>
        <c:baseTimeUnit val="days"/>
      </c:dateAx>
      <c:valAx>
        <c:axId val="52274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80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55B18-5005-4ACB-8A16-E6F526DCCE2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07B6CAF-48A3-4301-A7FF-6532B6B46BF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78550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6645F-6BDC-4A72-8951-FC84643A4FD4}"/>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5E9F187A-40DA-4812-B1C1-5CEEDED3C046}"/>
              </a:ext>
            </a:extLst>
          </p:cNvPr>
          <p:cNvGraphicFramePr>
            <a:graphicFrameLocks noGrp="1"/>
          </p:cNvGraphicFramePr>
          <p:nvPr>
            <p:ph type="tbl" sz="quarter" idx="13"/>
            <p:extLst>
              <p:ext uri="{D42A27DB-BD31-4B8C-83A1-F6EECF244321}">
                <p14:modId xmlns:p14="http://schemas.microsoft.com/office/powerpoint/2010/main" val="1301256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59327802"/>
                    </a:ext>
                  </a:extLst>
                </a:gridCol>
                <a:gridCol w="740664">
                  <a:extLst>
                    <a:ext uri="{9D8B030D-6E8A-4147-A177-3AD203B41FA5}">
                      <a16:colId xmlns:a16="http://schemas.microsoft.com/office/drawing/2014/main" val="1398842035"/>
                    </a:ext>
                  </a:extLst>
                </a:gridCol>
                <a:gridCol w="740664">
                  <a:extLst>
                    <a:ext uri="{9D8B030D-6E8A-4147-A177-3AD203B41FA5}">
                      <a16:colId xmlns:a16="http://schemas.microsoft.com/office/drawing/2014/main" val="4261716069"/>
                    </a:ext>
                  </a:extLst>
                </a:gridCol>
                <a:gridCol w="740664">
                  <a:extLst>
                    <a:ext uri="{9D8B030D-6E8A-4147-A177-3AD203B41FA5}">
                      <a16:colId xmlns:a16="http://schemas.microsoft.com/office/drawing/2014/main" val="1995325625"/>
                    </a:ext>
                  </a:extLst>
                </a:gridCol>
                <a:gridCol w="740664">
                  <a:extLst>
                    <a:ext uri="{9D8B030D-6E8A-4147-A177-3AD203B41FA5}">
                      <a16:colId xmlns:a16="http://schemas.microsoft.com/office/drawing/2014/main" val="2740690667"/>
                    </a:ext>
                  </a:extLst>
                </a:gridCol>
                <a:gridCol w="740664">
                  <a:extLst>
                    <a:ext uri="{9D8B030D-6E8A-4147-A177-3AD203B41FA5}">
                      <a16:colId xmlns:a16="http://schemas.microsoft.com/office/drawing/2014/main" val="2193933302"/>
                    </a:ext>
                  </a:extLst>
                </a:gridCol>
                <a:gridCol w="740664">
                  <a:extLst>
                    <a:ext uri="{9D8B030D-6E8A-4147-A177-3AD203B41FA5}">
                      <a16:colId xmlns:a16="http://schemas.microsoft.com/office/drawing/2014/main" val="286918530"/>
                    </a:ext>
                  </a:extLst>
                </a:gridCol>
                <a:gridCol w="740664">
                  <a:extLst>
                    <a:ext uri="{9D8B030D-6E8A-4147-A177-3AD203B41FA5}">
                      <a16:colId xmlns:a16="http://schemas.microsoft.com/office/drawing/2014/main" val="3573669158"/>
                    </a:ext>
                  </a:extLst>
                </a:gridCol>
                <a:gridCol w="740664">
                  <a:extLst>
                    <a:ext uri="{9D8B030D-6E8A-4147-A177-3AD203B41FA5}">
                      <a16:colId xmlns:a16="http://schemas.microsoft.com/office/drawing/2014/main" val="10284902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821668395"/>
                  </a:ext>
                </a:extLst>
              </a:tr>
              <a:tr h="370840">
                <a:tc>
                  <a:txBody>
                    <a:bodyPr/>
                    <a:lstStyle/>
                    <a:p>
                      <a:r>
                        <a:rPr lang="en-US" sz="1000"/>
                        <a:t>Zanella</a:t>
                      </a:r>
                    </a:p>
                  </a:txBody>
                  <a:tcPr/>
                </a:tc>
                <a:tc>
                  <a:txBody>
                    <a:bodyPr/>
                    <a:lstStyle/>
                    <a:p>
                      <a:r>
                        <a:rPr lang="en-US" sz="1000"/>
                        <a:t>725905</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758378917"/>
                  </a:ext>
                </a:extLst>
              </a:tr>
              <a:tr h="370840">
                <a:tc>
                  <a:txBody>
                    <a:bodyPr/>
                    <a:lstStyle/>
                    <a:p>
                      <a:r>
                        <a:rPr lang="en-US" sz="1000"/>
                        <a:t>Motomel</a:t>
                      </a:r>
                    </a:p>
                  </a:txBody>
                  <a:tcPr/>
                </a:tc>
                <a:tc>
                  <a:txBody>
                    <a:bodyPr/>
                    <a:lstStyle/>
                    <a:p>
                      <a:r>
                        <a:rPr lang="en-US" sz="1000"/>
                        <a:t>262881</a:t>
                      </a:r>
                    </a:p>
                  </a:txBody>
                  <a:tcPr/>
                </a:tc>
                <a:tc>
                  <a:txBody>
                    <a:bodyPr/>
                    <a:lstStyle/>
                    <a:p>
                      <a:r>
                        <a:rPr lang="en-US" sz="1000"/>
                        <a:t>1524</a:t>
                      </a:r>
                    </a:p>
                  </a:txBody>
                  <a:tcPr/>
                </a:tc>
                <a:tc>
                  <a:txBody>
                    <a:bodyPr/>
                    <a:lstStyle/>
                    <a:p>
                      <a:r>
                        <a:rPr lang="en-US" sz="1000"/>
                        <a:t>24</a:t>
                      </a:r>
                    </a:p>
                  </a:txBody>
                  <a:tcPr/>
                </a:tc>
                <a:tc>
                  <a:txBody>
                    <a:bodyPr/>
                    <a:lstStyle/>
                    <a:p>
                      <a:r>
                        <a:rPr lang="en-US" sz="1000"/>
                        <a:t>513</a:t>
                      </a:r>
                    </a:p>
                  </a:txBody>
                  <a:tcPr/>
                </a:tc>
                <a:tc>
                  <a:txBody>
                    <a:bodyPr/>
                    <a:lstStyle/>
                    <a:p>
                      <a:r>
                        <a:rPr lang="en-US" sz="1000"/>
                        <a:t>211</a:t>
                      </a:r>
                    </a:p>
                  </a:txBody>
                  <a:tcPr/>
                </a:tc>
                <a:tc>
                  <a:txBody>
                    <a:bodyPr/>
                    <a:lstStyle/>
                    <a:p>
                      <a:r>
                        <a:rPr lang="en-US" sz="1000"/>
                        <a:t>52</a:t>
                      </a:r>
                    </a:p>
                  </a:txBody>
                  <a:tcPr/>
                </a:tc>
                <a:tc>
                  <a:txBody>
                    <a:bodyPr/>
                    <a:lstStyle/>
                    <a:p>
                      <a:r>
                        <a:rPr lang="en-US" sz="1000"/>
                        <a:t>0</a:t>
                      </a:r>
                    </a:p>
                  </a:txBody>
                  <a:tcPr/>
                </a:tc>
                <a:tc>
                  <a:txBody>
                    <a:bodyPr/>
                    <a:lstStyle/>
                    <a:p>
                      <a:r>
                        <a:rPr lang="en-US" sz="1000"/>
                        <a:t>0.0123 %</a:t>
                      </a:r>
                    </a:p>
                  </a:txBody>
                  <a:tcPr/>
                </a:tc>
                <a:extLst>
                  <a:ext uri="{0D108BD9-81ED-4DB2-BD59-A6C34878D82A}">
                    <a16:rowId xmlns:a16="http://schemas.microsoft.com/office/drawing/2014/main" val="2795318742"/>
                  </a:ext>
                </a:extLst>
              </a:tr>
              <a:tr h="370840">
                <a:tc>
                  <a:txBody>
                    <a:bodyPr/>
                    <a:lstStyle/>
                    <a:p>
                      <a:r>
                        <a:rPr lang="en-US" sz="1000"/>
                        <a:t>Corven Motos</a:t>
                      </a:r>
                    </a:p>
                  </a:txBody>
                  <a:tcPr/>
                </a:tc>
                <a:tc>
                  <a:txBody>
                    <a:bodyPr/>
                    <a:lstStyle/>
                    <a:p>
                      <a:r>
                        <a:rPr lang="en-US" sz="1000"/>
                        <a:t>85175</a:t>
                      </a:r>
                    </a:p>
                  </a:txBody>
                  <a:tcPr/>
                </a:tc>
                <a:tc>
                  <a:txBody>
                    <a:bodyPr/>
                    <a:lstStyle/>
                    <a:p>
                      <a:r>
                        <a:rPr lang="en-US" sz="1000"/>
                        <a:t>150</a:t>
                      </a:r>
                    </a:p>
                  </a:txBody>
                  <a:tcPr/>
                </a:tc>
                <a:tc>
                  <a:txBody>
                    <a:bodyPr/>
                    <a:lstStyle/>
                    <a:p>
                      <a:r>
                        <a:rPr lang="en-US" sz="1000"/>
                        <a:t>13</a:t>
                      </a:r>
                    </a:p>
                  </a:txBody>
                  <a:tcPr/>
                </a:tc>
                <a:tc>
                  <a:txBody>
                    <a:bodyPr/>
                    <a:lstStyle/>
                    <a:p>
                      <a:r>
                        <a:rPr lang="en-US" sz="1000"/>
                        <a:t>52</a:t>
                      </a:r>
                    </a:p>
                  </a:txBody>
                  <a:tcPr/>
                </a:tc>
                <a:tc>
                  <a:txBody>
                    <a:bodyPr/>
                    <a:lstStyle/>
                    <a:p>
                      <a:r>
                        <a:rPr lang="en-US" sz="1000"/>
                        <a:t>28</a:t>
                      </a:r>
                    </a:p>
                  </a:txBody>
                  <a:tcPr/>
                </a:tc>
                <a:tc>
                  <a:txBody>
                    <a:bodyPr/>
                    <a:lstStyle/>
                    <a:p>
                      <a:r>
                        <a:rPr lang="en-US" sz="1000"/>
                        <a:t>13</a:t>
                      </a:r>
                    </a:p>
                  </a:txBody>
                  <a:tcPr/>
                </a:tc>
                <a:tc>
                  <a:txBody>
                    <a:bodyPr/>
                    <a:lstStyle/>
                    <a:p>
                      <a:r>
                        <a:rPr lang="en-US" sz="1000"/>
                        <a:t>4</a:t>
                      </a:r>
                    </a:p>
                  </a:txBody>
                  <a:tcPr/>
                </a:tc>
                <a:tc>
                  <a:txBody>
                    <a:bodyPr/>
                    <a:lstStyle/>
                    <a:p>
                      <a:r>
                        <a:rPr lang="en-US" sz="1000"/>
                        <a:t>0.0084 %</a:t>
                      </a:r>
                    </a:p>
                  </a:txBody>
                  <a:tcPr/>
                </a:tc>
                <a:extLst>
                  <a:ext uri="{0D108BD9-81ED-4DB2-BD59-A6C34878D82A}">
                    <a16:rowId xmlns:a16="http://schemas.microsoft.com/office/drawing/2014/main" val="157982948"/>
                  </a:ext>
                </a:extLst>
              </a:tr>
              <a:tr h="370840">
                <a:tc>
                  <a:txBody>
                    <a:bodyPr/>
                    <a:lstStyle/>
                    <a:p>
                      <a:r>
                        <a:rPr lang="en-US" sz="1000"/>
                        <a:t>Gilera Motors Argentina</a:t>
                      </a:r>
                    </a:p>
                  </a:txBody>
                  <a:tcPr/>
                </a:tc>
                <a:tc>
                  <a:txBody>
                    <a:bodyPr/>
                    <a:lstStyle/>
                    <a:p>
                      <a:r>
                        <a:rPr lang="en-US" sz="1000"/>
                        <a:t>32761</a:t>
                      </a:r>
                    </a:p>
                  </a:txBody>
                  <a:tcPr/>
                </a:tc>
                <a:tc>
                  <a:txBody>
                    <a:bodyPr/>
                    <a:lstStyle/>
                    <a:p>
                      <a:r>
                        <a:rPr lang="en-US" sz="1000"/>
                        <a:t>n/a</a:t>
                      </a:r>
                    </a:p>
                  </a:txBody>
                  <a:tcPr/>
                </a:tc>
                <a:tc>
                  <a:txBody>
                    <a:bodyPr/>
                    <a:lstStyle/>
                    <a:p>
                      <a:r>
                        <a:rPr lang="en-US" sz="1000"/>
                        <a:t>3</a:t>
                      </a:r>
                    </a:p>
                  </a:txBody>
                  <a:tcPr/>
                </a:tc>
                <a:tc>
                  <a:txBody>
                    <a:bodyPr/>
                    <a:lstStyle/>
                    <a:p>
                      <a:r>
                        <a:rPr lang="en-US" sz="1000"/>
                        <a:t>52</a:t>
                      </a:r>
                    </a:p>
                  </a:txBody>
                  <a:tcPr/>
                </a:tc>
                <a:tc>
                  <a:txBody>
                    <a:bodyPr/>
                    <a:lstStyle/>
                    <a:p>
                      <a:r>
                        <a:rPr lang="en-US" sz="1000"/>
                        <a:t>0</a:t>
                      </a:r>
                    </a:p>
                  </a:txBody>
                  <a:tcPr/>
                </a:tc>
                <a:tc>
                  <a:txBody>
                    <a:bodyPr/>
                    <a:lstStyle/>
                    <a:p>
                      <a:r>
                        <a:rPr lang="en-US" sz="1000"/>
                        <a:t>15</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67189594"/>
                  </a:ext>
                </a:extLst>
              </a:tr>
            </a:tbl>
          </a:graphicData>
        </a:graphic>
      </p:graphicFrame>
      <p:sp>
        <p:nvSpPr>
          <p:cNvPr id="4" name="Text Placeholder 3">
            <a:extLst>
              <a:ext uri="{FF2B5EF4-FFF2-40B4-BE49-F238E27FC236}">
                <a16:creationId xmlns:a16="http://schemas.microsoft.com/office/drawing/2014/main" id="{0AF51EE3-869E-4A50-A273-1DCD682B3CB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08033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E2985-5F2E-4675-8139-C76BA2131B2C}"/>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8142F0ED-EC17-48C2-8CAD-17744393341D}"/>
              </a:ext>
            </a:extLst>
          </p:cNvPr>
          <p:cNvGraphicFramePr>
            <a:graphicFrameLocks noGrp="1"/>
          </p:cNvGraphicFramePr>
          <p:nvPr>
            <p:ph type="chart" sz="quarter" idx="13"/>
            <p:extLst>
              <p:ext uri="{D42A27DB-BD31-4B8C-83A1-F6EECF244321}">
                <p14:modId xmlns:p14="http://schemas.microsoft.com/office/powerpoint/2010/main" val="1565290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12E8BC-631A-4BDD-AD28-F4EBFC9D5465}"/>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36C47A2-6157-49A6-B49D-3D3121D816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3291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2354B-32EA-4A45-92A6-4E8C78BBB9D4}"/>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47B4E8AE-E1AD-490F-8E5B-321926E5E1C7}"/>
              </a:ext>
            </a:extLst>
          </p:cNvPr>
          <p:cNvGraphicFramePr>
            <a:graphicFrameLocks noGrp="1"/>
          </p:cNvGraphicFramePr>
          <p:nvPr>
            <p:ph type="chart" sz="quarter" idx="13"/>
            <p:extLst>
              <p:ext uri="{D42A27DB-BD31-4B8C-83A1-F6EECF244321}">
                <p14:modId xmlns:p14="http://schemas.microsoft.com/office/powerpoint/2010/main" val="3964171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48C805-6435-45BE-A7D5-7E65451DAC4E}"/>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5F863A37-BA92-430B-A821-ABBCA1C98A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2604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3A0CE-BFFB-4172-A92E-EFEB2145AD52}"/>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0AB0DFA3-8A90-4165-9915-AD703E9E7393}"/>
              </a:ext>
            </a:extLst>
          </p:cNvPr>
          <p:cNvGraphicFramePr>
            <a:graphicFrameLocks noGrp="1"/>
          </p:cNvGraphicFramePr>
          <p:nvPr>
            <p:ph type="chart" sz="quarter" idx="13"/>
            <p:extLst>
              <p:ext uri="{D42A27DB-BD31-4B8C-83A1-F6EECF244321}">
                <p14:modId xmlns:p14="http://schemas.microsoft.com/office/powerpoint/2010/main" val="3195832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E21502-8710-4A5B-8425-0D40069409FE}"/>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8AD113A-AA90-4A99-9968-5F7BB5DC0C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5414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44090-DBA1-454D-B2F3-7FFE30083A5B}"/>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9FBA0F20-A5C2-46C2-AA9B-BF4B8194F602}"/>
              </a:ext>
            </a:extLst>
          </p:cNvPr>
          <p:cNvGraphicFramePr>
            <a:graphicFrameLocks noGrp="1"/>
          </p:cNvGraphicFramePr>
          <p:nvPr>
            <p:ph type="chart" sz="quarter" idx="13"/>
            <p:extLst>
              <p:ext uri="{D42A27DB-BD31-4B8C-83A1-F6EECF244321}">
                <p14:modId xmlns:p14="http://schemas.microsoft.com/office/powerpoint/2010/main" val="562561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40BB7E-7943-48FD-B111-7C89C703592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D4E58481-ABD4-48D5-9B20-F70FB816A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9866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C02F6-734F-4C36-B9AD-8B617B1C617A}"/>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AAC71DDE-B223-43BB-BAF9-26CF1EEF722C}"/>
              </a:ext>
            </a:extLst>
          </p:cNvPr>
          <p:cNvGraphicFramePr>
            <a:graphicFrameLocks noGrp="1"/>
          </p:cNvGraphicFramePr>
          <p:nvPr>
            <p:ph type="chart" sz="quarter" idx="13"/>
            <p:extLst>
              <p:ext uri="{D42A27DB-BD31-4B8C-83A1-F6EECF244321}">
                <p14:modId xmlns:p14="http://schemas.microsoft.com/office/powerpoint/2010/main" val="2259059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2CDE05-AF8E-435D-A8D7-AF75F11197E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40029C5-3D4E-4387-AD68-72326BC503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0058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33F17-03CC-426F-AE17-D3528C9836E3}"/>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306A9ECE-817C-458D-AC93-97D0649BC482}"/>
              </a:ext>
            </a:extLst>
          </p:cNvPr>
          <p:cNvGraphicFramePr>
            <a:graphicFrameLocks noGrp="1"/>
          </p:cNvGraphicFramePr>
          <p:nvPr>
            <p:ph type="chart" sz="quarter" idx="13"/>
            <p:extLst>
              <p:ext uri="{D42A27DB-BD31-4B8C-83A1-F6EECF244321}">
                <p14:modId xmlns:p14="http://schemas.microsoft.com/office/powerpoint/2010/main" val="530939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AB238E-2D8C-47D7-8CAB-CF87EB3572A5}"/>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D3D3E6F-B0A1-4C0D-A692-EFB88BA82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7461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A0509-F960-42B7-807B-0FC62EDF3381}"/>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33E042D3-4B6B-4055-A57F-C41E1E284437}"/>
              </a:ext>
            </a:extLst>
          </p:cNvPr>
          <p:cNvGraphicFramePr>
            <a:graphicFrameLocks noGrp="1"/>
          </p:cNvGraphicFramePr>
          <p:nvPr>
            <p:ph type="chart" sz="quarter" idx="13"/>
            <p:extLst>
              <p:ext uri="{D42A27DB-BD31-4B8C-83A1-F6EECF244321}">
                <p14:modId xmlns:p14="http://schemas.microsoft.com/office/powerpoint/2010/main" val="3278417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1413EB-F553-4720-817C-8E83C0FDB91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40688CC3-70E9-4674-841B-5B7C978FD1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1095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73905-0E6F-41E0-BF45-7A468E11237E}"/>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890222B4-2A26-45F5-B5AA-4F54C89000F5}"/>
              </a:ext>
            </a:extLst>
          </p:cNvPr>
          <p:cNvGraphicFramePr>
            <a:graphicFrameLocks noGrp="1"/>
          </p:cNvGraphicFramePr>
          <p:nvPr>
            <p:ph type="chart" sz="quarter" idx="13"/>
            <p:extLst>
              <p:ext uri="{D42A27DB-BD31-4B8C-83A1-F6EECF244321}">
                <p14:modId xmlns:p14="http://schemas.microsoft.com/office/powerpoint/2010/main" val="4282066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452F96-8DB4-4659-A554-9D97FDF8BC7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774CFD3-884C-4BFA-8639-CC6FC07FEA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385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BB60E-9085-4139-B1F6-C898CA3FB150}"/>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276D293F-8F09-42BA-838A-1B1DE6FDC3E3}"/>
              </a:ext>
            </a:extLst>
          </p:cNvPr>
          <p:cNvGraphicFramePr>
            <a:graphicFrameLocks noGrp="1"/>
          </p:cNvGraphicFramePr>
          <p:nvPr>
            <p:ph type="chart" sz="quarter" idx="13"/>
            <p:extLst>
              <p:ext uri="{D42A27DB-BD31-4B8C-83A1-F6EECF244321}">
                <p14:modId xmlns:p14="http://schemas.microsoft.com/office/powerpoint/2010/main" val="136906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AF9006-F2A5-464F-AAC3-44A1ADD54A2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A2F3379-ECE2-4C95-80EA-9298994B56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0905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ABD66-D563-4030-8013-066E8533F0CA}"/>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CB9AB3FC-9D91-46C3-9A85-771E3B13D1E5}"/>
              </a:ext>
            </a:extLst>
          </p:cNvPr>
          <p:cNvGraphicFramePr>
            <a:graphicFrameLocks noGrp="1"/>
          </p:cNvGraphicFramePr>
          <p:nvPr>
            <p:ph type="chart" sz="quarter" idx="13"/>
            <p:extLst>
              <p:ext uri="{D42A27DB-BD31-4B8C-83A1-F6EECF244321}">
                <p14:modId xmlns:p14="http://schemas.microsoft.com/office/powerpoint/2010/main" val="1422449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20654F-F7C6-415E-A20C-4B585EAEF22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44E0A28D-AD87-4695-931B-804D053673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0365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25C3-6636-4B29-9F9B-B5CC54D630CB}"/>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1FC3D591-97AB-412A-A93F-6EE56871465E}"/>
              </a:ext>
            </a:extLst>
          </p:cNvPr>
          <p:cNvGraphicFramePr>
            <a:graphicFrameLocks noGrp="1"/>
          </p:cNvGraphicFramePr>
          <p:nvPr>
            <p:ph type="chart" sz="quarter" idx="13"/>
            <p:extLst>
              <p:ext uri="{D42A27DB-BD31-4B8C-83A1-F6EECF244321}">
                <p14:modId xmlns:p14="http://schemas.microsoft.com/office/powerpoint/2010/main" val="2746391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D6FDD3-209A-4F05-A382-4CA3783547BC}"/>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5980BA1-211C-44BB-ABA1-DD0C98A22F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3199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D0C7F-73AD-43CA-944A-B58720009F3F}"/>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8783DCA2-C5B2-47FA-AAE5-8CC9B7701DE5}"/>
              </a:ext>
            </a:extLst>
          </p:cNvPr>
          <p:cNvGraphicFramePr>
            <a:graphicFrameLocks noGrp="1"/>
          </p:cNvGraphicFramePr>
          <p:nvPr>
            <p:ph type="chart" sz="quarter" idx="13"/>
            <p:extLst>
              <p:ext uri="{D42A27DB-BD31-4B8C-83A1-F6EECF244321}">
                <p14:modId xmlns:p14="http://schemas.microsoft.com/office/powerpoint/2010/main" val="3054142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729A6C-29A7-45C7-BEE4-31CC99D8DFE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AD30E55-21B9-414D-96C8-BACA25421D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9150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07E76-D686-4970-9789-448B09024C83}"/>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BB904A5B-FAA6-4337-82DC-29810B93C347}"/>
              </a:ext>
            </a:extLst>
          </p:cNvPr>
          <p:cNvGraphicFramePr>
            <a:graphicFrameLocks noGrp="1"/>
          </p:cNvGraphicFramePr>
          <p:nvPr>
            <p:ph type="chart" sz="quarter" idx="13"/>
            <p:extLst>
              <p:ext uri="{D42A27DB-BD31-4B8C-83A1-F6EECF244321}">
                <p14:modId xmlns:p14="http://schemas.microsoft.com/office/powerpoint/2010/main" val="3790436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323DE7-F07F-407E-A977-FA08E42A4FCB}"/>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94EED1F5-AC72-420F-9F3A-6AF096F755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7721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FC47-E941-4D5C-A935-686EC5010869}"/>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E2699911-8277-40E9-BF05-05AC1A727CE8}"/>
              </a:ext>
            </a:extLst>
          </p:cNvPr>
          <p:cNvGraphicFramePr>
            <a:graphicFrameLocks noGrp="1"/>
          </p:cNvGraphicFramePr>
          <p:nvPr>
            <p:ph type="chart" sz="quarter" idx="13"/>
            <p:extLst>
              <p:ext uri="{D42A27DB-BD31-4B8C-83A1-F6EECF244321}">
                <p14:modId xmlns:p14="http://schemas.microsoft.com/office/powerpoint/2010/main" val="1811118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FEE453-1E7A-4310-83EA-D9FC8673764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39B9C41D-5CC5-4D33-B251-3D79ECFCCE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8298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42F7A-783A-42E1-9446-ED8212818B6D}"/>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ACA9DB42-AA75-401A-87AD-6AD22CCA5759}"/>
              </a:ext>
            </a:extLst>
          </p:cNvPr>
          <p:cNvGraphicFramePr>
            <a:graphicFrameLocks noGrp="1"/>
          </p:cNvGraphicFramePr>
          <p:nvPr>
            <p:ph type="chart" sz="quarter" idx="13"/>
            <p:extLst>
              <p:ext uri="{D42A27DB-BD31-4B8C-83A1-F6EECF244321}">
                <p14:modId xmlns:p14="http://schemas.microsoft.com/office/powerpoint/2010/main" val="903721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6D59BC-828E-444A-A307-7179190393C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66A83811-0B6E-44EE-8438-F6EC849B2F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1959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5B05F-A479-4E01-96F8-BAF454D9A46F}"/>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BB289565-EAA1-43FC-9A7F-35134217D9D6}"/>
              </a:ext>
            </a:extLst>
          </p:cNvPr>
          <p:cNvGraphicFramePr>
            <a:graphicFrameLocks noGrp="1"/>
          </p:cNvGraphicFramePr>
          <p:nvPr>
            <p:ph type="chart" sz="quarter" idx="13"/>
            <p:extLst>
              <p:ext uri="{D42A27DB-BD31-4B8C-83A1-F6EECF244321}">
                <p14:modId xmlns:p14="http://schemas.microsoft.com/office/powerpoint/2010/main" val="1523295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2EBBF0-80DD-487B-8360-6BA97C377C2E}"/>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6610E51-0358-47E9-898D-AD122CDCF8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569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B9C81-9907-4BEC-BB09-1C39364EFE6D}"/>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B06229D9-7D1E-4D74-AEF1-3927E1EE01EF}"/>
              </a:ext>
            </a:extLst>
          </p:cNvPr>
          <p:cNvGraphicFramePr>
            <a:graphicFrameLocks noGrp="1"/>
          </p:cNvGraphicFramePr>
          <p:nvPr>
            <p:ph type="chart" sz="quarter" idx="13"/>
            <p:extLst>
              <p:ext uri="{D42A27DB-BD31-4B8C-83A1-F6EECF244321}">
                <p14:modId xmlns:p14="http://schemas.microsoft.com/office/powerpoint/2010/main" val="3244695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E68B15-9F70-402A-8414-B16EAB4AD78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DEE1EDFE-DB02-4F04-A61A-7CD62E325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1052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C040E-0F29-442F-BC13-666230F0677E}"/>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DA8C39E1-3225-4C3C-805E-A9C098D91301}"/>
              </a:ext>
            </a:extLst>
          </p:cNvPr>
          <p:cNvGraphicFramePr>
            <a:graphicFrameLocks noGrp="1"/>
          </p:cNvGraphicFramePr>
          <p:nvPr>
            <p:ph type="chart" sz="quarter" idx="13"/>
            <p:extLst>
              <p:ext uri="{D42A27DB-BD31-4B8C-83A1-F6EECF244321}">
                <p14:modId xmlns:p14="http://schemas.microsoft.com/office/powerpoint/2010/main" val="1090134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B70EF9-5B01-41E5-A1E8-7B8C9967AF5B}"/>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F9DB8D2-205A-4A3C-86E1-3D05E2665D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1180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AD928-538D-4FC0-A2CF-DC929A5B57F1}"/>
              </a:ext>
            </a:extLst>
          </p:cNvPr>
          <p:cNvSpPr>
            <a:spLocks noGrp="1"/>
          </p:cNvSpPr>
          <p:nvPr>
            <p:ph type="title"/>
          </p:nvPr>
        </p:nvSpPr>
        <p:spPr/>
        <p:txBody>
          <a:bodyPr/>
          <a:lstStyle/>
          <a:p>
            <a:r>
              <a:rPr lang="en-US"/>
              <a:t>Facebook Hashtag Detection | Motomel - 1 of 3</a:t>
            </a:r>
          </a:p>
        </p:txBody>
      </p:sp>
      <p:graphicFrame>
        <p:nvGraphicFramePr>
          <p:cNvPr id="5" name="Table Placeholder 4">
            <a:extLst>
              <a:ext uri="{FF2B5EF4-FFF2-40B4-BE49-F238E27FC236}">
                <a16:creationId xmlns:a16="http://schemas.microsoft.com/office/drawing/2014/main" id="{941FD0BA-4049-46DD-AC78-55EFC4F8F353}"/>
              </a:ext>
            </a:extLst>
          </p:cNvPr>
          <p:cNvGraphicFramePr>
            <a:graphicFrameLocks noGrp="1"/>
          </p:cNvGraphicFramePr>
          <p:nvPr>
            <p:ph type="tbl" sz="quarter" idx="13"/>
            <p:extLst>
              <p:ext uri="{D42A27DB-BD31-4B8C-83A1-F6EECF244321}">
                <p14:modId xmlns:p14="http://schemas.microsoft.com/office/powerpoint/2010/main" val="3562809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6332003"/>
                    </a:ext>
                  </a:extLst>
                </a:gridCol>
                <a:gridCol w="1152144">
                  <a:extLst>
                    <a:ext uri="{9D8B030D-6E8A-4147-A177-3AD203B41FA5}">
                      <a16:colId xmlns:a16="http://schemas.microsoft.com/office/drawing/2014/main" val="1466816694"/>
                    </a:ext>
                  </a:extLst>
                </a:gridCol>
                <a:gridCol w="1152144">
                  <a:extLst>
                    <a:ext uri="{9D8B030D-6E8A-4147-A177-3AD203B41FA5}">
                      <a16:colId xmlns:a16="http://schemas.microsoft.com/office/drawing/2014/main" val="2547517390"/>
                    </a:ext>
                  </a:extLst>
                </a:gridCol>
                <a:gridCol w="1152144">
                  <a:extLst>
                    <a:ext uri="{9D8B030D-6E8A-4147-A177-3AD203B41FA5}">
                      <a16:colId xmlns:a16="http://schemas.microsoft.com/office/drawing/2014/main" val="3728138502"/>
                    </a:ext>
                  </a:extLst>
                </a:gridCol>
                <a:gridCol w="1152144">
                  <a:extLst>
                    <a:ext uri="{9D8B030D-6E8A-4147-A177-3AD203B41FA5}">
                      <a16:colId xmlns:a16="http://schemas.microsoft.com/office/drawing/2014/main" val="2199426503"/>
                    </a:ext>
                  </a:extLst>
                </a:gridCol>
                <a:gridCol w="1152144">
                  <a:extLst>
                    <a:ext uri="{9D8B030D-6E8A-4147-A177-3AD203B41FA5}">
                      <a16:colId xmlns:a16="http://schemas.microsoft.com/office/drawing/2014/main" val="2917004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11496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25.470588235294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40.411764705882</a:t>
                      </a:r>
                    </a:p>
                  </a:txBody>
                  <a:tcPr/>
                </a:tc>
                <a:extLst>
                  <a:ext uri="{0D108BD9-81ED-4DB2-BD59-A6C34878D82A}">
                    <a16:rowId xmlns:a16="http://schemas.microsoft.com/office/drawing/2014/main" val="3095314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extLst>
                  <a:ext uri="{0D108BD9-81ED-4DB2-BD59-A6C34878D82A}">
                    <a16:rowId xmlns:a16="http://schemas.microsoft.com/office/drawing/2014/main" val="131490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extLst>
                  <a:ext uri="{0D108BD9-81ED-4DB2-BD59-A6C34878D82A}">
                    <a16:rowId xmlns:a16="http://schemas.microsoft.com/office/drawing/2014/main" val="205070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extLst>
                  <a:ext uri="{0D108BD9-81ED-4DB2-BD59-A6C34878D82A}">
                    <a16:rowId xmlns:a16="http://schemas.microsoft.com/office/drawing/2014/main" val="166724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8.7142857142857</a:t>
                      </a:r>
                    </a:p>
                  </a:txBody>
                  <a:tcPr/>
                </a:tc>
                <a:extLst>
                  <a:ext uri="{0D108BD9-81ED-4DB2-BD59-A6C34878D82A}">
                    <a16:rowId xmlns:a16="http://schemas.microsoft.com/office/drawing/2014/main" val="324663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23.833333333333</a:t>
                      </a:r>
                    </a:p>
                  </a:txBody>
                  <a:tcPr/>
                </a:tc>
                <a:extLst>
                  <a:ext uri="{0D108BD9-81ED-4DB2-BD59-A6C34878D82A}">
                    <a16:rowId xmlns:a16="http://schemas.microsoft.com/office/drawing/2014/main" val="83511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#DX70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extLst>
                  <a:ext uri="{0D108BD9-81ED-4DB2-BD59-A6C34878D82A}">
                    <a16:rowId xmlns:a16="http://schemas.microsoft.com/office/drawing/2014/main" val="234547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#StratoAlpino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29.333333333333</a:t>
                      </a:r>
                    </a:p>
                  </a:txBody>
                  <a:tcPr/>
                </a:tc>
                <a:extLst>
                  <a:ext uri="{0D108BD9-81ED-4DB2-BD59-A6C34878D82A}">
                    <a16:rowId xmlns:a16="http://schemas.microsoft.com/office/drawing/2014/main" val="167419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420258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4065970644"/>
                  </a:ext>
                </a:extLst>
              </a:tr>
            </a:tbl>
          </a:graphicData>
        </a:graphic>
      </p:graphicFrame>
      <p:sp>
        <p:nvSpPr>
          <p:cNvPr id="4" name="Text Placeholder 3">
            <a:extLst>
              <a:ext uri="{FF2B5EF4-FFF2-40B4-BE49-F238E27FC236}">
                <a16:creationId xmlns:a16="http://schemas.microsoft.com/office/drawing/2014/main" id="{C2D5A060-25F1-4305-B6F2-405B66ECD0D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810234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3E639-F295-4EBE-BB7C-28CFCCE43122}"/>
              </a:ext>
            </a:extLst>
          </p:cNvPr>
          <p:cNvSpPr>
            <a:spLocks noGrp="1"/>
          </p:cNvSpPr>
          <p:nvPr>
            <p:ph type="title"/>
          </p:nvPr>
        </p:nvSpPr>
        <p:spPr/>
        <p:txBody>
          <a:bodyPr/>
          <a:lstStyle/>
          <a:p>
            <a:r>
              <a:rPr lang="en-US"/>
              <a:t>Facebook Hashtag Detection | Motomel - 2 of 3</a:t>
            </a:r>
          </a:p>
        </p:txBody>
      </p:sp>
      <p:graphicFrame>
        <p:nvGraphicFramePr>
          <p:cNvPr id="5" name="Table Placeholder 4">
            <a:extLst>
              <a:ext uri="{FF2B5EF4-FFF2-40B4-BE49-F238E27FC236}">
                <a16:creationId xmlns:a16="http://schemas.microsoft.com/office/drawing/2014/main" id="{A1C9C98C-E37C-4BA4-94D1-A31FAB8A68D2}"/>
              </a:ext>
            </a:extLst>
          </p:cNvPr>
          <p:cNvGraphicFramePr>
            <a:graphicFrameLocks noGrp="1"/>
          </p:cNvGraphicFramePr>
          <p:nvPr>
            <p:ph type="tbl" sz="quarter" idx="13"/>
            <p:extLst>
              <p:ext uri="{D42A27DB-BD31-4B8C-83A1-F6EECF244321}">
                <p14:modId xmlns:p14="http://schemas.microsoft.com/office/powerpoint/2010/main" val="1108205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7511730"/>
                    </a:ext>
                  </a:extLst>
                </a:gridCol>
                <a:gridCol w="1152144">
                  <a:extLst>
                    <a:ext uri="{9D8B030D-6E8A-4147-A177-3AD203B41FA5}">
                      <a16:colId xmlns:a16="http://schemas.microsoft.com/office/drawing/2014/main" val="3441194897"/>
                    </a:ext>
                  </a:extLst>
                </a:gridCol>
                <a:gridCol w="1152144">
                  <a:extLst>
                    <a:ext uri="{9D8B030D-6E8A-4147-A177-3AD203B41FA5}">
                      <a16:colId xmlns:a16="http://schemas.microsoft.com/office/drawing/2014/main" val="1470823030"/>
                    </a:ext>
                  </a:extLst>
                </a:gridCol>
                <a:gridCol w="1152144">
                  <a:extLst>
                    <a:ext uri="{9D8B030D-6E8A-4147-A177-3AD203B41FA5}">
                      <a16:colId xmlns:a16="http://schemas.microsoft.com/office/drawing/2014/main" val="1986802637"/>
                    </a:ext>
                  </a:extLst>
                </a:gridCol>
                <a:gridCol w="1152144">
                  <a:extLst>
                    <a:ext uri="{9D8B030D-6E8A-4147-A177-3AD203B41FA5}">
                      <a16:colId xmlns:a16="http://schemas.microsoft.com/office/drawing/2014/main" val="2171113483"/>
                    </a:ext>
                  </a:extLst>
                </a:gridCol>
                <a:gridCol w="1152144">
                  <a:extLst>
                    <a:ext uri="{9D8B030D-6E8A-4147-A177-3AD203B41FA5}">
                      <a16:colId xmlns:a16="http://schemas.microsoft.com/office/drawing/2014/main" val="3903830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0162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172996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376921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309084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418430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25341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33655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76626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#Expert150DOT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36667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#8deMarzo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76939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#Díainternacionaldelamujer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53047719"/>
                  </a:ext>
                </a:extLst>
              </a:tr>
            </a:tbl>
          </a:graphicData>
        </a:graphic>
      </p:graphicFrame>
      <p:sp>
        <p:nvSpPr>
          <p:cNvPr id="4" name="Text Placeholder 3">
            <a:extLst>
              <a:ext uri="{FF2B5EF4-FFF2-40B4-BE49-F238E27FC236}">
                <a16:creationId xmlns:a16="http://schemas.microsoft.com/office/drawing/2014/main" id="{A4576555-8ADF-465C-BDE5-4C84E98700A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597606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B219-72F5-45BE-9C81-CFE4089C17AC}"/>
              </a:ext>
            </a:extLst>
          </p:cNvPr>
          <p:cNvSpPr>
            <a:spLocks noGrp="1"/>
          </p:cNvSpPr>
          <p:nvPr>
            <p:ph type="title"/>
          </p:nvPr>
        </p:nvSpPr>
        <p:spPr/>
        <p:txBody>
          <a:bodyPr/>
          <a:lstStyle/>
          <a:p>
            <a:r>
              <a:rPr lang="en-US"/>
              <a:t>Facebook Hashtag Detection | Motomel - 3 of 3</a:t>
            </a:r>
          </a:p>
        </p:txBody>
      </p:sp>
      <p:graphicFrame>
        <p:nvGraphicFramePr>
          <p:cNvPr id="5" name="Table Placeholder 4">
            <a:extLst>
              <a:ext uri="{FF2B5EF4-FFF2-40B4-BE49-F238E27FC236}">
                <a16:creationId xmlns:a16="http://schemas.microsoft.com/office/drawing/2014/main" id="{1DFECF7F-EA11-407F-B1C9-27BED2B1DC90}"/>
              </a:ext>
            </a:extLst>
          </p:cNvPr>
          <p:cNvGraphicFramePr>
            <a:graphicFrameLocks noGrp="1"/>
          </p:cNvGraphicFramePr>
          <p:nvPr>
            <p:ph type="tbl" sz="quarter" idx="13"/>
            <p:extLst>
              <p:ext uri="{D42A27DB-BD31-4B8C-83A1-F6EECF244321}">
                <p14:modId xmlns:p14="http://schemas.microsoft.com/office/powerpoint/2010/main" val="3964453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42831222"/>
                    </a:ext>
                  </a:extLst>
                </a:gridCol>
                <a:gridCol w="1152144">
                  <a:extLst>
                    <a:ext uri="{9D8B030D-6E8A-4147-A177-3AD203B41FA5}">
                      <a16:colId xmlns:a16="http://schemas.microsoft.com/office/drawing/2014/main" val="2330352394"/>
                    </a:ext>
                  </a:extLst>
                </a:gridCol>
                <a:gridCol w="1152144">
                  <a:extLst>
                    <a:ext uri="{9D8B030D-6E8A-4147-A177-3AD203B41FA5}">
                      <a16:colId xmlns:a16="http://schemas.microsoft.com/office/drawing/2014/main" val="444399192"/>
                    </a:ext>
                  </a:extLst>
                </a:gridCol>
                <a:gridCol w="1152144">
                  <a:extLst>
                    <a:ext uri="{9D8B030D-6E8A-4147-A177-3AD203B41FA5}">
                      <a16:colId xmlns:a16="http://schemas.microsoft.com/office/drawing/2014/main" val="1511384284"/>
                    </a:ext>
                  </a:extLst>
                </a:gridCol>
                <a:gridCol w="1152144">
                  <a:extLst>
                    <a:ext uri="{9D8B030D-6E8A-4147-A177-3AD203B41FA5}">
                      <a16:colId xmlns:a16="http://schemas.microsoft.com/office/drawing/2014/main" val="450159952"/>
                    </a:ext>
                  </a:extLst>
                </a:gridCol>
                <a:gridCol w="1152144">
                  <a:extLst>
                    <a:ext uri="{9D8B030D-6E8A-4147-A177-3AD203B41FA5}">
                      <a16:colId xmlns:a16="http://schemas.microsoft.com/office/drawing/2014/main" val="3169083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94100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#Rompiendomandatos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37181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#𝐌𝐨𝐭𝐨𝐦𝐞𝐥</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047122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11896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#financiacion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386492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3120681237"/>
                  </a:ext>
                </a:extLst>
              </a:tr>
            </a:tbl>
          </a:graphicData>
        </a:graphic>
      </p:graphicFrame>
      <p:sp>
        <p:nvSpPr>
          <p:cNvPr id="4" name="Text Placeholder 3">
            <a:extLst>
              <a:ext uri="{FF2B5EF4-FFF2-40B4-BE49-F238E27FC236}">
                <a16:creationId xmlns:a16="http://schemas.microsoft.com/office/drawing/2014/main" id="{06C288FE-59E3-4E63-909B-158AA338768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195762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F0E72-7E4A-410E-B1EC-4F9EB6A21762}"/>
              </a:ext>
            </a:extLst>
          </p:cNvPr>
          <p:cNvSpPr>
            <a:spLocks noGrp="1"/>
          </p:cNvSpPr>
          <p:nvPr>
            <p:ph type="title"/>
          </p:nvPr>
        </p:nvSpPr>
        <p:spPr/>
        <p:txBody>
          <a:bodyPr/>
          <a:lstStyle/>
          <a:p>
            <a:r>
              <a:rPr lang="en-US"/>
              <a:t>Facebook Post Table + Reactions | Motomel - 1 of 19</a:t>
            </a:r>
          </a:p>
        </p:txBody>
      </p:sp>
      <p:graphicFrame>
        <p:nvGraphicFramePr>
          <p:cNvPr id="5" name="Table Placeholder 4">
            <a:extLst>
              <a:ext uri="{FF2B5EF4-FFF2-40B4-BE49-F238E27FC236}">
                <a16:creationId xmlns:a16="http://schemas.microsoft.com/office/drawing/2014/main" id="{7DCD731D-F7F3-42BF-AD7C-022760E0589C}"/>
              </a:ext>
            </a:extLst>
          </p:cNvPr>
          <p:cNvGraphicFramePr>
            <a:graphicFrameLocks noGrp="1"/>
          </p:cNvGraphicFramePr>
          <p:nvPr>
            <p:ph type="tbl" sz="quarter" idx="13"/>
            <p:extLst>
              <p:ext uri="{D42A27DB-BD31-4B8C-83A1-F6EECF244321}">
                <p14:modId xmlns:p14="http://schemas.microsoft.com/office/powerpoint/2010/main" val="3365513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3504704"/>
                    </a:ext>
                  </a:extLst>
                </a:gridCol>
                <a:gridCol w="493776">
                  <a:extLst>
                    <a:ext uri="{9D8B030D-6E8A-4147-A177-3AD203B41FA5}">
                      <a16:colId xmlns:a16="http://schemas.microsoft.com/office/drawing/2014/main" val="1974362033"/>
                    </a:ext>
                  </a:extLst>
                </a:gridCol>
                <a:gridCol w="493776">
                  <a:extLst>
                    <a:ext uri="{9D8B030D-6E8A-4147-A177-3AD203B41FA5}">
                      <a16:colId xmlns:a16="http://schemas.microsoft.com/office/drawing/2014/main" val="3691545698"/>
                    </a:ext>
                  </a:extLst>
                </a:gridCol>
                <a:gridCol w="493776">
                  <a:extLst>
                    <a:ext uri="{9D8B030D-6E8A-4147-A177-3AD203B41FA5}">
                      <a16:colId xmlns:a16="http://schemas.microsoft.com/office/drawing/2014/main" val="1367572554"/>
                    </a:ext>
                  </a:extLst>
                </a:gridCol>
                <a:gridCol w="493776">
                  <a:extLst>
                    <a:ext uri="{9D8B030D-6E8A-4147-A177-3AD203B41FA5}">
                      <a16:colId xmlns:a16="http://schemas.microsoft.com/office/drawing/2014/main" val="3484778732"/>
                    </a:ext>
                  </a:extLst>
                </a:gridCol>
                <a:gridCol w="493776">
                  <a:extLst>
                    <a:ext uri="{9D8B030D-6E8A-4147-A177-3AD203B41FA5}">
                      <a16:colId xmlns:a16="http://schemas.microsoft.com/office/drawing/2014/main" val="2237193496"/>
                    </a:ext>
                  </a:extLst>
                </a:gridCol>
                <a:gridCol w="493776">
                  <a:extLst>
                    <a:ext uri="{9D8B030D-6E8A-4147-A177-3AD203B41FA5}">
                      <a16:colId xmlns:a16="http://schemas.microsoft.com/office/drawing/2014/main" val="4130876536"/>
                    </a:ext>
                  </a:extLst>
                </a:gridCol>
                <a:gridCol w="493776">
                  <a:extLst>
                    <a:ext uri="{9D8B030D-6E8A-4147-A177-3AD203B41FA5}">
                      <a16:colId xmlns:a16="http://schemas.microsoft.com/office/drawing/2014/main" val="3486721232"/>
                    </a:ext>
                  </a:extLst>
                </a:gridCol>
                <a:gridCol w="493776">
                  <a:extLst>
                    <a:ext uri="{9D8B030D-6E8A-4147-A177-3AD203B41FA5}">
                      <a16:colId xmlns:a16="http://schemas.microsoft.com/office/drawing/2014/main" val="2580410117"/>
                    </a:ext>
                  </a:extLst>
                </a:gridCol>
                <a:gridCol w="493776">
                  <a:extLst>
                    <a:ext uri="{9D8B030D-6E8A-4147-A177-3AD203B41FA5}">
                      <a16:colId xmlns:a16="http://schemas.microsoft.com/office/drawing/2014/main" val="3927472598"/>
                    </a:ext>
                  </a:extLst>
                </a:gridCol>
                <a:gridCol w="493776">
                  <a:extLst>
                    <a:ext uri="{9D8B030D-6E8A-4147-A177-3AD203B41FA5}">
                      <a16:colId xmlns:a16="http://schemas.microsoft.com/office/drawing/2014/main" val="2010030884"/>
                    </a:ext>
                  </a:extLst>
                </a:gridCol>
                <a:gridCol w="493776">
                  <a:extLst>
                    <a:ext uri="{9D8B030D-6E8A-4147-A177-3AD203B41FA5}">
                      <a16:colId xmlns:a16="http://schemas.microsoft.com/office/drawing/2014/main" val="4274489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100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- 2021-03-03 15:46:48</a:t>
                      </a:r>
                      <a:r>
                        <a:rPr kumimoji="0" lang="es-ES" sz="1000" b="0" i="0" u="none" strike="noStrike" kern="1200" cap="none" spc="0" normalizeH="0" baseline="0" noProof="0">
                          <a:ln>
                            <a:noFill/>
                          </a:ln>
                          <a:solidFill>
                            <a:prstClr val="black"/>
                          </a:solidFill>
                          <a:effectLst/>
                          <a:uLnTx/>
                          <a:uFillTx/>
                          <a:latin typeface="+mn-lt"/>
                          <a:ea typeface="+mn-ea"/>
                          <a:cs typeface="+mn-cs"/>
                        </a:rPr>
                        <a:t>
 En la tierra, en la ruta o en el campo. Te bancamos en cada paso que das.⁣ Viví la experiencia Motomel en cualquier terreno.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8193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- 2021-02-18 18:00:13</a:t>
                      </a:r>
                      <a:r>
                        <a:rPr kumimoji="0" lang="es-ES" sz="1000" b="0" i="0" u="none" strike="noStrike" kern="1200" cap="none" spc="0" normalizeH="0" baseline="0" noProof="0">
                          <a:ln>
                            <a:noFill/>
                          </a:ln>
                          <a:solidFill>
                            <a:prstClr val="black"/>
                          </a:solidFill>
                          <a:effectLst/>
                          <a:uLnTx/>
                          <a:uFillTx/>
                          <a:latin typeface="+mn-lt"/>
                          <a:ea typeface="+mn-ea"/>
                          <a:cs typeface="+mn-cs"/>
                        </a:rPr>
                        <a:t>
 Si te vas a mover, que sea en una #Blitz. 😎La moto nacional más elegida por los argentinos. ⁣
👉Más rápido, más seguro. Ahorrá en seguro y nafta cuidándote a vos y a los tuyos.⁣
⁣
Elegí la moto urbana por excelencia.⁣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2901043"/>
                  </a:ext>
                </a:extLst>
              </a:tr>
            </a:tbl>
          </a:graphicData>
        </a:graphic>
      </p:graphicFrame>
      <p:sp>
        <p:nvSpPr>
          <p:cNvPr id="4" name="Text Placeholder 3">
            <a:extLst>
              <a:ext uri="{FF2B5EF4-FFF2-40B4-BE49-F238E27FC236}">
                <a16:creationId xmlns:a16="http://schemas.microsoft.com/office/drawing/2014/main" id="{C0C4F6D8-CF8D-4098-ABAA-3F0A4EF8105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887820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DB378-9FB6-4520-BFDB-F8EAE830929D}"/>
              </a:ext>
            </a:extLst>
          </p:cNvPr>
          <p:cNvSpPr>
            <a:spLocks noGrp="1"/>
          </p:cNvSpPr>
          <p:nvPr>
            <p:ph type="title"/>
          </p:nvPr>
        </p:nvSpPr>
        <p:spPr/>
        <p:txBody>
          <a:bodyPr/>
          <a:lstStyle/>
          <a:p>
            <a:r>
              <a:rPr lang="en-US"/>
              <a:t>Facebook Post Table + Reactions | Motomel - 2 of 19</a:t>
            </a:r>
          </a:p>
        </p:txBody>
      </p:sp>
      <p:graphicFrame>
        <p:nvGraphicFramePr>
          <p:cNvPr id="5" name="Table Placeholder 4">
            <a:extLst>
              <a:ext uri="{FF2B5EF4-FFF2-40B4-BE49-F238E27FC236}">
                <a16:creationId xmlns:a16="http://schemas.microsoft.com/office/drawing/2014/main" id="{F0010FCB-9EC3-42C0-8EBF-B03D756E17BB}"/>
              </a:ext>
            </a:extLst>
          </p:cNvPr>
          <p:cNvGraphicFramePr>
            <a:graphicFrameLocks noGrp="1"/>
          </p:cNvGraphicFramePr>
          <p:nvPr>
            <p:ph type="tbl" sz="quarter" idx="13"/>
            <p:extLst>
              <p:ext uri="{D42A27DB-BD31-4B8C-83A1-F6EECF244321}">
                <p14:modId xmlns:p14="http://schemas.microsoft.com/office/powerpoint/2010/main" val="3088251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0480955"/>
                    </a:ext>
                  </a:extLst>
                </a:gridCol>
                <a:gridCol w="493776">
                  <a:extLst>
                    <a:ext uri="{9D8B030D-6E8A-4147-A177-3AD203B41FA5}">
                      <a16:colId xmlns:a16="http://schemas.microsoft.com/office/drawing/2014/main" val="1274080501"/>
                    </a:ext>
                  </a:extLst>
                </a:gridCol>
                <a:gridCol w="493776">
                  <a:extLst>
                    <a:ext uri="{9D8B030D-6E8A-4147-A177-3AD203B41FA5}">
                      <a16:colId xmlns:a16="http://schemas.microsoft.com/office/drawing/2014/main" val="958630283"/>
                    </a:ext>
                  </a:extLst>
                </a:gridCol>
                <a:gridCol w="493776">
                  <a:extLst>
                    <a:ext uri="{9D8B030D-6E8A-4147-A177-3AD203B41FA5}">
                      <a16:colId xmlns:a16="http://schemas.microsoft.com/office/drawing/2014/main" val="3378476941"/>
                    </a:ext>
                  </a:extLst>
                </a:gridCol>
                <a:gridCol w="493776">
                  <a:extLst>
                    <a:ext uri="{9D8B030D-6E8A-4147-A177-3AD203B41FA5}">
                      <a16:colId xmlns:a16="http://schemas.microsoft.com/office/drawing/2014/main" val="2895719048"/>
                    </a:ext>
                  </a:extLst>
                </a:gridCol>
                <a:gridCol w="493776">
                  <a:extLst>
                    <a:ext uri="{9D8B030D-6E8A-4147-A177-3AD203B41FA5}">
                      <a16:colId xmlns:a16="http://schemas.microsoft.com/office/drawing/2014/main" val="1840630463"/>
                    </a:ext>
                  </a:extLst>
                </a:gridCol>
                <a:gridCol w="493776">
                  <a:extLst>
                    <a:ext uri="{9D8B030D-6E8A-4147-A177-3AD203B41FA5}">
                      <a16:colId xmlns:a16="http://schemas.microsoft.com/office/drawing/2014/main" val="1278533111"/>
                    </a:ext>
                  </a:extLst>
                </a:gridCol>
                <a:gridCol w="493776">
                  <a:extLst>
                    <a:ext uri="{9D8B030D-6E8A-4147-A177-3AD203B41FA5}">
                      <a16:colId xmlns:a16="http://schemas.microsoft.com/office/drawing/2014/main" val="851566003"/>
                    </a:ext>
                  </a:extLst>
                </a:gridCol>
                <a:gridCol w="493776">
                  <a:extLst>
                    <a:ext uri="{9D8B030D-6E8A-4147-A177-3AD203B41FA5}">
                      <a16:colId xmlns:a16="http://schemas.microsoft.com/office/drawing/2014/main" val="1112478465"/>
                    </a:ext>
                  </a:extLst>
                </a:gridCol>
                <a:gridCol w="493776">
                  <a:extLst>
                    <a:ext uri="{9D8B030D-6E8A-4147-A177-3AD203B41FA5}">
                      <a16:colId xmlns:a16="http://schemas.microsoft.com/office/drawing/2014/main" val="2597383047"/>
                    </a:ext>
                  </a:extLst>
                </a:gridCol>
                <a:gridCol w="493776">
                  <a:extLst>
                    <a:ext uri="{9D8B030D-6E8A-4147-A177-3AD203B41FA5}">
                      <a16:colId xmlns:a16="http://schemas.microsoft.com/office/drawing/2014/main" val="3553044157"/>
                    </a:ext>
                  </a:extLst>
                </a:gridCol>
                <a:gridCol w="493776">
                  <a:extLst>
                    <a:ext uri="{9D8B030D-6E8A-4147-A177-3AD203B41FA5}">
                      <a16:colId xmlns:a16="http://schemas.microsoft.com/office/drawing/2014/main" val="3298280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32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- 2021-03-04 18:12:27</a:t>
                      </a:r>
                      <a:r>
                        <a:rPr kumimoji="0" lang="en-US" sz="1000" b="0" i="0" u="none" strike="noStrike" kern="1200" cap="none" spc="0" normalizeH="0" baseline="0" noProof="0">
                          <a:ln>
                            <a:noFill/>
                          </a:ln>
                          <a:solidFill>
                            <a:prstClr val="black"/>
                          </a:solidFill>
                          <a:effectLst/>
                          <a:uLnTx/>
                          <a:uFillTx/>
                          <a:latin typeface="+mn-lt"/>
                          <a:ea typeface="+mn-ea"/>
                          <a:cs typeface="+mn-cs"/>
                        </a:rPr>
                        <a:t>
 ¡Participá del sorteo eligiendo el #𝐉𝐮𝐠𝐚𝐝𝐨𝐫𝐌𝐨𝐭𝐨𝐦𝐞𝐥 del mes de Febrero!⁣
⁣
Votá y ganate una #𝐁𝐢𝐜𝐢𝐌𝐨𝐭𝐨𝐦𝐞𝐥 para vos y otra para el Jugador Motomel elegido! 🔥⁣⁣⁣
⠀⠀⠀⠀⠀⠀⠀⠀⠀⠀⠀⠀⠀⠀⠀⠀⠀⠀⠀⠀⠀⠀⠀⠀⠀⠀⠀⠀⠀⠀⠀⠀⠀⠀⠀⠀⁣⁣⁣
Cada voto cuenta. Sólo tenés que:⁣⁣
✅ Seguirnos⁣
✅Darle like a la publicación⁣⁣
✅Elegir el #JugadorMotomel del mes⁣⁣
⁣⁣
Participan usuarios de: Facebook, Twitter o Instagram.⁣⁣⁣
⁣⁣⁣
Elegí entre los siguientes jugadores:⁣⁣⁣
👉Brahian Alemán⁣
👉Giuliano Galoppo⁣
👉 Juan Manuel García⁣⁣
⁣⁣⁣
¿Cuál tiene que ser el #JugadorMotomel del mes? ¡Comentá y ayudanos a elegirlo!⁣⁣⁣
⁣⁣⁣
Tenés tiempo hasta el 10/03. ¡Sorteamos el Jueves 11/03!⁣⁣⁣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0930243"/>
                  </a:ext>
                </a:extLst>
              </a:tr>
            </a:tbl>
          </a:graphicData>
        </a:graphic>
      </p:graphicFrame>
      <p:sp>
        <p:nvSpPr>
          <p:cNvPr id="4" name="Text Placeholder 3">
            <a:extLst>
              <a:ext uri="{FF2B5EF4-FFF2-40B4-BE49-F238E27FC236}">
                <a16:creationId xmlns:a16="http://schemas.microsoft.com/office/drawing/2014/main" id="{3FFEDD09-7F2E-40BD-9812-97156C9A60D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094878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E4B1-50B5-492E-B9EE-A3C4120CBB39}"/>
              </a:ext>
            </a:extLst>
          </p:cNvPr>
          <p:cNvSpPr>
            <a:spLocks noGrp="1"/>
          </p:cNvSpPr>
          <p:nvPr>
            <p:ph type="title"/>
          </p:nvPr>
        </p:nvSpPr>
        <p:spPr/>
        <p:txBody>
          <a:bodyPr/>
          <a:lstStyle/>
          <a:p>
            <a:r>
              <a:rPr lang="en-US"/>
              <a:t>Facebook Post Table + Reactions | Motomel - 3 of 19</a:t>
            </a:r>
          </a:p>
        </p:txBody>
      </p:sp>
      <p:graphicFrame>
        <p:nvGraphicFramePr>
          <p:cNvPr id="5" name="Table Placeholder 4">
            <a:extLst>
              <a:ext uri="{FF2B5EF4-FFF2-40B4-BE49-F238E27FC236}">
                <a16:creationId xmlns:a16="http://schemas.microsoft.com/office/drawing/2014/main" id="{BCA6D984-E5FD-4DEB-9E9E-B5C50376FDBB}"/>
              </a:ext>
            </a:extLst>
          </p:cNvPr>
          <p:cNvGraphicFramePr>
            <a:graphicFrameLocks noGrp="1"/>
          </p:cNvGraphicFramePr>
          <p:nvPr>
            <p:ph type="tbl" sz="quarter" idx="13"/>
            <p:extLst>
              <p:ext uri="{D42A27DB-BD31-4B8C-83A1-F6EECF244321}">
                <p14:modId xmlns:p14="http://schemas.microsoft.com/office/powerpoint/2010/main" val="3672136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1656724"/>
                    </a:ext>
                  </a:extLst>
                </a:gridCol>
                <a:gridCol w="493776">
                  <a:extLst>
                    <a:ext uri="{9D8B030D-6E8A-4147-A177-3AD203B41FA5}">
                      <a16:colId xmlns:a16="http://schemas.microsoft.com/office/drawing/2014/main" val="3402207517"/>
                    </a:ext>
                  </a:extLst>
                </a:gridCol>
                <a:gridCol w="493776">
                  <a:extLst>
                    <a:ext uri="{9D8B030D-6E8A-4147-A177-3AD203B41FA5}">
                      <a16:colId xmlns:a16="http://schemas.microsoft.com/office/drawing/2014/main" val="4109791682"/>
                    </a:ext>
                  </a:extLst>
                </a:gridCol>
                <a:gridCol w="493776">
                  <a:extLst>
                    <a:ext uri="{9D8B030D-6E8A-4147-A177-3AD203B41FA5}">
                      <a16:colId xmlns:a16="http://schemas.microsoft.com/office/drawing/2014/main" val="4024840049"/>
                    </a:ext>
                  </a:extLst>
                </a:gridCol>
                <a:gridCol w="493776">
                  <a:extLst>
                    <a:ext uri="{9D8B030D-6E8A-4147-A177-3AD203B41FA5}">
                      <a16:colId xmlns:a16="http://schemas.microsoft.com/office/drawing/2014/main" val="2223725847"/>
                    </a:ext>
                  </a:extLst>
                </a:gridCol>
                <a:gridCol w="493776">
                  <a:extLst>
                    <a:ext uri="{9D8B030D-6E8A-4147-A177-3AD203B41FA5}">
                      <a16:colId xmlns:a16="http://schemas.microsoft.com/office/drawing/2014/main" val="3199306494"/>
                    </a:ext>
                  </a:extLst>
                </a:gridCol>
                <a:gridCol w="493776">
                  <a:extLst>
                    <a:ext uri="{9D8B030D-6E8A-4147-A177-3AD203B41FA5}">
                      <a16:colId xmlns:a16="http://schemas.microsoft.com/office/drawing/2014/main" val="2230731236"/>
                    </a:ext>
                  </a:extLst>
                </a:gridCol>
                <a:gridCol w="493776">
                  <a:extLst>
                    <a:ext uri="{9D8B030D-6E8A-4147-A177-3AD203B41FA5}">
                      <a16:colId xmlns:a16="http://schemas.microsoft.com/office/drawing/2014/main" val="1075948760"/>
                    </a:ext>
                  </a:extLst>
                </a:gridCol>
                <a:gridCol w="493776">
                  <a:extLst>
                    <a:ext uri="{9D8B030D-6E8A-4147-A177-3AD203B41FA5}">
                      <a16:colId xmlns:a16="http://schemas.microsoft.com/office/drawing/2014/main" val="3342055713"/>
                    </a:ext>
                  </a:extLst>
                </a:gridCol>
                <a:gridCol w="493776">
                  <a:extLst>
                    <a:ext uri="{9D8B030D-6E8A-4147-A177-3AD203B41FA5}">
                      <a16:colId xmlns:a16="http://schemas.microsoft.com/office/drawing/2014/main" val="1484331919"/>
                    </a:ext>
                  </a:extLst>
                </a:gridCol>
                <a:gridCol w="493776">
                  <a:extLst>
                    <a:ext uri="{9D8B030D-6E8A-4147-A177-3AD203B41FA5}">
                      <a16:colId xmlns:a16="http://schemas.microsoft.com/office/drawing/2014/main" val="140336672"/>
                    </a:ext>
                  </a:extLst>
                </a:gridCol>
                <a:gridCol w="493776">
                  <a:extLst>
                    <a:ext uri="{9D8B030D-6E8A-4147-A177-3AD203B41FA5}">
                      <a16:colId xmlns:a16="http://schemas.microsoft.com/office/drawing/2014/main" val="3221799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002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- 2021-03-05 14:00:31</a:t>
                      </a:r>
                      <a:r>
                        <a:rPr kumimoji="0" lang="es-ES" sz="1000" b="0" i="0" u="none" strike="noStrike" kern="1200" cap="none" spc="0" normalizeH="0" baseline="0" noProof="0">
                          <a:ln>
                            <a:noFill/>
                          </a:ln>
                          <a:solidFill>
                            <a:prstClr val="black"/>
                          </a:solidFill>
                          <a:effectLst/>
                          <a:uLnTx/>
                          <a:uFillTx/>
                          <a:latin typeface="+mn-lt"/>
                          <a:ea typeface="+mn-ea"/>
                          <a:cs typeface="+mn-cs"/>
                        </a:rPr>
                        <a:t>
 Feliz día a los amantes de las dos ruedas, a los que disfrutan sentir la aventura bajo sus pies. 
¡FELIZ DÍA DEL MOTOCICLISTA!
⁣
Para un rider todo es posible.⁣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9977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- 2021-02-24 20:50:00</a:t>
                      </a:r>
                      <a:r>
                        <a:rPr kumimoji="0" lang="es-ES" sz="1000" b="0" i="0" u="none" strike="noStrike" kern="1200" cap="none" spc="0" normalizeH="0" baseline="0" noProof="0">
                          <a:ln>
                            <a:noFill/>
                          </a:ln>
                          <a:solidFill>
                            <a:prstClr val="black"/>
                          </a:solidFill>
                          <a:effectLst/>
                          <a:uLnTx/>
                          <a:uFillTx/>
                          <a:latin typeface="+mn-lt"/>
                          <a:ea typeface="+mn-ea"/>
                          <a:cs typeface="+mn-cs"/>
                        </a:rPr>
                        <a:t>
 Una todo terreno totalmente renovada: nueva #XMM.⁣
⁣
Te presentamos la toma de contacto de @elangelcopilto.⁣
⁣⁣
👉 Miralo completo en el Canal de Youtube del Ángel Copiloto.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48864740"/>
                  </a:ext>
                </a:extLst>
              </a:tr>
            </a:tbl>
          </a:graphicData>
        </a:graphic>
      </p:graphicFrame>
      <p:sp>
        <p:nvSpPr>
          <p:cNvPr id="4" name="Text Placeholder 3">
            <a:extLst>
              <a:ext uri="{FF2B5EF4-FFF2-40B4-BE49-F238E27FC236}">
                <a16:creationId xmlns:a16="http://schemas.microsoft.com/office/drawing/2014/main" id="{678DBDB0-8028-4CFB-A32F-EA566C5F2AD1}"/>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0545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C44E5-995C-4885-82E6-9D5E0F182D42}"/>
              </a:ext>
            </a:extLst>
          </p:cNvPr>
          <p:cNvSpPr>
            <a:spLocks noGrp="1"/>
          </p:cNvSpPr>
          <p:nvPr>
            <p:ph type="title"/>
          </p:nvPr>
        </p:nvSpPr>
        <p:spPr/>
        <p:txBody>
          <a:bodyPr/>
          <a:lstStyle/>
          <a:p>
            <a:r>
              <a:rPr lang="en-US"/>
              <a:t>Facebook Post Table + Reactions | Motomel - 4 of 19</a:t>
            </a:r>
          </a:p>
        </p:txBody>
      </p:sp>
      <p:graphicFrame>
        <p:nvGraphicFramePr>
          <p:cNvPr id="5" name="Table Placeholder 4">
            <a:extLst>
              <a:ext uri="{FF2B5EF4-FFF2-40B4-BE49-F238E27FC236}">
                <a16:creationId xmlns:a16="http://schemas.microsoft.com/office/drawing/2014/main" id="{93CA59C0-068F-4367-8F3C-CE333BBF83C0}"/>
              </a:ext>
            </a:extLst>
          </p:cNvPr>
          <p:cNvGraphicFramePr>
            <a:graphicFrameLocks noGrp="1"/>
          </p:cNvGraphicFramePr>
          <p:nvPr>
            <p:ph type="tbl" sz="quarter" idx="13"/>
            <p:extLst>
              <p:ext uri="{D42A27DB-BD31-4B8C-83A1-F6EECF244321}">
                <p14:modId xmlns:p14="http://schemas.microsoft.com/office/powerpoint/2010/main" val="2751490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6149944"/>
                    </a:ext>
                  </a:extLst>
                </a:gridCol>
                <a:gridCol w="493776">
                  <a:extLst>
                    <a:ext uri="{9D8B030D-6E8A-4147-A177-3AD203B41FA5}">
                      <a16:colId xmlns:a16="http://schemas.microsoft.com/office/drawing/2014/main" val="1078763815"/>
                    </a:ext>
                  </a:extLst>
                </a:gridCol>
                <a:gridCol w="493776">
                  <a:extLst>
                    <a:ext uri="{9D8B030D-6E8A-4147-A177-3AD203B41FA5}">
                      <a16:colId xmlns:a16="http://schemas.microsoft.com/office/drawing/2014/main" val="3031917982"/>
                    </a:ext>
                  </a:extLst>
                </a:gridCol>
                <a:gridCol w="493776">
                  <a:extLst>
                    <a:ext uri="{9D8B030D-6E8A-4147-A177-3AD203B41FA5}">
                      <a16:colId xmlns:a16="http://schemas.microsoft.com/office/drawing/2014/main" val="1808830840"/>
                    </a:ext>
                  </a:extLst>
                </a:gridCol>
                <a:gridCol w="493776">
                  <a:extLst>
                    <a:ext uri="{9D8B030D-6E8A-4147-A177-3AD203B41FA5}">
                      <a16:colId xmlns:a16="http://schemas.microsoft.com/office/drawing/2014/main" val="1758131698"/>
                    </a:ext>
                  </a:extLst>
                </a:gridCol>
                <a:gridCol w="493776">
                  <a:extLst>
                    <a:ext uri="{9D8B030D-6E8A-4147-A177-3AD203B41FA5}">
                      <a16:colId xmlns:a16="http://schemas.microsoft.com/office/drawing/2014/main" val="721356715"/>
                    </a:ext>
                  </a:extLst>
                </a:gridCol>
                <a:gridCol w="493776">
                  <a:extLst>
                    <a:ext uri="{9D8B030D-6E8A-4147-A177-3AD203B41FA5}">
                      <a16:colId xmlns:a16="http://schemas.microsoft.com/office/drawing/2014/main" val="1287385037"/>
                    </a:ext>
                  </a:extLst>
                </a:gridCol>
                <a:gridCol w="493776">
                  <a:extLst>
                    <a:ext uri="{9D8B030D-6E8A-4147-A177-3AD203B41FA5}">
                      <a16:colId xmlns:a16="http://schemas.microsoft.com/office/drawing/2014/main" val="3493843085"/>
                    </a:ext>
                  </a:extLst>
                </a:gridCol>
                <a:gridCol w="493776">
                  <a:extLst>
                    <a:ext uri="{9D8B030D-6E8A-4147-A177-3AD203B41FA5}">
                      <a16:colId xmlns:a16="http://schemas.microsoft.com/office/drawing/2014/main" val="3450141060"/>
                    </a:ext>
                  </a:extLst>
                </a:gridCol>
                <a:gridCol w="493776">
                  <a:extLst>
                    <a:ext uri="{9D8B030D-6E8A-4147-A177-3AD203B41FA5}">
                      <a16:colId xmlns:a16="http://schemas.microsoft.com/office/drawing/2014/main" val="624687599"/>
                    </a:ext>
                  </a:extLst>
                </a:gridCol>
                <a:gridCol w="493776">
                  <a:extLst>
                    <a:ext uri="{9D8B030D-6E8A-4147-A177-3AD203B41FA5}">
                      <a16:colId xmlns:a16="http://schemas.microsoft.com/office/drawing/2014/main" val="3618152572"/>
                    </a:ext>
                  </a:extLst>
                </a:gridCol>
                <a:gridCol w="493776">
                  <a:extLst>
                    <a:ext uri="{9D8B030D-6E8A-4147-A177-3AD203B41FA5}">
                      <a16:colId xmlns:a16="http://schemas.microsoft.com/office/drawing/2014/main" val="2219091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823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- 2021-02-25 19:00:16</a:t>
                      </a:r>
                      <a:r>
                        <a:rPr kumimoji="0" lang="es-ES" sz="1000" b="0" i="0" u="none" strike="noStrike" kern="1200" cap="none" spc="0" normalizeH="0" baseline="0" noProof="0">
                          <a:ln>
                            <a:noFill/>
                          </a:ln>
                          <a:solidFill>
                            <a:prstClr val="black"/>
                          </a:solidFill>
                          <a:effectLst/>
                          <a:uLnTx/>
                          <a:uFillTx/>
                          <a:latin typeface="+mn-lt"/>
                          <a:ea typeface="+mn-ea"/>
                          <a:cs typeface="+mn-cs"/>
                        </a:rPr>
                        <a:t>
 Te bancamos en los viajes más desafiantes. Recorriendo el camino juntos.⁣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754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- 2021-03-07 13:30:09</a:t>
                      </a:r>
                      <a:r>
                        <a:rPr kumimoji="0" lang="es-ES" sz="1000" b="0" i="0" u="none" strike="noStrike" kern="1200" cap="none" spc="0" normalizeH="0" baseline="0" noProof="0">
                          <a:ln>
                            <a:noFill/>
                          </a:ln>
                          <a:solidFill>
                            <a:prstClr val="black"/>
                          </a:solidFill>
                          <a:effectLst/>
                          <a:uLnTx/>
                          <a:uFillTx/>
                          <a:latin typeface="+mn-lt"/>
                          <a:ea typeface="+mn-ea"/>
                          <a:cs typeface="+mn-cs"/>
                        </a:rPr>
                        <a:t>
 #𝐒𝐤𝐮𝐚𝟏𝟓𝟎 . La más elegida para los usuarios que buscan rendimiento, suspensión, durabilidad, bajo consumo, fácil y reducido mantenimiento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6908984"/>
                  </a:ext>
                </a:extLst>
              </a:tr>
            </a:tbl>
          </a:graphicData>
        </a:graphic>
      </p:graphicFrame>
      <p:sp>
        <p:nvSpPr>
          <p:cNvPr id="4" name="Text Placeholder 3">
            <a:extLst>
              <a:ext uri="{FF2B5EF4-FFF2-40B4-BE49-F238E27FC236}">
                <a16:creationId xmlns:a16="http://schemas.microsoft.com/office/drawing/2014/main" id="{8840DF62-221C-4078-B758-132526634E6E}"/>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841292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199AC-318E-40D4-8BE5-09CF392056AF}"/>
              </a:ext>
            </a:extLst>
          </p:cNvPr>
          <p:cNvSpPr>
            <a:spLocks noGrp="1"/>
          </p:cNvSpPr>
          <p:nvPr>
            <p:ph type="title"/>
          </p:nvPr>
        </p:nvSpPr>
        <p:spPr/>
        <p:txBody>
          <a:bodyPr/>
          <a:lstStyle/>
          <a:p>
            <a:r>
              <a:rPr lang="en-US"/>
              <a:t>Facebook Post Table + Reactions | Motomel - 5 of 19</a:t>
            </a:r>
          </a:p>
        </p:txBody>
      </p:sp>
      <p:graphicFrame>
        <p:nvGraphicFramePr>
          <p:cNvPr id="5" name="Table Placeholder 4">
            <a:extLst>
              <a:ext uri="{FF2B5EF4-FFF2-40B4-BE49-F238E27FC236}">
                <a16:creationId xmlns:a16="http://schemas.microsoft.com/office/drawing/2014/main" id="{D24F0873-8729-4EA4-AE64-A718FCC5E835}"/>
              </a:ext>
            </a:extLst>
          </p:cNvPr>
          <p:cNvGraphicFramePr>
            <a:graphicFrameLocks noGrp="1"/>
          </p:cNvGraphicFramePr>
          <p:nvPr>
            <p:ph type="tbl" sz="quarter" idx="13"/>
            <p:extLst>
              <p:ext uri="{D42A27DB-BD31-4B8C-83A1-F6EECF244321}">
                <p14:modId xmlns:p14="http://schemas.microsoft.com/office/powerpoint/2010/main" val="242856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8834727"/>
                    </a:ext>
                  </a:extLst>
                </a:gridCol>
                <a:gridCol w="493776">
                  <a:extLst>
                    <a:ext uri="{9D8B030D-6E8A-4147-A177-3AD203B41FA5}">
                      <a16:colId xmlns:a16="http://schemas.microsoft.com/office/drawing/2014/main" val="3287762909"/>
                    </a:ext>
                  </a:extLst>
                </a:gridCol>
                <a:gridCol w="493776">
                  <a:extLst>
                    <a:ext uri="{9D8B030D-6E8A-4147-A177-3AD203B41FA5}">
                      <a16:colId xmlns:a16="http://schemas.microsoft.com/office/drawing/2014/main" val="1463828240"/>
                    </a:ext>
                  </a:extLst>
                </a:gridCol>
                <a:gridCol w="493776">
                  <a:extLst>
                    <a:ext uri="{9D8B030D-6E8A-4147-A177-3AD203B41FA5}">
                      <a16:colId xmlns:a16="http://schemas.microsoft.com/office/drawing/2014/main" val="472221213"/>
                    </a:ext>
                  </a:extLst>
                </a:gridCol>
                <a:gridCol w="493776">
                  <a:extLst>
                    <a:ext uri="{9D8B030D-6E8A-4147-A177-3AD203B41FA5}">
                      <a16:colId xmlns:a16="http://schemas.microsoft.com/office/drawing/2014/main" val="2952664958"/>
                    </a:ext>
                  </a:extLst>
                </a:gridCol>
                <a:gridCol w="493776">
                  <a:extLst>
                    <a:ext uri="{9D8B030D-6E8A-4147-A177-3AD203B41FA5}">
                      <a16:colId xmlns:a16="http://schemas.microsoft.com/office/drawing/2014/main" val="3904195811"/>
                    </a:ext>
                  </a:extLst>
                </a:gridCol>
                <a:gridCol w="493776">
                  <a:extLst>
                    <a:ext uri="{9D8B030D-6E8A-4147-A177-3AD203B41FA5}">
                      <a16:colId xmlns:a16="http://schemas.microsoft.com/office/drawing/2014/main" val="276303365"/>
                    </a:ext>
                  </a:extLst>
                </a:gridCol>
                <a:gridCol w="493776">
                  <a:extLst>
                    <a:ext uri="{9D8B030D-6E8A-4147-A177-3AD203B41FA5}">
                      <a16:colId xmlns:a16="http://schemas.microsoft.com/office/drawing/2014/main" val="2450952747"/>
                    </a:ext>
                  </a:extLst>
                </a:gridCol>
                <a:gridCol w="493776">
                  <a:extLst>
                    <a:ext uri="{9D8B030D-6E8A-4147-A177-3AD203B41FA5}">
                      <a16:colId xmlns:a16="http://schemas.microsoft.com/office/drawing/2014/main" val="1001116200"/>
                    </a:ext>
                  </a:extLst>
                </a:gridCol>
                <a:gridCol w="493776">
                  <a:extLst>
                    <a:ext uri="{9D8B030D-6E8A-4147-A177-3AD203B41FA5}">
                      <a16:colId xmlns:a16="http://schemas.microsoft.com/office/drawing/2014/main" val="2505558766"/>
                    </a:ext>
                  </a:extLst>
                </a:gridCol>
                <a:gridCol w="493776">
                  <a:extLst>
                    <a:ext uri="{9D8B030D-6E8A-4147-A177-3AD203B41FA5}">
                      <a16:colId xmlns:a16="http://schemas.microsoft.com/office/drawing/2014/main" val="2887257421"/>
                    </a:ext>
                  </a:extLst>
                </a:gridCol>
                <a:gridCol w="493776">
                  <a:extLst>
                    <a:ext uri="{9D8B030D-6E8A-4147-A177-3AD203B41FA5}">
                      <a16:colId xmlns:a16="http://schemas.microsoft.com/office/drawing/2014/main" val="3388811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985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- 2021-02-25 14:00:17</a:t>
                      </a:r>
                      <a:r>
                        <a:rPr kumimoji="0" lang="es-ES" sz="1000" b="0" i="0" u="none" strike="noStrike" kern="1200" cap="none" spc="0" normalizeH="0" baseline="0" noProof="0">
                          <a:ln>
                            <a:noFill/>
                          </a:ln>
                          <a:solidFill>
                            <a:prstClr val="black"/>
                          </a:solidFill>
                          <a:effectLst/>
                          <a:uLnTx/>
                          <a:uFillTx/>
                          <a:latin typeface="+mn-lt"/>
                          <a:ea typeface="+mn-ea"/>
                          <a:cs typeface="+mn-cs"/>
                        </a:rPr>
                        <a:t>
 #StratoAlpino es única, ¡como vos!⁣
⁣
Viví el diseño, la potencia y la elegancia de nuestra #StratoAlpino y recorré la ciudad de la mejor forma.🛵⁣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5494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- 2021-03-09 20:30:30</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ciudad con la #StratoAlpino.⁣⁣
⁣⁣
Un scooter que te cuida. Con seguridad en su freno a disco con caliper de 2 pistones y en el guardado espacioso de su baúl porta casco.⁣
⁣
Recorré la ciudad en tu scooter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51434462"/>
                  </a:ext>
                </a:extLst>
              </a:tr>
            </a:tbl>
          </a:graphicData>
        </a:graphic>
      </p:graphicFrame>
      <p:sp>
        <p:nvSpPr>
          <p:cNvPr id="4" name="Text Placeholder 3">
            <a:extLst>
              <a:ext uri="{FF2B5EF4-FFF2-40B4-BE49-F238E27FC236}">
                <a16:creationId xmlns:a16="http://schemas.microsoft.com/office/drawing/2014/main" id="{4F55B12C-ED3A-48D6-92B4-8A9094BEDBE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254599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C40B-7C9C-4148-8B22-6FE6E55BBA92}"/>
              </a:ext>
            </a:extLst>
          </p:cNvPr>
          <p:cNvSpPr>
            <a:spLocks noGrp="1"/>
          </p:cNvSpPr>
          <p:nvPr>
            <p:ph type="title"/>
          </p:nvPr>
        </p:nvSpPr>
        <p:spPr/>
        <p:txBody>
          <a:bodyPr/>
          <a:lstStyle/>
          <a:p>
            <a:r>
              <a:rPr lang="en-US"/>
              <a:t>Facebook Post Table + Reactions | Motomel - 6 of 19</a:t>
            </a:r>
          </a:p>
        </p:txBody>
      </p:sp>
      <p:graphicFrame>
        <p:nvGraphicFramePr>
          <p:cNvPr id="5" name="Table Placeholder 4">
            <a:extLst>
              <a:ext uri="{FF2B5EF4-FFF2-40B4-BE49-F238E27FC236}">
                <a16:creationId xmlns:a16="http://schemas.microsoft.com/office/drawing/2014/main" id="{18F63DDD-1609-4CB7-BA93-A09D0E5274B3}"/>
              </a:ext>
            </a:extLst>
          </p:cNvPr>
          <p:cNvGraphicFramePr>
            <a:graphicFrameLocks noGrp="1"/>
          </p:cNvGraphicFramePr>
          <p:nvPr>
            <p:ph type="tbl" sz="quarter" idx="13"/>
            <p:extLst>
              <p:ext uri="{D42A27DB-BD31-4B8C-83A1-F6EECF244321}">
                <p14:modId xmlns:p14="http://schemas.microsoft.com/office/powerpoint/2010/main" val="172321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059927"/>
                    </a:ext>
                  </a:extLst>
                </a:gridCol>
                <a:gridCol w="493776">
                  <a:extLst>
                    <a:ext uri="{9D8B030D-6E8A-4147-A177-3AD203B41FA5}">
                      <a16:colId xmlns:a16="http://schemas.microsoft.com/office/drawing/2014/main" val="989787273"/>
                    </a:ext>
                  </a:extLst>
                </a:gridCol>
                <a:gridCol w="493776">
                  <a:extLst>
                    <a:ext uri="{9D8B030D-6E8A-4147-A177-3AD203B41FA5}">
                      <a16:colId xmlns:a16="http://schemas.microsoft.com/office/drawing/2014/main" val="18428945"/>
                    </a:ext>
                  </a:extLst>
                </a:gridCol>
                <a:gridCol w="493776">
                  <a:extLst>
                    <a:ext uri="{9D8B030D-6E8A-4147-A177-3AD203B41FA5}">
                      <a16:colId xmlns:a16="http://schemas.microsoft.com/office/drawing/2014/main" val="3853401887"/>
                    </a:ext>
                  </a:extLst>
                </a:gridCol>
                <a:gridCol w="493776">
                  <a:extLst>
                    <a:ext uri="{9D8B030D-6E8A-4147-A177-3AD203B41FA5}">
                      <a16:colId xmlns:a16="http://schemas.microsoft.com/office/drawing/2014/main" val="261960642"/>
                    </a:ext>
                  </a:extLst>
                </a:gridCol>
                <a:gridCol w="493776">
                  <a:extLst>
                    <a:ext uri="{9D8B030D-6E8A-4147-A177-3AD203B41FA5}">
                      <a16:colId xmlns:a16="http://schemas.microsoft.com/office/drawing/2014/main" val="1277014360"/>
                    </a:ext>
                  </a:extLst>
                </a:gridCol>
                <a:gridCol w="493776">
                  <a:extLst>
                    <a:ext uri="{9D8B030D-6E8A-4147-A177-3AD203B41FA5}">
                      <a16:colId xmlns:a16="http://schemas.microsoft.com/office/drawing/2014/main" val="2437773463"/>
                    </a:ext>
                  </a:extLst>
                </a:gridCol>
                <a:gridCol w="493776">
                  <a:extLst>
                    <a:ext uri="{9D8B030D-6E8A-4147-A177-3AD203B41FA5}">
                      <a16:colId xmlns:a16="http://schemas.microsoft.com/office/drawing/2014/main" val="1517631434"/>
                    </a:ext>
                  </a:extLst>
                </a:gridCol>
                <a:gridCol w="493776">
                  <a:extLst>
                    <a:ext uri="{9D8B030D-6E8A-4147-A177-3AD203B41FA5}">
                      <a16:colId xmlns:a16="http://schemas.microsoft.com/office/drawing/2014/main" val="3214535528"/>
                    </a:ext>
                  </a:extLst>
                </a:gridCol>
                <a:gridCol w="493776">
                  <a:extLst>
                    <a:ext uri="{9D8B030D-6E8A-4147-A177-3AD203B41FA5}">
                      <a16:colId xmlns:a16="http://schemas.microsoft.com/office/drawing/2014/main" val="2837832852"/>
                    </a:ext>
                  </a:extLst>
                </a:gridCol>
                <a:gridCol w="493776">
                  <a:extLst>
                    <a:ext uri="{9D8B030D-6E8A-4147-A177-3AD203B41FA5}">
                      <a16:colId xmlns:a16="http://schemas.microsoft.com/office/drawing/2014/main" val="1109629037"/>
                    </a:ext>
                  </a:extLst>
                </a:gridCol>
                <a:gridCol w="493776">
                  <a:extLst>
                    <a:ext uri="{9D8B030D-6E8A-4147-A177-3AD203B41FA5}">
                      <a16:colId xmlns:a16="http://schemas.microsoft.com/office/drawing/2014/main" val="3441458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274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- 2021-02-24 13:09:04</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65485834"/>
                  </a:ext>
                </a:extLst>
              </a:tr>
            </a:tbl>
          </a:graphicData>
        </a:graphic>
      </p:graphicFrame>
      <p:sp>
        <p:nvSpPr>
          <p:cNvPr id="4" name="Text Placeholder 3">
            <a:extLst>
              <a:ext uri="{FF2B5EF4-FFF2-40B4-BE49-F238E27FC236}">
                <a16:creationId xmlns:a16="http://schemas.microsoft.com/office/drawing/2014/main" id="{BA76495C-91E1-4646-9C70-48DED747A04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540996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FD502-C5B5-40D9-9B4A-BFC880260ED8}"/>
              </a:ext>
            </a:extLst>
          </p:cNvPr>
          <p:cNvSpPr>
            <a:spLocks noGrp="1"/>
          </p:cNvSpPr>
          <p:nvPr>
            <p:ph type="title"/>
          </p:nvPr>
        </p:nvSpPr>
        <p:spPr/>
        <p:txBody>
          <a:bodyPr/>
          <a:lstStyle/>
          <a:p>
            <a:r>
              <a:rPr lang="en-US"/>
              <a:t>Facebook Post Table + Reactions | Motomel - 7 of 19</a:t>
            </a:r>
          </a:p>
        </p:txBody>
      </p:sp>
      <p:graphicFrame>
        <p:nvGraphicFramePr>
          <p:cNvPr id="5" name="Table Placeholder 4">
            <a:extLst>
              <a:ext uri="{FF2B5EF4-FFF2-40B4-BE49-F238E27FC236}">
                <a16:creationId xmlns:a16="http://schemas.microsoft.com/office/drawing/2014/main" id="{57C426FF-A6E4-4940-A814-6D0D9DDDBDAC}"/>
              </a:ext>
            </a:extLst>
          </p:cNvPr>
          <p:cNvGraphicFramePr>
            <a:graphicFrameLocks noGrp="1"/>
          </p:cNvGraphicFramePr>
          <p:nvPr>
            <p:ph type="tbl" sz="quarter" idx="13"/>
            <p:extLst>
              <p:ext uri="{D42A27DB-BD31-4B8C-83A1-F6EECF244321}">
                <p14:modId xmlns:p14="http://schemas.microsoft.com/office/powerpoint/2010/main" val="465606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1955345"/>
                    </a:ext>
                  </a:extLst>
                </a:gridCol>
                <a:gridCol w="493776">
                  <a:extLst>
                    <a:ext uri="{9D8B030D-6E8A-4147-A177-3AD203B41FA5}">
                      <a16:colId xmlns:a16="http://schemas.microsoft.com/office/drawing/2014/main" val="3622570150"/>
                    </a:ext>
                  </a:extLst>
                </a:gridCol>
                <a:gridCol w="493776">
                  <a:extLst>
                    <a:ext uri="{9D8B030D-6E8A-4147-A177-3AD203B41FA5}">
                      <a16:colId xmlns:a16="http://schemas.microsoft.com/office/drawing/2014/main" val="823611309"/>
                    </a:ext>
                  </a:extLst>
                </a:gridCol>
                <a:gridCol w="493776">
                  <a:extLst>
                    <a:ext uri="{9D8B030D-6E8A-4147-A177-3AD203B41FA5}">
                      <a16:colId xmlns:a16="http://schemas.microsoft.com/office/drawing/2014/main" val="3884494887"/>
                    </a:ext>
                  </a:extLst>
                </a:gridCol>
                <a:gridCol w="493776">
                  <a:extLst>
                    <a:ext uri="{9D8B030D-6E8A-4147-A177-3AD203B41FA5}">
                      <a16:colId xmlns:a16="http://schemas.microsoft.com/office/drawing/2014/main" val="260921493"/>
                    </a:ext>
                  </a:extLst>
                </a:gridCol>
                <a:gridCol w="493776">
                  <a:extLst>
                    <a:ext uri="{9D8B030D-6E8A-4147-A177-3AD203B41FA5}">
                      <a16:colId xmlns:a16="http://schemas.microsoft.com/office/drawing/2014/main" val="2131953464"/>
                    </a:ext>
                  </a:extLst>
                </a:gridCol>
                <a:gridCol w="493776">
                  <a:extLst>
                    <a:ext uri="{9D8B030D-6E8A-4147-A177-3AD203B41FA5}">
                      <a16:colId xmlns:a16="http://schemas.microsoft.com/office/drawing/2014/main" val="692402500"/>
                    </a:ext>
                  </a:extLst>
                </a:gridCol>
                <a:gridCol w="493776">
                  <a:extLst>
                    <a:ext uri="{9D8B030D-6E8A-4147-A177-3AD203B41FA5}">
                      <a16:colId xmlns:a16="http://schemas.microsoft.com/office/drawing/2014/main" val="727471446"/>
                    </a:ext>
                  </a:extLst>
                </a:gridCol>
                <a:gridCol w="493776">
                  <a:extLst>
                    <a:ext uri="{9D8B030D-6E8A-4147-A177-3AD203B41FA5}">
                      <a16:colId xmlns:a16="http://schemas.microsoft.com/office/drawing/2014/main" val="2814696715"/>
                    </a:ext>
                  </a:extLst>
                </a:gridCol>
                <a:gridCol w="493776">
                  <a:extLst>
                    <a:ext uri="{9D8B030D-6E8A-4147-A177-3AD203B41FA5}">
                      <a16:colId xmlns:a16="http://schemas.microsoft.com/office/drawing/2014/main" val="1882774560"/>
                    </a:ext>
                  </a:extLst>
                </a:gridCol>
                <a:gridCol w="493776">
                  <a:extLst>
                    <a:ext uri="{9D8B030D-6E8A-4147-A177-3AD203B41FA5}">
                      <a16:colId xmlns:a16="http://schemas.microsoft.com/office/drawing/2014/main" val="3142895183"/>
                    </a:ext>
                  </a:extLst>
                </a:gridCol>
                <a:gridCol w="493776">
                  <a:extLst>
                    <a:ext uri="{9D8B030D-6E8A-4147-A177-3AD203B41FA5}">
                      <a16:colId xmlns:a16="http://schemas.microsoft.com/office/drawing/2014/main" val="267360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8814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- 2021-02-17 16:21:45</a:t>
                      </a:r>
                      <a:r>
                        <a:rPr kumimoji="0" lang="en-US" sz="1000" b="0" i="0" u="none" strike="noStrike" kern="1200" cap="none" spc="0" normalizeH="0" baseline="0" noProof="0">
                          <a:ln>
                            <a:noFill/>
                          </a:ln>
                          <a:solidFill>
                            <a:prstClr val="black"/>
                          </a:solidFill>
                          <a:effectLst/>
                          <a:uLnTx/>
                          <a:uFillTx/>
                          <a:latin typeface="+mn-lt"/>
                          <a:ea typeface="+mn-ea"/>
                          <a:cs typeface="+mn-cs"/>
                        </a:rPr>
                        <a:t>
 Tu nueva SMASH 110 0km te está esperando en nuestros concesionarios oficiales! 💥😎
Encontralo en 💻 www.gilera.com/concesionarios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8568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Gilera Motors Argentina - 2021-03-05 19:06:02</a:t>
                      </a:r>
                      <a:r>
                        <a:rPr kumimoji="0" lang="es-ES" sz="1000" b="0" i="0" u="none" strike="noStrike" kern="1200" cap="none" spc="0" normalizeH="0" baseline="0" noProof="0">
                          <a:ln>
                            <a:noFill/>
                          </a:ln>
                          <a:solidFill>
                            <a:prstClr val="black"/>
                          </a:solidFill>
                          <a:effectLst/>
                          <a:uLnTx/>
                          <a:uFillTx/>
                          <a:latin typeface="+mn-lt"/>
                          <a:ea typeface="+mn-ea"/>
                          <a:cs typeface="+mn-cs"/>
                        </a:rPr>
                        <a:t>
 5 de marzo
Día del motociclista argentino.
Feliz dia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0330409"/>
                  </a:ext>
                </a:extLst>
              </a:tr>
            </a:tbl>
          </a:graphicData>
        </a:graphic>
      </p:graphicFrame>
      <p:sp>
        <p:nvSpPr>
          <p:cNvPr id="4" name="Text Placeholder 3">
            <a:extLst>
              <a:ext uri="{FF2B5EF4-FFF2-40B4-BE49-F238E27FC236}">
                <a16:creationId xmlns:a16="http://schemas.microsoft.com/office/drawing/2014/main" id="{168A6504-6A6B-486F-A93E-88416F0BD6D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322631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24B7E-F606-48AE-AF3B-77891E7B2C44}"/>
              </a:ext>
            </a:extLst>
          </p:cNvPr>
          <p:cNvSpPr>
            <a:spLocks noGrp="1"/>
          </p:cNvSpPr>
          <p:nvPr>
            <p:ph type="title"/>
          </p:nvPr>
        </p:nvSpPr>
        <p:spPr/>
        <p:txBody>
          <a:bodyPr/>
          <a:lstStyle/>
          <a:p>
            <a:r>
              <a:rPr lang="en-US"/>
              <a:t>Facebook Post Table + Reactions | Motomel - 8 of 19</a:t>
            </a:r>
          </a:p>
        </p:txBody>
      </p:sp>
      <p:graphicFrame>
        <p:nvGraphicFramePr>
          <p:cNvPr id="5" name="Table Placeholder 4">
            <a:extLst>
              <a:ext uri="{FF2B5EF4-FFF2-40B4-BE49-F238E27FC236}">
                <a16:creationId xmlns:a16="http://schemas.microsoft.com/office/drawing/2014/main" id="{CF951C94-12A8-4594-A6BF-967A876E95B9}"/>
              </a:ext>
            </a:extLst>
          </p:cNvPr>
          <p:cNvGraphicFramePr>
            <a:graphicFrameLocks noGrp="1"/>
          </p:cNvGraphicFramePr>
          <p:nvPr>
            <p:ph type="tbl" sz="quarter" idx="13"/>
            <p:extLst>
              <p:ext uri="{D42A27DB-BD31-4B8C-83A1-F6EECF244321}">
                <p14:modId xmlns:p14="http://schemas.microsoft.com/office/powerpoint/2010/main" val="1819587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0239441"/>
                    </a:ext>
                  </a:extLst>
                </a:gridCol>
                <a:gridCol w="493776">
                  <a:extLst>
                    <a:ext uri="{9D8B030D-6E8A-4147-A177-3AD203B41FA5}">
                      <a16:colId xmlns:a16="http://schemas.microsoft.com/office/drawing/2014/main" val="3829302037"/>
                    </a:ext>
                  </a:extLst>
                </a:gridCol>
                <a:gridCol w="493776">
                  <a:extLst>
                    <a:ext uri="{9D8B030D-6E8A-4147-A177-3AD203B41FA5}">
                      <a16:colId xmlns:a16="http://schemas.microsoft.com/office/drawing/2014/main" val="791767945"/>
                    </a:ext>
                  </a:extLst>
                </a:gridCol>
                <a:gridCol w="493776">
                  <a:extLst>
                    <a:ext uri="{9D8B030D-6E8A-4147-A177-3AD203B41FA5}">
                      <a16:colId xmlns:a16="http://schemas.microsoft.com/office/drawing/2014/main" val="3649078018"/>
                    </a:ext>
                  </a:extLst>
                </a:gridCol>
                <a:gridCol w="493776">
                  <a:extLst>
                    <a:ext uri="{9D8B030D-6E8A-4147-A177-3AD203B41FA5}">
                      <a16:colId xmlns:a16="http://schemas.microsoft.com/office/drawing/2014/main" val="1552155993"/>
                    </a:ext>
                  </a:extLst>
                </a:gridCol>
                <a:gridCol w="493776">
                  <a:extLst>
                    <a:ext uri="{9D8B030D-6E8A-4147-A177-3AD203B41FA5}">
                      <a16:colId xmlns:a16="http://schemas.microsoft.com/office/drawing/2014/main" val="565389389"/>
                    </a:ext>
                  </a:extLst>
                </a:gridCol>
                <a:gridCol w="493776">
                  <a:extLst>
                    <a:ext uri="{9D8B030D-6E8A-4147-A177-3AD203B41FA5}">
                      <a16:colId xmlns:a16="http://schemas.microsoft.com/office/drawing/2014/main" val="1693130803"/>
                    </a:ext>
                  </a:extLst>
                </a:gridCol>
                <a:gridCol w="493776">
                  <a:extLst>
                    <a:ext uri="{9D8B030D-6E8A-4147-A177-3AD203B41FA5}">
                      <a16:colId xmlns:a16="http://schemas.microsoft.com/office/drawing/2014/main" val="1624209300"/>
                    </a:ext>
                  </a:extLst>
                </a:gridCol>
                <a:gridCol w="493776">
                  <a:extLst>
                    <a:ext uri="{9D8B030D-6E8A-4147-A177-3AD203B41FA5}">
                      <a16:colId xmlns:a16="http://schemas.microsoft.com/office/drawing/2014/main" val="107146117"/>
                    </a:ext>
                  </a:extLst>
                </a:gridCol>
                <a:gridCol w="493776">
                  <a:extLst>
                    <a:ext uri="{9D8B030D-6E8A-4147-A177-3AD203B41FA5}">
                      <a16:colId xmlns:a16="http://schemas.microsoft.com/office/drawing/2014/main" val="2498283524"/>
                    </a:ext>
                  </a:extLst>
                </a:gridCol>
                <a:gridCol w="493776">
                  <a:extLst>
                    <a:ext uri="{9D8B030D-6E8A-4147-A177-3AD203B41FA5}">
                      <a16:colId xmlns:a16="http://schemas.microsoft.com/office/drawing/2014/main" val="1416178153"/>
                    </a:ext>
                  </a:extLst>
                </a:gridCol>
                <a:gridCol w="493776">
                  <a:extLst>
                    <a:ext uri="{9D8B030D-6E8A-4147-A177-3AD203B41FA5}">
                      <a16:colId xmlns:a16="http://schemas.microsoft.com/office/drawing/2014/main" val="3025328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590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- 2021-03-12 16:00:32</a:t>
                      </a:r>
                      <a:r>
                        <a:rPr kumimoji="0" lang="en-US" sz="1000" b="0" i="0" u="none" strike="noStrike" kern="1200" cap="none" spc="0" normalizeH="0" baseline="0" noProof="0">
                          <a:ln>
                            <a:noFill/>
                          </a:ln>
                          <a:solidFill>
                            <a:prstClr val="black"/>
                          </a:solidFill>
                          <a:effectLst/>
                          <a:uLnTx/>
                          <a:uFillTx/>
                          <a:latin typeface="+mn-lt"/>
                          <a:ea typeface="+mn-ea"/>
                          <a:cs typeface="+mn-cs"/>
                        </a:rPr>
                        <a:t>
 Estás apurado? Arrancas, aceleras y te vas!!! Smash 110 Automática 💣💥 
🏁 Motor 4 tiempos, refrigerado por aire
🏁 Transmisión automática
🏁 Freno delantero y trasero a tambor
Encontrá más detalles en nuetra web: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153576"/>
                  </a:ext>
                </a:extLst>
              </a:tr>
            </a:tbl>
          </a:graphicData>
        </a:graphic>
      </p:graphicFrame>
      <p:sp>
        <p:nvSpPr>
          <p:cNvPr id="4" name="Text Placeholder 3">
            <a:extLst>
              <a:ext uri="{FF2B5EF4-FFF2-40B4-BE49-F238E27FC236}">
                <a16:creationId xmlns:a16="http://schemas.microsoft.com/office/drawing/2014/main" id="{4D6B8B37-2EDE-42E9-BEBB-6E81957185A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156982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CAD2C-69D4-4B85-89EA-32127C0CA24A}"/>
              </a:ext>
            </a:extLst>
          </p:cNvPr>
          <p:cNvSpPr>
            <a:spLocks noGrp="1"/>
          </p:cNvSpPr>
          <p:nvPr>
            <p:ph type="title"/>
          </p:nvPr>
        </p:nvSpPr>
        <p:spPr/>
        <p:txBody>
          <a:bodyPr/>
          <a:lstStyle/>
          <a:p>
            <a:r>
              <a:rPr lang="en-US"/>
              <a:t>Facebook Post Table + Reactions | Motomel - 9 of 19</a:t>
            </a:r>
          </a:p>
        </p:txBody>
      </p:sp>
      <p:graphicFrame>
        <p:nvGraphicFramePr>
          <p:cNvPr id="5" name="Table Placeholder 4">
            <a:extLst>
              <a:ext uri="{FF2B5EF4-FFF2-40B4-BE49-F238E27FC236}">
                <a16:creationId xmlns:a16="http://schemas.microsoft.com/office/drawing/2014/main" id="{7FFC585E-5F27-483F-8958-CD07086D854B}"/>
              </a:ext>
            </a:extLst>
          </p:cNvPr>
          <p:cNvGraphicFramePr>
            <a:graphicFrameLocks noGrp="1"/>
          </p:cNvGraphicFramePr>
          <p:nvPr>
            <p:ph type="tbl" sz="quarter" idx="13"/>
            <p:extLst>
              <p:ext uri="{D42A27DB-BD31-4B8C-83A1-F6EECF244321}">
                <p14:modId xmlns:p14="http://schemas.microsoft.com/office/powerpoint/2010/main" val="1755455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5566292"/>
                    </a:ext>
                  </a:extLst>
                </a:gridCol>
                <a:gridCol w="493776">
                  <a:extLst>
                    <a:ext uri="{9D8B030D-6E8A-4147-A177-3AD203B41FA5}">
                      <a16:colId xmlns:a16="http://schemas.microsoft.com/office/drawing/2014/main" val="4124305238"/>
                    </a:ext>
                  </a:extLst>
                </a:gridCol>
                <a:gridCol w="493776">
                  <a:extLst>
                    <a:ext uri="{9D8B030D-6E8A-4147-A177-3AD203B41FA5}">
                      <a16:colId xmlns:a16="http://schemas.microsoft.com/office/drawing/2014/main" val="3427149199"/>
                    </a:ext>
                  </a:extLst>
                </a:gridCol>
                <a:gridCol w="493776">
                  <a:extLst>
                    <a:ext uri="{9D8B030D-6E8A-4147-A177-3AD203B41FA5}">
                      <a16:colId xmlns:a16="http://schemas.microsoft.com/office/drawing/2014/main" val="521257058"/>
                    </a:ext>
                  </a:extLst>
                </a:gridCol>
                <a:gridCol w="493776">
                  <a:extLst>
                    <a:ext uri="{9D8B030D-6E8A-4147-A177-3AD203B41FA5}">
                      <a16:colId xmlns:a16="http://schemas.microsoft.com/office/drawing/2014/main" val="1208724637"/>
                    </a:ext>
                  </a:extLst>
                </a:gridCol>
                <a:gridCol w="493776">
                  <a:extLst>
                    <a:ext uri="{9D8B030D-6E8A-4147-A177-3AD203B41FA5}">
                      <a16:colId xmlns:a16="http://schemas.microsoft.com/office/drawing/2014/main" val="3979953182"/>
                    </a:ext>
                  </a:extLst>
                </a:gridCol>
                <a:gridCol w="493776">
                  <a:extLst>
                    <a:ext uri="{9D8B030D-6E8A-4147-A177-3AD203B41FA5}">
                      <a16:colId xmlns:a16="http://schemas.microsoft.com/office/drawing/2014/main" val="1506597292"/>
                    </a:ext>
                  </a:extLst>
                </a:gridCol>
                <a:gridCol w="493776">
                  <a:extLst>
                    <a:ext uri="{9D8B030D-6E8A-4147-A177-3AD203B41FA5}">
                      <a16:colId xmlns:a16="http://schemas.microsoft.com/office/drawing/2014/main" val="1238162321"/>
                    </a:ext>
                  </a:extLst>
                </a:gridCol>
                <a:gridCol w="493776">
                  <a:extLst>
                    <a:ext uri="{9D8B030D-6E8A-4147-A177-3AD203B41FA5}">
                      <a16:colId xmlns:a16="http://schemas.microsoft.com/office/drawing/2014/main" val="4157040194"/>
                    </a:ext>
                  </a:extLst>
                </a:gridCol>
                <a:gridCol w="493776">
                  <a:extLst>
                    <a:ext uri="{9D8B030D-6E8A-4147-A177-3AD203B41FA5}">
                      <a16:colId xmlns:a16="http://schemas.microsoft.com/office/drawing/2014/main" val="3055965001"/>
                    </a:ext>
                  </a:extLst>
                </a:gridCol>
                <a:gridCol w="493776">
                  <a:extLst>
                    <a:ext uri="{9D8B030D-6E8A-4147-A177-3AD203B41FA5}">
                      <a16:colId xmlns:a16="http://schemas.microsoft.com/office/drawing/2014/main" val="2704605199"/>
                    </a:ext>
                  </a:extLst>
                </a:gridCol>
                <a:gridCol w="493776">
                  <a:extLst>
                    <a:ext uri="{9D8B030D-6E8A-4147-A177-3AD203B41FA5}">
                      <a16:colId xmlns:a16="http://schemas.microsoft.com/office/drawing/2014/main" val="4274604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4220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- 2021-03-02 16:55:07</a:t>
                      </a:r>
                      <a:r>
                        <a:rPr kumimoji="0" lang="es-ES" sz="1000" b="0" i="0" u="none" strike="noStrike" kern="1200" cap="none" spc="0" normalizeH="0" baseline="0" noProof="0">
                          <a:ln>
                            <a:noFill/>
                          </a:ln>
                          <a:solidFill>
                            <a:prstClr val="black"/>
                          </a:solidFill>
                          <a:effectLst/>
                          <a:uLnTx/>
                          <a:uFillTx/>
                          <a:latin typeface="+mn-lt"/>
                          <a:ea typeface="+mn-ea"/>
                          <a:cs typeface="+mn-cs"/>
                        </a:rPr>
                        <a:t>
 Si este Marzo vas a salir a la ruta, prestale atención al estado de tu moto.⁣
⁣
@moreagustavo te da todo los #Mototips 📝 necesarios. ¡Mirá el video!⁣⁣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65297144"/>
                  </a:ext>
                </a:extLst>
              </a:tr>
            </a:tbl>
          </a:graphicData>
        </a:graphic>
      </p:graphicFrame>
      <p:sp>
        <p:nvSpPr>
          <p:cNvPr id="4" name="Text Placeholder 3">
            <a:extLst>
              <a:ext uri="{FF2B5EF4-FFF2-40B4-BE49-F238E27FC236}">
                <a16:creationId xmlns:a16="http://schemas.microsoft.com/office/drawing/2014/main" id="{B0854338-8940-4764-8378-A54CA04E7B9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473950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EE0F8-C237-4964-B209-695F1680E758}"/>
              </a:ext>
            </a:extLst>
          </p:cNvPr>
          <p:cNvSpPr>
            <a:spLocks noGrp="1"/>
          </p:cNvSpPr>
          <p:nvPr>
            <p:ph type="title"/>
          </p:nvPr>
        </p:nvSpPr>
        <p:spPr/>
        <p:txBody>
          <a:bodyPr/>
          <a:lstStyle/>
          <a:p>
            <a:r>
              <a:rPr lang="en-US"/>
              <a:t>Facebook Post Table + Reactions | Motomel - 10 of 19</a:t>
            </a:r>
          </a:p>
        </p:txBody>
      </p:sp>
      <p:graphicFrame>
        <p:nvGraphicFramePr>
          <p:cNvPr id="5" name="Table Placeholder 4">
            <a:extLst>
              <a:ext uri="{FF2B5EF4-FFF2-40B4-BE49-F238E27FC236}">
                <a16:creationId xmlns:a16="http://schemas.microsoft.com/office/drawing/2014/main" id="{652950AD-C205-4CDD-BD1C-9164CF10978B}"/>
              </a:ext>
            </a:extLst>
          </p:cNvPr>
          <p:cNvGraphicFramePr>
            <a:graphicFrameLocks noGrp="1"/>
          </p:cNvGraphicFramePr>
          <p:nvPr>
            <p:ph type="tbl" sz="quarter" idx="13"/>
            <p:extLst>
              <p:ext uri="{D42A27DB-BD31-4B8C-83A1-F6EECF244321}">
                <p14:modId xmlns:p14="http://schemas.microsoft.com/office/powerpoint/2010/main" val="3671507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9330932"/>
                    </a:ext>
                  </a:extLst>
                </a:gridCol>
                <a:gridCol w="493776">
                  <a:extLst>
                    <a:ext uri="{9D8B030D-6E8A-4147-A177-3AD203B41FA5}">
                      <a16:colId xmlns:a16="http://schemas.microsoft.com/office/drawing/2014/main" val="1818385211"/>
                    </a:ext>
                  </a:extLst>
                </a:gridCol>
                <a:gridCol w="493776">
                  <a:extLst>
                    <a:ext uri="{9D8B030D-6E8A-4147-A177-3AD203B41FA5}">
                      <a16:colId xmlns:a16="http://schemas.microsoft.com/office/drawing/2014/main" val="2017049497"/>
                    </a:ext>
                  </a:extLst>
                </a:gridCol>
                <a:gridCol w="493776">
                  <a:extLst>
                    <a:ext uri="{9D8B030D-6E8A-4147-A177-3AD203B41FA5}">
                      <a16:colId xmlns:a16="http://schemas.microsoft.com/office/drawing/2014/main" val="2539358027"/>
                    </a:ext>
                  </a:extLst>
                </a:gridCol>
                <a:gridCol w="493776">
                  <a:extLst>
                    <a:ext uri="{9D8B030D-6E8A-4147-A177-3AD203B41FA5}">
                      <a16:colId xmlns:a16="http://schemas.microsoft.com/office/drawing/2014/main" val="367967409"/>
                    </a:ext>
                  </a:extLst>
                </a:gridCol>
                <a:gridCol w="493776">
                  <a:extLst>
                    <a:ext uri="{9D8B030D-6E8A-4147-A177-3AD203B41FA5}">
                      <a16:colId xmlns:a16="http://schemas.microsoft.com/office/drawing/2014/main" val="701277466"/>
                    </a:ext>
                  </a:extLst>
                </a:gridCol>
                <a:gridCol w="493776">
                  <a:extLst>
                    <a:ext uri="{9D8B030D-6E8A-4147-A177-3AD203B41FA5}">
                      <a16:colId xmlns:a16="http://schemas.microsoft.com/office/drawing/2014/main" val="2042944373"/>
                    </a:ext>
                  </a:extLst>
                </a:gridCol>
                <a:gridCol w="493776">
                  <a:extLst>
                    <a:ext uri="{9D8B030D-6E8A-4147-A177-3AD203B41FA5}">
                      <a16:colId xmlns:a16="http://schemas.microsoft.com/office/drawing/2014/main" val="1706297309"/>
                    </a:ext>
                  </a:extLst>
                </a:gridCol>
                <a:gridCol w="493776">
                  <a:extLst>
                    <a:ext uri="{9D8B030D-6E8A-4147-A177-3AD203B41FA5}">
                      <a16:colId xmlns:a16="http://schemas.microsoft.com/office/drawing/2014/main" val="2167571023"/>
                    </a:ext>
                  </a:extLst>
                </a:gridCol>
                <a:gridCol w="493776">
                  <a:extLst>
                    <a:ext uri="{9D8B030D-6E8A-4147-A177-3AD203B41FA5}">
                      <a16:colId xmlns:a16="http://schemas.microsoft.com/office/drawing/2014/main" val="2200010735"/>
                    </a:ext>
                  </a:extLst>
                </a:gridCol>
                <a:gridCol w="493776">
                  <a:extLst>
                    <a:ext uri="{9D8B030D-6E8A-4147-A177-3AD203B41FA5}">
                      <a16:colId xmlns:a16="http://schemas.microsoft.com/office/drawing/2014/main" val="3086189598"/>
                    </a:ext>
                  </a:extLst>
                </a:gridCol>
                <a:gridCol w="493776">
                  <a:extLst>
                    <a:ext uri="{9D8B030D-6E8A-4147-A177-3AD203B41FA5}">
                      <a16:colId xmlns:a16="http://schemas.microsoft.com/office/drawing/2014/main" val="4058269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6857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- 2021-02-18 18:38:05</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19787482"/>
                  </a:ext>
                </a:extLst>
              </a:tr>
            </a:tbl>
          </a:graphicData>
        </a:graphic>
      </p:graphicFrame>
      <p:sp>
        <p:nvSpPr>
          <p:cNvPr id="4" name="Text Placeholder 3">
            <a:extLst>
              <a:ext uri="{FF2B5EF4-FFF2-40B4-BE49-F238E27FC236}">
                <a16:creationId xmlns:a16="http://schemas.microsoft.com/office/drawing/2014/main" id="{56508C2E-BA11-4018-8069-DF42B64CC511}"/>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6405391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5262A-6AC5-488C-A53C-D676BAB203EB}"/>
              </a:ext>
            </a:extLst>
          </p:cNvPr>
          <p:cNvSpPr>
            <a:spLocks noGrp="1"/>
          </p:cNvSpPr>
          <p:nvPr>
            <p:ph type="title"/>
          </p:nvPr>
        </p:nvSpPr>
        <p:spPr/>
        <p:txBody>
          <a:bodyPr/>
          <a:lstStyle/>
          <a:p>
            <a:r>
              <a:rPr lang="en-US"/>
              <a:t>Facebook Post Table + Reactions | Motomel - 11 of 19</a:t>
            </a:r>
          </a:p>
        </p:txBody>
      </p:sp>
      <p:graphicFrame>
        <p:nvGraphicFramePr>
          <p:cNvPr id="5" name="Table Placeholder 4">
            <a:extLst>
              <a:ext uri="{FF2B5EF4-FFF2-40B4-BE49-F238E27FC236}">
                <a16:creationId xmlns:a16="http://schemas.microsoft.com/office/drawing/2014/main" id="{934D1F7A-16EE-4931-8B1C-C2678A20B7D1}"/>
              </a:ext>
            </a:extLst>
          </p:cNvPr>
          <p:cNvGraphicFramePr>
            <a:graphicFrameLocks noGrp="1"/>
          </p:cNvGraphicFramePr>
          <p:nvPr>
            <p:ph type="tbl" sz="quarter" idx="13"/>
            <p:extLst>
              <p:ext uri="{D42A27DB-BD31-4B8C-83A1-F6EECF244321}">
                <p14:modId xmlns:p14="http://schemas.microsoft.com/office/powerpoint/2010/main" val="4184924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3231930"/>
                    </a:ext>
                  </a:extLst>
                </a:gridCol>
                <a:gridCol w="493776">
                  <a:extLst>
                    <a:ext uri="{9D8B030D-6E8A-4147-A177-3AD203B41FA5}">
                      <a16:colId xmlns:a16="http://schemas.microsoft.com/office/drawing/2014/main" val="804794058"/>
                    </a:ext>
                  </a:extLst>
                </a:gridCol>
                <a:gridCol w="493776">
                  <a:extLst>
                    <a:ext uri="{9D8B030D-6E8A-4147-A177-3AD203B41FA5}">
                      <a16:colId xmlns:a16="http://schemas.microsoft.com/office/drawing/2014/main" val="1194593347"/>
                    </a:ext>
                  </a:extLst>
                </a:gridCol>
                <a:gridCol w="493776">
                  <a:extLst>
                    <a:ext uri="{9D8B030D-6E8A-4147-A177-3AD203B41FA5}">
                      <a16:colId xmlns:a16="http://schemas.microsoft.com/office/drawing/2014/main" val="2044692332"/>
                    </a:ext>
                  </a:extLst>
                </a:gridCol>
                <a:gridCol w="493776">
                  <a:extLst>
                    <a:ext uri="{9D8B030D-6E8A-4147-A177-3AD203B41FA5}">
                      <a16:colId xmlns:a16="http://schemas.microsoft.com/office/drawing/2014/main" val="2603396811"/>
                    </a:ext>
                  </a:extLst>
                </a:gridCol>
                <a:gridCol w="493776">
                  <a:extLst>
                    <a:ext uri="{9D8B030D-6E8A-4147-A177-3AD203B41FA5}">
                      <a16:colId xmlns:a16="http://schemas.microsoft.com/office/drawing/2014/main" val="2573954366"/>
                    </a:ext>
                  </a:extLst>
                </a:gridCol>
                <a:gridCol w="493776">
                  <a:extLst>
                    <a:ext uri="{9D8B030D-6E8A-4147-A177-3AD203B41FA5}">
                      <a16:colId xmlns:a16="http://schemas.microsoft.com/office/drawing/2014/main" val="123876563"/>
                    </a:ext>
                  </a:extLst>
                </a:gridCol>
                <a:gridCol w="493776">
                  <a:extLst>
                    <a:ext uri="{9D8B030D-6E8A-4147-A177-3AD203B41FA5}">
                      <a16:colId xmlns:a16="http://schemas.microsoft.com/office/drawing/2014/main" val="503553935"/>
                    </a:ext>
                  </a:extLst>
                </a:gridCol>
                <a:gridCol w="493776">
                  <a:extLst>
                    <a:ext uri="{9D8B030D-6E8A-4147-A177-3AD203B41FA5}">
                      <a16:colId xmlns:a16="http://schemas.microsoft.com/office/drawing/2014/main" val="237157458"/>
                    </a:ext>
                  </a:extLst>
                </a:gridCol>
                <a:gridCol w="493776">
                  <a:extLst>
                    <a:ext uri="{9D8B030D-6E8A-4147-A177-3AD203B41FA5}">
                      <a16:colId xmlns:a16="http://schemas.microsoft.com/office/drawing/2014/main" val="1178258226"/>
                    </a:ext>
                  </a:extLst>
                </a:gridCol>
                <a:gridCol w="493776">
                  <a:extLst>
                    <a:ext uri="{9D8B030D-6E8A-4147-A177-3AD203B41FA5}">
                      <a16:colId xmlns:a16="http://schemas.microsoft.com/office/drawing/2014/main" val="1230111579"/>
                    </a:ext>
                  </a:extLst>
                </a:gridCol>
                <a:gridCol w="493776">
                  <a:extLst>
                    <a:ext uri="{9D8B030D-6E8A-4147-A177-3AD203B41FA5}">
                      <a16:colId xmlns:a16="http://schemas.microsoft.com/office/drawing/2014/main" val="438076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632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- 2021-03-09 23:59:00</a:t>
                      </a:r>
                      <a:r>
                        <a:rPr kumimoji="0" lang="es-ES" sz="1000" b="0" i="0" u="none" strike="noStrike" kern="1200" cap="none" spc="0" normalizeH="0" baseline="0" noProof="0">
                          <a:ln>
                            <a:noFill/>
                          </a:ln>
                          <a:solidFill>
                            <a:prstClr val="black"/>
                          </a:solidFill>
                          <a:effectLst/>
                          <a:uLnTx/>
                          <a:uFillTx/>
                          <a:latin typeface="+mn-lt"/>
                          <a:ea typeface="+mn-ea"/>
                          <a:cs typeface="+mn-cs"/>
                        </a:rPr>
                        <a:t>
 Seguí las recomendaciones que @moreagustavo tiene para contarte. ⁣
⁣
El #MotoTip 📝 de hoy es acerca del control y la limpieza del carburador, ya que nos da tranquilidad cuando salimos a la ruta. ⁣
⁣
¿Cómo chequearlo? Gustavo te lo explica. ¡Mirá el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93064259"/>
                  </a:ext>
                </a:extLst>
              </a:tr>
            </a:tbl>
          </a:graphicData>
        </a:graphic>
      </p:graphicFrame>
      <p:sp>
        <p:nvSpPr>
          <p:cNvPr id="4" name="Text Placeholder 3">
            <a:extLst>
              <a:ext uri="{FF2B5EF4-FFF2-40B4-BE49-F238E27FC236}">
                <a16:creationId xmlns:a16="http://schemas.microsoft.com/office/drawing/2014/main" id="{9D4372BA-7BE5-40D6-B173-F9435E07F3A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276985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14E7-76D9-4A72-990C-57CE7816E346}"/>
              </a:ext>
            </a:extLst>
          </p:cNvPr>
          <p:cNvSpPr>
            <a:spLocks noGrp="1"/>
          </p:cNvSpPr>
          <p:nvPr>
            <p:ph type="title"/>
          </p:nvPr>
        </p:nvSpPr>
        <p:spPr/>
        <p:txBody>
          <a:bodyPr/>
          <a:lstStyle/>
          <a:p>
            <a:r>
              <a:rPr lang="en-US"/>
              <a:t>Facebook Post Table + Reactions | Motomel - 12 of 19</a:t>
            </a:r>
          </a:p>
        </p:txBody>
      </p:sp>
      <p:graphicFrame>
        <p:nvGraphicFramePr>
          <p:cNvPr id="5" name="Table Placeholder 4">
            <a:extLst>
              <a:ext uri="{FF2B5EF4-FFF2-40B4-BE49-F238E27FC236}">
                <a16:creationId xmlns:a16="http://schemas.microsoft.com/office/drawing/2014/main" id="{9776287D-AEC7-44FC-A7CE-36D2527E1013}"/>
              </a:ext>
            </a:extLst>
          </p:cNvPr>
          <p:cNvGraphicFramePr>
            <a:graphicFrameLocks noGrp="1"/>
          </p:cNvGraphicFramePr>
          <p:nvPr>
            <p:ph type="tbl" sz="quarter" idx="13"/>
            <p:extLst>
              <p:ext uri="{D42A27DB-BD31-4B8C-83A1-F6EECF244321}">
                <p14:modId xmlns:p14="http://schemas.microsoft.com/office/powerpoint/2010/main" val="1422765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2515619"/>
                    </a:ext>
                  </a:extLst>
                </a:gridCol>
                <a:gridCol w="493776">
                  <a:extLst>
                    <a:ext uri="{9D8B030D-6E8A-4147-A177-3AD203B41FA5}">
                      <a16:colId xmlns:a16="http://schemas.microsoft.com/office/drawing/2014/main" val="3267828707"/>
                    </a:ext>
                  </a:extLst>
                </a:gridCol>
                <a:gridCol w="493776">
                  <a:extLst>
                    <a:ext uri="{9D8B030D-6E8A-4147-A177-3AD203B41FA5}">
                      <a16:colId xmlns:a16="http://schemas.microsoft.com/office/drawing/2014/main" val="2077104807"/>
                    </a:ext>
                  </a:extLst>
                </a:gridCol>
                <a:gridCol w="493776">
                  <a:extLst>
                    <a:ext uri="{9D8B030D-6E8A-4147-A177-3AD203B41FA5}">
                      <a16:colId xmlns:a16="http://schemas.microsoft.com/office/drawing/2014/main" val="4202397973"/>
                    </a:ext>
                  </a:extLst>
                </a:gridCol>
                <a:gridCol w="493776">
                  <a:extLst>
                    <a:ext uri="{9D8B030D-6E8A-4147-A177-3AD203B41FA5}">
                      <a16:colId xmlns:a16="http://schemas.microsoft.com/office/drawing/2014/main" val="530259078"/>
                    </a:ext>
                  </a:extLst>
                </a:gridCol>
                <a:gridCol w="493776">
                  <a:extLst>
                    <a:ext uri="{9D8B030D-6E8A-4147-A177-3AD203B41FA5}">
                      <a16:colId xmlns:a16="http://schemas.microsoft.com/office/drawing/2014/main" val="799098031"/>
                    </a:ext>
                  </a:extLst>
                </a:gridCol>
                <a:gridCol w="493776">
                  <a:extLst>
                    <a:ext uri="{9D8B030D-6E8A-4147-A177-3AD203B41FA5}">
                      <a16:colId xmlns:a16="http://schemas.microsoft.com/office/drawing/2014/main" val="1666081971"/>
                    </a:ext>
                  </a:extLst>
                </a:gridCol>
                <a:gridCol w="493776">
                  <a:extLst>
                    <a:ext uri="{9D8B030D-6E8A-4147-A177-3AD203B41FA5}">
                      <a16:colId xmlns:a16="http://schemas.microsoft.com/office/drawing/2014/main" val="3515435989"/>
                    </a:ext>
                  </a:extLst>
                </a:gridCol>
                <a:gridCol w="493776">
                  <a:extLst>
                    <a:ext uri="{9D8B030D-6E8A-4147-A177-3AD203B41FA5}">
                      <a16:colId xmlns:a16="http://schemas.microsoft.com/office/drawing/2014/main" val="2686385989"/>
                    </a:ext>
                  </a:extLst>
                </a:gridCol>
                <a:gridCol w="493776">
                  <a:extLst>
                    <a:ext uri="{9D8B030D-6E8A-4147-A177-3AD203B41FA5}">
                      <a16:colId xmlns:a16="http://schemas.microsoft.com/office/drawing/2014/main" val="1644921120"/>
                    </a:ext>
                  </a:extLst>
                </a:gridCol>
                <a:gridCol w="493776">
                  <a:extLst>
                    <a:ext uri="{9D8B030D-6E8A-4147-A177-3AD203B41FA5}">
                      <a16:colId xmlns:a16="http://schemas.microsoft.com/office/drawing/2014/main" val="752732085"/>
                    </a:ext>
                  </a:extLst>
                </a:gridCol>
                <a:gridCol w="493776">
                  <a:extLst>
                    <a:ext uri="{9D8B030D-6E8A-4147-A177-3AD203B41FA5}">
                      <a16:colId xmlns:a16="http://schemas.microsoft.com/office/drawing/2014/main" val="3428479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4826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- 2021-02-25 23:55:44</a:t>
                      </a:r>
                      <a:r>
                        <a:rPr kumimoji="0" lang="es-ES" sz="1000" b="0" i="0" u="none" strike="noStrike" kern="1200" cap="none" spc="0" normalizeH="0" baseline="0" noProof="0">
                          <a:ln>
                            <a:noFill/>
                          </a:ln>
                          <a:solidFill>
                            <a:prstClr val="black"/>
                          </a:solidFill>
                          <a:effectLst/>
                          <a:uLnTx/>
                          <a:uFillTx/>
                          <a:latin typeface="+mn-lt"/>
                          <a:ea typeface="+mn-ea"/>
                          <a:cs typeface="+mn-cs"/>
                        </a:rPr>
                        <a:t>
 La TRIAX 250 L incorpora un completo equipamiento off road que se destaca por su calidad y prestaciones. Descubrí una excelente opción para transitar todo tipo de caminos, de forma segura y con estilo. 
Superate con la TRIAX 250 L.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56902336"/>
                  </a:ext>
                </a:extLst>
              </a:tr>
            </a:tbl>
          </a:graphicData>
        </a:graphic>
      </p:graphicFrame>
      <p:sp>
        <p:nvSpPr>
          <p:cNvPr id="4" name="Text Placeholder 3">
            <a:extLst>
              <a:ext uri="{FF2B5EF4-FFF2-40B4-BE49-F238E27FC236}">
                <a16:creationId xmlns:a16="http://schemas.microsoft.com/office/drawing/2014/main" id="{2C3E5CBB-85F7-44A4-B294-3787718F756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2671026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D44DE-860E-4AD8-BF55-2CEC77113FFB}"/>
              </a:ext>
            </a:extLst>
          </p:cNvPr>
          <p:cNvSpPr>
            <a:spLocks noGrp="1"/>
          </p:cNvSpPr>
          <p:nvPr>
            <p:ph type="title"/>
          </p:nvPr>
        </p:nvSpPr>
        <p:spPr/>
        <p:txBody>
          <a:bodyPr/>
          <a:lstStyle/>
          <a:p>
            <a:r>
              <a:rPr lang="en-US"/>
              <a:t>Facebook Post Table + Reactions | Motomel - 13 of 19</a:t>
            </a:r>
          </a:p>
        </p:txBody>
      </p:sp>
      <p:graphicFrame>
        <p:nvGraphicFramePr>
          <p:cNvPr id="5" name="Table Placeholder 4">
            <a:extLst>
              <a:ext uri="{FF2B5EF4-FFF2-40B4-BE49-F238E27FC236}">
                <a16:creationId xmlns:a16="http://schemas.microsoft.com/office/drawing/2014/main" id="{58AC4E2D-C88F-4D54-9AC5-137D227457D6}"/>
              </a:ext>
            </a:extLst>
          </p:cNvPr>
          <p:cNvGraphicFramePr>
            <a:graphicFrameLocks noGrp="1"/>
          </p:cNvGraphicFramePr>
          <p:nvPr>
            <p:ph type="tbl" sz="quarter" idx="13"/>
            <p:extLst>
              <p:ext uri="{D42A27DB-BD31-4B8C-83A1-F6EECF244321}">
                <p14:modId xmlns:p14="http://schemas.microsoft.com/office/powerpoint/2010/main" val="1419470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4564770"/>
                    </a:ext>
                  </a:extLst>
                </a:gridCol>
                <a:gridCol w="493776">
                  <a:extLst>
                    <a:ext uri="{9D8B030D-6E8A-4147-A177-3AD203B41FA5}">
                      <a16:colId xmlns:a16="http://schemas.microsoft.com/office/drawing/2014/main" val="1568630580"/>
                    </a:ext>
                  </a:extLst>
                </a:gridCol>
                <a:gridCol w="493776">
                  <a:extLst>
                    <a:ext uri="{9D8B030D-6E8A-4147-A177-3AD203B41FA5}">
                      <a16:colId xmlns:a16="http://schemas.microsoft.com/office/drawing/2014/main" val="2116236111"/>
                    </a:ext>
                  </a:extLst>
                </a:gridCol>
                <a:gridCol w="493776">
                  <a:extLst>
                    <a:ext uri="{9D8B030D-6E8A-4147-A177-3AD203B41FA5}">
                      <a16:colId xmlns:a16="http://schemas.microsoft.com/office/drawing/2014/main" val="802159511"/>
                    </a:ext>
                  </a:extLst>
                </a:gridCol>
                <a:gridCol w="493776">
                  <a:extLst>
                    <a:ext uri="{9D8B030D-6E8A-4147-A177-3AD203B41FA5}">
                      <a16:colId xmlns:a16="http://schemas.microsoft.com/office/drawing/2014/main" val="719324550"/>
                    </a:ext>
                  </a:extLst>
                </a:gridCol>
                <a:gridCol w="493776">
                  <a:extLst>
                    <a:ext uri="{9D8B030D-6E8A-4147-A177-3AD203B41FA5}">
                      <a16:colId xmlns:a16="http://schemas.microsoft.com/office/drawing/2014/main" val="3515911215"/>
                    </a:ext>
                  </a:extLst>
                </a:gridCol>
                <a:gridCol w="493776">
                  <a:extLst>
                    <a:ext uri="{9D8B030D-6E8A-4147-A177-3AD203B41FA5}">
                      <a16:colId xmlns:a16="http://schemas.microsoft.com/office/drawing/2014/main" val="3693205700"/>
                    </a:ext>
                  </a:extLst>
                </a:gridCol>
                <a:gridCol w="493776">
                  <a:extLst>
                    <a:ext uri="{9D8B030D-6E8A-4147-A177-3AD203B41FA5}">
                      <a16:colId xmlns:a16="http://schemas.microsoft.com/office/drawing/2014/main" val="1290232047"/>
                    </a:ext>
                  </a:extLst>
                </a:gridCol>
                <a:gridCol w="493776">
                  <a:extLst>
                    <a:ext uri="{9D8B030D-6E8A-4147-A177-3AD203B41FA5}">
                      <a16:colId xmlns:a16="http://schemas.microsoft.com/office/drawing/2014/main" val="1040763210"/>
                    </a:ext>
                  </a:extLst>
                </a:gridCol>
                <a:gridCol w="493776">
                  <a:extLst>
                    <a:ext uri="{9D8B030D-6E8A-4147-A177-3AD203B41FA5}">
                      <a16:colId xmlns:a16="http://schemas.microsoft.com/office/drawing/2014/main" val="3662231146"/>
                    </a:ext>
                  </a:extLst>
                </a:gridCol>
                <a:gridCol w="493776">
                  <a:extLst>
                    <a:ext uri="{9D8B030D-6E8A-4147-A177-3AD203B41FA5}">
                      <a16:colId xmlns:a16="http://schemas.microsoft.com/office/drawing/2014/main" val="2809175886"/>
                    </a:ext>
                  </a:extLst>
                </a:gridCol>
                <a:gridCol w="493776">
                  <a:extLst>
                    <a:ext uri="{9D8B030D-6E8A-4147-A177-3AD203B41FA5}">
                      <a16:colId xmlns:a16="http://schemas.microsoft.com/office/drawing/2014/main" val="2433152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011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- 2021-02-18 14:00:13</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El lubricante debe limpiar y evitar la adherencia de barro y lodo. Cada vez que se reemplaza saldrá con coloración oscura, eso indica que el lubricante cumple la función de limpieza. Lo que no debe suceder es que eso quede dentro del motor.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7047805"/>
                  </a:ext>
                </a:extLst>
              </a:tr>
            </a:tbl>
          </a:graphicData>
        </a:graphic>
      </p:graphicFrame>
      <p:sp>
        <p:nvSpPr>
          <p:cNvPr id="4" name="Text Placeholder 3">
            <a:extLst>
              <a:ext uri="{FF2B5EF4-FFF2-40B4-BE49-F238E27FC236}">
                <a16:creationId xmlns:a16="http://schemas.microsoft.com/office/drawing/2014/main" id="{24597C79-A606-41C2-A705-0B523CD51EB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918857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9F154-22AD-47E0-BEC4-B2A8246FCF4C}"/>
              </a:ext>
            </a:extLst>
          </p:cNvPr>
          <p:cNvSpPr>
            <a:spLocks noGrp="1"/>
          </p:cNvSpPr>
          <p:nvPr>
            <p:ph type="title"/>
          </p:nvPr>
        </p:nvSpPr>
        <p:spPr/>
        <p:txBody>
          <a:bodyPr/>
          <a:lstStyle/>
          <a:p>
            <a:r>
              <a:rPr lang="en-US"/>
              <a:t>Facebook Post Table + Reactions | Motomel - 14 of 19</a:t>
            </a:r>
          </a:p>
        </p:txBody>
      </p:sp>
      <p:graphicFrame>
        <p:nvGraphicFramePr>
          <p:cNvPr id="5" name="Table Placeholder 4">
            <a:extLst>
              <a:ext uri="{FF2B5EF4-FFF2-40B4-BE49-F238E27FC236}">
                <a16:creationId xmlns:a16="http://schemas.microsoft.com/office/drawing/2014/main" id="{4EC9EFD7-7EC7-4BF1-9368-B541B0592963}"/>
              </a:ext>
            </a:extLst>
          </p:cNvPr>
          <p:cNvGraphicFramePr>
            <a:graphicFrameLocks noGrp="1"/>
          </p:cNvGraphicFramePr>
          <p:nvPr>
            <p:ph type="tbl" sz="quarter" idx="13"/>
            <p:extLst>
              <p:ext uri="{D42A27DB-BD31-4B8C-83A1-F6EECF244321}">
                <p14:modId xmlns:p14="http://schemas.microsoft.com/office/powerpoint/2010/main" val="2503993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2552302"/>
                    </a:ext>
                  </a:extLst>
                </a:gridCol>
                <a:gridCol w="493776">
                  <a:extLst>
                    <a:ext uri="{9D8B030D-6E8A-4147-A177-3AD203B41FA5}">
                      <a16:colId xmlns:a16="http://schemas.microsoft.com/office/drawing/2014/main" val="1143783554"/>
                    </a:ext>
                  </a:extLst>
                </a:gridCol>
                <a:gridCol w="493776">
                  <a:extLst>
                    <a:ext uri="{9D8B030D-6E8A-4147-A177-3AD203B41FA5}">
                      <a16:colId xmlns:a16="http://schemas.microsoft.com/office/drawing/2014/main" val="315571594"/>
                    </a:ext>
                  </a:extLst>
                </a:gridCol>
                <a:gridCol w="493776">
                  <a:extLst>
                    <a:ext uri="{9D8B030D-6E8A-4147-A177-3AD203B41FA5}">
                      <a16:colId xmlns:a16="http://schemas.microsoft.com/office/drawing/2014/main" val="548079663"/>
                    </a:ext>
                  </a:extLst>
                </a:gridCol>
                <a:gridCol w="493776">
                  <a:extLst>
                    <a:ext uri="{9D8B030D-6E8A-4147-A177-3AD203B41FA5}">
                      <a16:colId xmlns:a16="http://schemas.microsoft.com/office/drawing/2014/main" val="1998103935"/>
                    </a:ext>
                  </a:extLst>
                </a:gridCol>
                <a:gridCol w="493776">
                  <a:extLst>
                    <a:ext uri="{9D8B030D-6E8A-4147-A177-3AD203B41FA5}">
                      <a16:colId xmlns:a16="http://schemas.microsoft.com/office/drawing/2014/main" val="2424238289"/>
                    </a:ext>
                  </a:extLst>
                </a:gridCol>
                <a:gridCol w="493776">
                  <a:extLst>
                    <a:ext uri="{9D8B030D-6E8A-4147-A177-3AD203B41FA5}">
                      <a16:colId xmlns:a16="http://schemas.microsoft.com/office/drawing/2014/main" val="2465874540"/>
                    </a:ext>
                  </a:extLst>
                </a:gridCol>
                <a:gridCol w="493776">
                  <a:extLst>
                    <a:ext uri="{9D8B030D-6E8A-4147-A177-3AD203B41FA5}">
                      <a16:colId xmlns:a16="http://schemas.microsoft.com/office/drawing/2014/main" val="2425646205"/>
                    </a:ext>
                  </a:extLst>
                </a:gridCol>
                <a:gridCol w="493776">
                  <a:extLst>
                    <a:ext uri="{9D8B030D-6E8A-4147-A177-3AD203B41FA5}">
                      <a16:colId xmlns:a16="http://schemas.microsoft.com/office/drawing/2014/main" val="4010781312"/>
                    </a:ext>
                  </a:extLst>
                </a:gridCol>
                <a:gridCol w="493776">
                  <a:extLst>
                    <a:ext uri="{9D8B030D-6E8A-4147-A177-3AD203B41FA5}">
                      <a16:colId xmlns:a16="http://schemas.microsoft.com/office/drawing/2014/main" val="1786555151"/>
                    </a:ext>
                  </a:extLst>
                </a:gridCol>
                <a:gridCol w="493776">
                  <a:extLst>
                    <a:ext uri="{9D8B030D-6E8A-4147-A177-3AD203B41FA5}">
                      <a16:colId xmlns:a16="http://schemas.microsoft.com/office/drawing/2014/main" val="459691481"/>
                    </a:ext>
                  </a:extLst>
                </a:gridCol>
                <a:gridCol w="493776">
                  <a:extLst>
                    <a:ext uri="{9D8B030D-6E8A-4147-A177-3AD203B41FA5}">
                      <a16:colId xmlns:a16="http://schemas.microsoft.com/office/drawing/2014/main" val="4013985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933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- 2021-03-08 15:35:52</a:t>
                      </a:r>
                      <a:r>
                        <a:rPr kumimoji="0" lang="es-ES" sz="1000" b="0" i="0" u="none" strike="noStrike" kern="1200" cap="none" spc="0" normalizeH="0" baseline="0" noProof="0">
                          <a:ln>
                            <a:noFill/>
                          </a:ln>
                          <a:solidFill>
                            <a:prstClr val="black"/>
                          </a:solidFill>
                          <a:effectLst/>
                          <a:uLnTx/>
                          <a:uFillTx/>
                          <a:latin typeface="+mn-lt"/>
                          <a:ea typeface="+mn-ea"/>
                          <a:cs typeface="+mn-cs"/>
                        </a:rPr>
                        <a:t>
 Conmemoramos el 8 de Marzo, Día Internacional de la Mujer. ⁣
⁣
Feliz día a quienes luchan por un mundo más igualitario día a día.⁣
#diadelamujer #8m #Motomeltebanca #Felizdía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1257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- 2021-03-09 17:50:02</a:t>
                      </a:r>
                      <a:r>
                        <a:rPr kumimoji="0" lang="es-ES" sz="1000" b="0" i="0" u="none" strike="noStrike" kern="1200" cap="none" spc="0" normalizeH="0" baseline="0" noProof="0">
                          <a:ln>
                            <a:noFill/>
                          </a:ln>
                          <a:solidFill>
                            <a:prstClr val="black"/>
                          </a:solidFill>
                          <a:effectLst/>
                          <a:uLnTx/>
                          <a:uFillTx/>
                          <a:latin typeface="+mn-lt"/>
                          <a:ea typeface="+mn-ea"/>
                          <a:cs typeface="+mn-cs"/>
                        </a:rPr>
                        <a:t>
 El #JugadorMotomel de ésta fecha es sin dudas Sebastián Villa de Boca. Fue una pesadilla para la defensa de Velez, el jugador más desequilibrante del partido. ⁣
⁣
¡Felicitaciones Sebastián!⁣
⁣
Seguimos bancando el fútbol argentino.⁣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0233813"/>
                  </a:ext>
                </a:extLst>
              </a:tr>
            </a:tbl>
          </a:graphicData>
        </a:graphic>
      </p:graphicFrame>
      <p:sp>
        <p:nvSpPr>
          <p:cNvPr id="4" name="Text Placeholder 3">
            <a:extLst>
              <a:ext uri="{FF2B5EF4-FFF2-40B4-BE49-F238E27FC236}">
                <a16:creationId xmlns:a16="http://schemas.microsoft.com/office/drawing/2014/main" id="{2AACD2F3-C9DF-4ABB-9EBD-D4586C19536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3830978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3EABE-BE61-4AF6-85BD-1994F2E622A6}"/>
              </a:ext>
            </a:extLst>
          </p:cNvPr>
          <p:cNvSpPr>
            <a:spLocks noGrp="1"/>
          </p:cNvSpPr>
          <p:nvPr>
            <p:ph type="title"/>
          </p:nvPr>
        </p:nvSpPr>
        <p:spPr/>
        <p:txBody>
          <a:bodyPr/>
          <a:lstStyle/>
          <a:p>
            <a:r>
              <a:rPr lang="en-US"/>
              <a:t>Facebook Post Table + Reactions | Motomel - 15 of 19</a:t>
            </a:r>
          </a:p>
        </p:txBody>
      </p:sp>
      <p:graphicFrame>
        <p:nvGraphicFramePr>
          <p:cNvPr id="5" name="Table Placeholder 4">
            <a:extLst>
              <a:ext uri="{FF2B5EF4-FFF2-40B4-BE49-F238E27FC236}">
                <a16:creationId xmlns:a16="http://schemas.microsoft.com/office/drawing/2014/main" id="{A901A649-99FA-40FE-8544-F5D0D3B881AD}"/>
              </a:ext>
            </a:extLst>
          </p:cNvPr>
          <p:cNvGraphicFramePr>
            <a:graphicFrameLocks noGrp="1"/>
          </p:cNvGraphicFramePr>
          <p:nvPr>
            <p:ph type="tbl" sz="quarter" idx="13"/>
            <p:extLst>
              <p:ext uri="{D42A27DB-BD31-4B8C-83A1-F6EECF244321}">
                <p14:modId xmlns:p14="http://schemas.microsoft.com/office/powerpoint/2010/main" val="3826300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4760660"/>
                    </a:ext>
                  </a:extLst>
                </a:gridCol>
                <a:gridCol w="493776">
                  <a:extLst>
                    <a:ext uri="{9D8B030D-6E8A-4147-A177-3AD203B41FA5}">
                      <a16:colId xmlns:a16="http://schemas.microsoft.com/office/drawing/2014/main" val="3909104330"/>
                    </a:ext>
                  </a:extLst>
                </a:gridCol>
                <a:gridCol w="493776">
                  <a:extLst>
                    <a:ext uri="{9D8B030D-6E8A-4147-A177-3AD203B41FA5}">
                      <a16:colId xmlns:a16="http://schemas.microsoft.com/office/drawing/2014/main" val="3968121945"/>
                    </a:ext>
                  </a:extLst>
                </a:gridCol>
                <a:gridCol w="493776">
                  <a:extLst>
                    <a:ext uri="{9D8B030D-6E8A-4147-A177-3AD203B41FA5}">
                      <a16:colId xmlns:a16="http://schemas.microsoft.com/office/drawing/2014/main" val="2000718026"/>
                    </a:ext>
                  </a:extLst>
                </a:gridCol>
                <a:gridCol w="493776">
                  <a:extLst>
                    <a:ext uri="{9D8B030D-6E8A-4147-A177-3AD203B41FA5}">
                      <a16:colId xmlns:a16="http://schemas.microsoft.com/office/drawing/2014/main" val="2362151892"/>
                    </a:ext>
                  </a:extLst>
                </a:gridCol>
                <a:gridCol w="493776">
                  <a:extLst>
                    <a:ext uri="{9D8B030D-6E8A-4147-A177-3AD203B41FA5}">
                      <a16:colId xmlns:a16="http://schemas.microsoft.com/office/drawing/2014/main" val="2503020735"/>
                    </a:ext>
                  </a:extLst>
                </a:gridCol>
                <a:gridCol w="493776">
                  <a:extLst>
                    <a:ext uri="{9D8B030D-6E8A-4147-A177-3AD203B41FA5}">
                      <a16:colId xmlns:a16="http://schemas.microsoft.com/office/drawing/2014/main" val="2847761184"/>
                    </a:ext>
                  </a:extLst>
                </a:gridCol>
                <a:gridCol w="493776">
                  <a:extLst>
                    <a:ext uri="{9D8B030D-6E8A-4147-A177-3AD203B41FA5}">
                      <a16:colId xmlns:a16="http://schemas.microsoft.com/office/drawing/2014/main" val="416138832"/>
                    </a:ext>
                  </a:extLst>
                </a:gridCol>
                <a:gridCol w="493776">
                  <a:extLst>
                    <a:ext uri="{9D8B030D-6E8A-4147-A177-3AD203B41FA5}">
                      <a16:colId xmlns:a16="http://schemas.microsoft.com/office/drawing/2014/main" val="3402513637"/>
                    </a:ext>
                  </a:extLst>
                </a:gridCol>
                <a:gridCol w="493776">
                  <a:extLst>
                    <a:ext uri="{9D8B030D-6E8A-4147-A177-3AD203B41FA5}">
                      <a16:colId xmlns:a16="http://schemas.microsoft.com/office/drawing/2014/main" val="2753229260"/>
                    </a:ext>
                  </a:extLst>
                </a:gridCol>
                <a:gridCol w="493776">
                  <a:extLst>
                    <a:ext uri="{9D8B030D-6E8A-4147-A177-3AD203B41FA5}">
                      <a16:colId xmlns:a16="http://schemas.microsoft.com/office/drawing/2014/main" val="2287349400"/>
                    </a:ext>
                  </a:extLst>
                </a:gridCol>
                <a:gridCol w="493776">
                  <a:extLst>
                    <a:ext uri="{9D8B030D-6E8A-4147-A177-3AD203B41FA5}">
                      <a16:colId xmlns:a16="http://schemas.microsoft.com/office/drawing/2014/main" val="179713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759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- 2021-02-25 15:03:43</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típicamente italiano, el scooter EXPERT 150 MILANO es superior por su calidad, sus detalles y sus terminaciones, atendiendo a parámetros internacionales de calidad. 
Ahora, equipado con parabrisas, baúl trasero porta casco, conexión USB y freno a disco delantero. 
Destacate con estilo en la ciudad.
#YaSabésADóndeIr
Consultá precios y planes de financiación en el link de la bio.
#Corven #Motos #Expert150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21294671"/>
                  </a:ext>
                </a:extLst>
              </a:tr>
            </a:tbl>
          </a:graphicData>
        </a:graphic>
      </p:graphicFrame>
      <p:sp>
        <p:nvSpPr>
          <p:cNvPr id="4" name="Text Placeholder 3">
            <a:extLst>
              <a:ext uri="{FF2B5EF4-FFF2-40B4-BE49-F238E27FC236}">
                <a16:creationId xmlns:a16="http://schemas.microsoft.com/office/drawing/2014/main" id="{3B654423-ACDA-4843-9F39-3BC4AE6FBBD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800865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6FBC1-615A-4DB3-A9D5-E6ED51596F6F}"/>
              </a:ext>
            </a:extLst>
          </p:cNvPr>
          <p:cNvSpPr>
            <a:spLocks noGrp="1"/>
          </p:cNvSpPr>
          <p:nvPr>
            <p:ph type="title"/>
          </p:nvPr>
        </p:nvSpPr>
        <p:spPr/>
        <p:txBody>
          <a:bodyPr/>
          <a:lstStyle/>
          <a:p>
            <a:r>
              <a:rPr lang="en-US"/>
              <a:t>Facebook Post Table + Reactions | Motomel - 16 of 19</a:t>
            </a:r>
          </a:p>
        </p:txBody>
      </p:sp>
      <p:graphicFrame>
        <p:nvGraphicFramePr>
          <p:cNvPr id="5" name="Table Placeholder 4">
            <a:extLst>
              <a:ext uri="{FF2B5EF4-FFF2-40B4-BE49-F238E27FC236}">
                <a16:creationId xmlns:a16="http://schemas.microsoft.com/office/drawing/2014/main" id="{2EF9C996-CD9C-4D8E-BF80-54A5189CA2C9}"/>
              </a:ext>
            </a:extLst>
          </p:cNvPr>
          <p:cNvGraphicFramePr>
            <a:graphicFrameLocks noGrp="1"/>
          </p:cNvGraphicFramePr>
          <p:nvPr>
            <p:ph type="tbl" sz="quarter" idx="13"/>
            <p:extLst>
              <p:ext uri="{D42A27DB-BD31-4B8C-83A1-F6EECF244321}">
                <p14:modId xmlns:p14="http://schemas.microsoft.com/office/powerpoint/2010/main" val="386249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0783608"/>
                    </a:ext>
                  </a:extLst>
                </a:gridCol>
                <a:gridCol w="493776">
                  <a:extLst>
                    <a:ext uri="{9D8B030D-6E8A-4147-A177-3AD203B41FA5}">
                      <a16:colId xmlns:a16="http://schemas.microsoft.com/office/drawing/2014/main" val="3403723763"/>
                    </a:ext>
                  </a:extLst>
                </a:gridCol>
                <a:gridCol w="493776">
                  <a:extLst>
                    <a:ext uri="{9D8B030D-6E8A-4147-A177-3AD203B41FA5}">
                      <a16:colId xmlns:a16="http://schemas.microsoft.com/office/drawing/2014/main" val="1982570593"/>
                    </a:ext>
                  </a:extLst>
                </a:gridCol>
                <a:gridCol w="493776">
                  <a:extLst>
                    <a:ext uri="{9D8B030D-6E8A-4147-A177-3AD203B41FA5}">
                      <a16:colId xmlns:a16="http://schemas.microsoft.com/office/drawing/2014/main" val="63386153"/>
                    </a:ext>
                  </a:extLst>
                </a:gridCol>
                <a:gridCol w="493776">
                  <a:extLst>
                    <a:ext uri="{9D8B030D-6E8A-4147-A177-3AD203B41FA5}">
                      <a16:colId xmlns:a16="http://schemas.microsoft.com/office/drawing/2014/main" val="1367010015"/>
                    </a:ext>
                  </a:extLst>
                </a:gridCol>
                <a:gridCol w="493776">
                  <a:extLst>
                    <a:ext uri="{9D8B030D-6E8A-4147-A177-3AD203B41FA5}">
                      <a16:colId xmlns:a16="http://schemas.microsoft.com/office/drawing/2014/main" val="1064604650"/>
                    </a:ext>
                  </a:extLst>
                </a:gridCol>
                <a:gridCol w="493776">
                  <a:extLst>
                    <a:ext uri="{9D8B030D-6E8A-4147-A177-3AD203B41FA5}">
                      <a16:colId xmlns:a16="http://schemas.microsoft.com/office/drawing/2014/main" val="4121463556"/>
                    </a:ext>
                  </a:extLst>
                </a:gridCol>
                <a:gridCol w="493776">
                  <a:extLst>
                    <a:ext uri="{9D8B030D-6E8A-4147-A177-3AD203B41FA5}">
                      <a16:colId xmlns:a16="http://schemas.microsoft.com/office/drawing/2014/main" val="1322047069"/>
                    </a:ext>
                  </a:extLst>
                </a:gridCol>
                <a:gridCol w="493776">
                  <a:extLst>
                    <a:ext uri="{9D8B030D-6E8A-4147-A177-3AD203B41FA5}">
                      <a16:colId xmlns:a16="http://schemas.microsoft.com/office/drawing/2014/main" val="322914144"/>
                    </a:ext>
                  </a:extLst>
                </a:gridCol>
                <a:gridCol w="493776">
                  <a:extLst>
                    <a:ext uri="{9D8B030D-6E8A-4147-A177-3AD203B41FA5}">
                      <a16:colId xmlns:a16="http://schemas.microsoft.com/office/drawing/2014/main" val="1489090437"/>
                    </a:ext>
                  </a:extLst>
                </a:gridCol>
                <a:gridCol w="493776">
                  <a:extLst>
                    <a:ext uri="{9D8B030D-6E8A-4147-A177-3AD203B41FA5}">
                      <a16:colId xmlns:a16="http://schemas.microsoft.com/office/drawing/2014/main" val="2018060022"/>
                    </a:ext>
                  </a:extLst>
                </a:gridCol>
                <a:gridCol w="493776">
                  <a:extLst>
                    <a:ext uri="{9D8B030D-6E8A-4147-A177-3AD203B41FA5}">
                      <a16:colId xmlns:a16="http://schemas.microsoft.com/office/drawing/2014/main" val="2007127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668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- 2021-02-23 19:12:10</a:t>
                      </a:r>
                      <a:r>
                        <a:rPr kumimoji="0" lang="es-ES" sz="1000" b="0" i="0" u="none" strike="noStrike" kern="1200" cap="none" spc="0" normalizeH="0" baseline="0" noProof="0">
                          <a:ln>
                            <a:noFill/>
                          </a:ln>
                          <a:solidFill>
                            <a:prstClr val="black"/>
                          </a:solidFill>
                          <a:effectLst/>
                          <a:uLnTx/>
                          <a:uFillTx/>
                          <a:latin typeface="+mn-lt"/>
                          <a:ea typeface="+mn-ea"/>
                          <a:cs typeface="+mn-cs"/>
                        </a:rPr>
                        <a:t>
 La DX 70 es nuestro clásico moderno.
Práctica, divertida y siempre vigente para hacer tuya la ciudad.
#YaSabésADóndeIr
Consultá precios y planes de financiación en el link de la bio.
#Corven #Motos #DX70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18525410"/>
                  </a:ext>
                </a:extLst>
              </a:tr>
            </a:tbl>
          </a:graphicData>
        </a:graphic>
      </p:graphicFrame>
      <p:sp>
        <p:nvSpPr>
          <p:cNvPr id="4" name="Text Placeholder 3">
            <a:extLst>
              <a:ext uri="{FF2B5EF4-FFF2-40B4-BE49-F238E27FC236}">
                <a16:creationId xmlns:a16="http://schemas.microsoft.com/office/drawing/2014/main" id="{23AE1AC6-679E-44DD-A8EA-3F365D7283B1}"/>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7178995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C522C-06BC-4BB0-951D-ECA2FA9B2F6D}"/>
              </a:ext>
            </a:extLst>
          </p:cNvPr>
          <p:cNvSpPr>
            <a:spLocks noGrp="1"/>
          </p:cNvSpPr>
          <p:nvPr>
            <p:ph type="title"/>
          </p:nvPr>
        </p:nvSpPr>
        <p:spPr/>
        <p:txBody>
          <a:bodyPr/>
          <a:lstStyle/>
          <a:p>
            <a:r>
              <a:rPr lang="en-US"/>
              <a:t>Facebook Post Table + Reactions | Motomel - 17 of 19</a:t>
            </a:r>
          </a:p>
        </p:txBody>
      </p:sp>
      <p:graphicFrame>
        <p:nvGraphicFramePr>
          <p:cNvPr id="5" name="Table Placeholder 4">
            <a:extLst>
              <a:ext uri="{FF2B5EF4-FFF2-40B4-BE49-F238E27FC236}">
                <a16:creationId xmlns:a16="http://schemas.microsoft.com/office/drawing/2014/main" id="{C25F9820-DE03-4FD1-BF93-285B2F3EE2E8}"/>
              </a:ext>
            </a:extLst>
          </p:cNvPr>
          <p:cNvGraphicFramePr>
            <a:graphicFrameLocks noGrp="1"/>
          </p:cNvGraphicFramePr>
          <p:nvPr>
            <p:ph type="tbl" sz="quarter" idx="13"/>
            <p:extLst>
              <p:ext uri="{D42A27DB-BD31-4B8C-83A1-F6EECF244321}">
                <p14:modId xmlns:p14="http://schemas.microsoft.com/office/powerpoint/2010/main" val="2900350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4361328"/>
                    </a:ext>
                  </a:extLst>
                </a:gridCol>
                <a:gridCol w="493776">
                  <a:extLst>
                    <a:ext uri="{9D8B030D-6E8A-4147-A177-3AD203B41FA5}">
                      <a16:colId xmlns:a16="http://schemas.microsoft.com/office/drawing/2014/main" val="3330084388"/>
                    </a:ext>
                  </a:extLst>
                </a:gridCol>
                <a:gridCol w="493776">
                  <a:extLst>
                    <a:ext uri="{9D8B030D-6E8A-4147-A177-3AD203B41FA5}">
                      <a16:colId xmlns:a16="http://schemas.microsoft.com/office/drawing/2014/main" val="1616398282"/>
                    </a:ext>
                  </a:extLst>
                </a:gridCol>
                <a:gridCol w="493776">
                  <a:extLst>
                    <a:ext uri="{9D8B030D-6E8A-4147-A177-3AD203B41FA5}">
                      <a16:colId xmlns:a16="http://schemas.microsoft.com/office/drawing/2014/main" val="27235931"/>
                    </a:ext>
                  </a:extLst>
                </a:gridCol>
                <a:gridCol w="493776">
                  <a:extLst>
                    <a:ext uri="{9D8B030D-6E8A-4147-A177-3AD203B41FA5}">
                      <a16:colId xmlns:a16="http://schemas.microsoft.com/office/drawing/2014/main" val="444925924"/>
                    </a:ext>
                  </a:extLst>
                </a:gridCol>
                <a:gridCol w="493776">
                  <a:extLst>
                    <a:ext uri="{9D8B030D-6E8A-4147-A177-3AD203B41FA5}">
                      <a16:colId xmlns:a16="http://schemas.microsoft.com/office/drawing/2014/main" val="3775073668"/>
                    </a:ext>
                  </a:extLst>
                </a:gridCol>
                <a:gridCol w="493776">
                  <a:extLst>
                    <a:ext uri="{9D8B030D-6E8A-4147-A177-3AD203B41FA5}">
                      <a16:colId xmlns:a16="http://schemas.microsoft.com/office/drawing/2014/main" val="2199236676"/>
                    </a:ext>
                  </a:extLst>
                </a:gridCol>
                <a:gridCol w="493776">
                  <a:extLst>
                    <a:ext uri="{9D8B030D-6E8A-4147-A177-3AD203B41FA5}">
                      <a16:colId xmlns:a16="http://schemas.microsoft.com/office/drawing/2014/main" val="3032528415"/>
                    </a:ext>
                  </a:extLst>
                </a:gridCol>
                <a:gridCol w="493776">
                  <a:extLst>
                    <a:ext uri="{9D8B030D-6E8A-4147-A177-3AD203B41FA5}">
                      <a16:colId xmlns:a16="http://schemas.microsoft.com/office/drawing/2014/main" val="1048224729"/>
                    </a:ext>
                  </a:extLst>
                </a:gridCol>
                <a:gridCol w="493776">
                  <a:extLst>
                    <a:ext uri="{9D8B030D-6E8A-4147-A177-3AD203B41FA5}">
                      <a16:colId xmlns:a16="http://schemas.microsoft.com/office/drawing/2014/main" val="2103779773"/>
                    </a:ext>
                  </a:extLst>
                </a:gridCol>
                <a:gridCol w="493776">
                  <a:extLst>
                    <a:ext uri="{9D8B030D-6E8A-4147-A177-3AD203B41FA5}">
                      <a16:colId xmlns:a16="http://schemas.microsoft.com/office/drawing/2014/main" val="4192421442"/>
                    </a:ext>
                  </a:extLst>
                </a:gridCol>
                <a:gridCol w="493776">
                  <a:extLst>
                    <a:ext uri="{9D8B030D-6E8A-4147-A177-3AD203B41FA5}">
                      <a16:colId xmlns:a16="http://schemas.microsoft.com/office/drawing/2014/main" val="3269101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8210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- 2021-02-28 14:53:20</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amplio espacio de guardado bajo asiento y conector USB para tu celular o GPS. 
Destacate con estilo en la ciudad.
#YaSabésADóndeIr
Tenela en 48 cuotas con tasa subsidiada.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20847547"/>
                  </a:ext>
                </a:extLst>
              </a:tr>
            </a:tbl>
          </a:graphicData>
        </a:graphic>
      </p:graphicFrame>
      <p:sp>
        <p:nvSpPr>
          <p:cNvPr id="4" name="Text Placeholder 3">
            <a:extLst>
              <a:ext uri="{FF2B5EF4-FFF2-40B4-BE49-F238E27FC236}">
                <a16:creationId xmlns:a16="http://schemas.microsoft.com/office/drawing/2014/main" id="{B53A4C66-55F5-4EFD-9053-D3BE51A5FAE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654169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38D36-D192-4BBB-9866-E442ED8F5514}"/>
              </a:ext>
            </a:extLst>
          </p:cNvPr>
          <p:cNvSpPr>
            <a:spLocks noGrp="1"/>
          </p:cNvSpPr>
          <p:nvPr>
            <p:ph type="title"/>
          </p:nvPr>
        </p:nvSpPr>
        <p:spPr/>
        <p:txBody>
          <a:bodyPr/>
          <a:lstStyle/>
          <a:p>
            <a:r>
              <a:rPr lang="en-US"/>
              <a:t>Facebook Post Table + Reactions | Motomel - 18 of 19</a:t>
            </a:r>
          </a:p>
        </p:txBody>
      </p:sp>
      <p:graphicFrame>
        <p:nvGraphicFramePr>
          <p:cNvPr id="5" name="Table Placeholder 4">
            <a:extLst>
              <a:ext uri="{FF2B5EF4-FFF2-40B4-BE49-F238E27FC236}">
                <a16:creationId xmlns:a16="http://schemas.microsoft.com/office/drawing/2014/main" id="{49646CDF-44ED-42B0-AC10-A049DE7587FE}"/>
              </a:ext>
            </a:extLst>
          </p:cNvPr>
          <p:cNvGraphicFramePr>
            <a:graphicFrameLocks noGrp="1"/>
          </p:cNvGraphicFramePr>
          <p:nvPr>
            <p:ph type="tbl" sz="quarter" idx="13"/>
            <p:extLst>
              <p:ext uri="{D42A27DB-BD31-4B8C-83A1-F6EECF244321}">
                <p14:modId xmlns:p14="http://schemas.microsoft.com/office/powerpoint/2010/main" val="1934781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3051907"/>
                    </a:ext>
                  </a:extLst>
                </a:gridCol>
                <a:gridCol w="493776">
                  <a:extLst>
                    <a:ext uri="{9D8B030D-6E8A-4147-A177-3AD203B41FA5}">
                      <a16:colId xmlns:a16="http://schemas.microsoft.com/office/drawing/2014/main" val="3413540144"/>
                    </a:ext>
                  </a:extLst>
                </a:gridCol>
                <a:gridCol w="493776">
                  <a:extLst>
                    <a:ext uri="{9D8B030D-6E8A-4147-A177-3AD203B41FA5}">
                      <a16:colId xmlns:a16="http://schemas.microsoft.com/office/drawing/2014/main" val="3726409728"/>
                    </a:ext>
                  </a:extLst>
                </a:gridCol>
                <a:gridCol w="493776">
                  <a:extLst>
                    <a:ext uri="{9D8B030D-6E8A-4147-A177-3AD203B41FA5}">
                      <a16:colId xmlns:a16="http://schemas.microsoft.com/office/drawing/2014/main" val="1231506451"/>
                    </a:ext>
                  </a:extLst>
                </a:gridCol>
                <a:gridCol w="493776">
                  <a:extLst>
                    <a:ext uri="{9D8B030D-6E8A-4147-A177-3AD203B41FA5}">
                      <a16:colId xmlns:a16="http://schemas.microsoft.com/office/drawing/2014/main" val="3087030381"/>
                    </a:ext>
                  </a:extLst>
                </a:gridCol>
                <a:gridCol w="493776">
                  <a:extLst>
                    <a:ext uri="{9D8B030D-6E8A-4147-A177-3AD203B41FA5}">
                      <a16:colId xmlns:a16="http://schemas.microsoft.com/office/drawing/2014/main" val="2630155087"/>
                    </a:ext>
                  </a:extLst>
                </a:gridCol>
                <a:gridCol w="493776">
                  <a:extLst>
                    <a:ext uri="{9D8B030D-6E8A-4147-A177-3AD203B41FA5}">
                      <a16:colId xmlns:a16="http://schemas.microsoft.com/office/drawing/2014/main" val="919699205"/>
                    </a:ext>
                  </a:extLst>
                </a:gridCol>
                <a:gridCol w="493776">
                  <a:extLst>
                    <a:ext uri="{9D8B030D-6E8A-4147-A177-3AD203B41FA5}">
                      <a16:colId xmlns:a16="http://schemas.microsoft.com/office/drawing/2014/main" val="3909091125"/>
                    </a:ext>
                  </a:extLst>
                </a:gridCol>
                <a:gridCol w="493776">
                  <a:extLst>
                    <a:ext uri="{9D8B030D-6E8A-4147-A177-3AD203B41FA5}">
                      <a16:colId xmlns:a16="http://schemas.microsoft.com/office/drawing/2014/main" val="3405448532"/>
                    </a:ext>
                  </a:extLst>
                </a:gridCol>
                <a:gridCol w="493776">
                  <a:extLst>
                    <a:ext uri="{9D8B030D-6E8A-4147-A177-3AD203B41FA5}">
                      <a16:colId xmlns:a16="http://schemas.microsoft.com/office/drawing/2014/main" val="3781629321"/>
                    </a:ext>
                  </a:extLst>
                </a:gridCol>
                <a:gridCol w="493776">
                  <a:extLst>
                    <a:ext uri="{9D8B030D-6E8A-4147-A177-3AD203B41FA5}">
                      <a16:colId xmlns:a16="http://schemas.microsoft.com/office/drawing/2014/main" val="3933989045"/>
                    </a:ext>
                  </a:extLst>
                </a:gridCol>
                <a:gridCol w="493776">
                  <a:extLst>
                    <a:ext uri="{9D8B030D-6E8A-4147-A177-3AD203B41FA5}">
                      <a16:colId xmlns:a16="http://schemas.microsoft.com/office/drawing/2014/main" val="2691668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6501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- 2021-02-17 16:45:25</a:t>
                      </a:r>
                      <a:r>
                        <a:rPr kumimoji="0" lang="en-US" sz="1000" b="0" i="0" u="none" strike="noStrike" kern="1200" cap="none" spc="0" normalizeH="0" baseline="0" noProof="0">
                          <a:ln>
                            <a:noFill/>
                          </a:ln>
                          <a:solidFill>
                            <a:prstClr val="black"/>
                          </a:solidFill>
                          <a:effectLst/>
                          <a:uLnTx/>
                          <a:uFillTx/>
                          <a:latin typeface="+mn-lt"/>
                          <a:ea typeface="+mn-ea"/>
                          <a:cs typeface="+mn-cs"/>
                        </a:rPr>
                        <a:t>
 ¡𝐂𝐨𝐧𝐬𝐞𝐠𝐮𝐢́ 𝐭𝐮 #𝐌𝐨𝐭𝐨𝐦𝐞𝐥 𝐜𝐨𝐧 𝐥𝐚 𝐦𝐞𝐣𝐨𝐫⁣
𝐟𝐢𝐧𝐚𝐧𝐜𝐢𝐚𝐜𝐢𝐨́𝐧!⁣
 Pagala en hasta 48 cuotas fijas con el⁣
crédito del Banco Nación. 💳⁣⁣⁣
⁣⁣⁣
¿Cómo? 👉¡Seguí estos pasos!⁣⁣⁣
⁣⁣⁣⁣
⁣⁣1. 𝐒𝐨𝐥𝐢𝐜𝐢𝐭𝐚́ 𝐭𝐮 𝐜𝐫𝐞́𝐝𝐢𝐭𝐨 desde la página web del Banco Nación: [Agrega tu link aquí]
⁣⁣⁣⁣⁣
2.Una vez que el banco apruebe tu crédito recibirás un link del⁣
marketplace. 𝐑𝐞𝐬𝐞𝐫𝐯𝐚́ 𝐥𝐚 𝐌𝐨𝐭𝐨𝐦𝐞𝐥 que mejor se adapte a⁣
vos:⁣⁣
⁣⁣
- Blitz Base⁣
- Skua 150⁣
- S2 Base⁣
⁣⁣⁣
4. Se 𝐟𝐨𝐫𝐦𝐚𝐥𝐢𝐳𝐚𝐫𝐚́ 𝐞𝐥 𝐩𝐫𝐞́𝐬𝐭𝐚𝐦𝐨. La sucursal del banco coordinará con vos para firmar la documentación. ⁣⁣
⁣⁣⁣
5.Por último el concesionario emite la factura y junto con el pago⁣
𝐞𝐧𝐭𝐫𝐞𝐠𝐚 𝐥𝐚 𝐦𝐨𝐭𝐨.  ¡Y listo! Llevate tu Motomel😎⁣⁣⁣
⁣⁣⁣⁣⁣
⁣⁣⁣⁣⁣
#MotomelTeBanca #48cuotas #financiacion⁣⁣
⁣⁣
⁣⁣
⁣⁣
⁣⁣
Info adicional: El precio de la unidad no incluye los gastos administrativos⁣
ni de patentamiento. El crédito es ortorgado por el Banco Nación en⁣
hasta 48 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30513056"/>
                  </a:ext>
                </a:extLst>
              </a:tr>
            </a:tbl>
          </a:graphicData>
        </a:graphic>
      </p:graphicFrame>
      <p:sp>
        <p:nvSpPr>
          <p:cNvPr id="4" name="Text Placeholder 3">
            <a:extLst>
              <a:ext uri="{FF2B5EF4-FFF2-40B4-BE49-F238E27FC236}">
                <a16:creationId xmlns:a16="http://schemas.microsoft.com/office/drawing/2014/main" id="{C656A5DD-EB1F-415C-A7AD-B232ABDC03B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9432080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F1352-4AB5-4957-A41C-774B643606FA}"/>
              </a:ext>
            </a:extLst>
          </p:cNvPr>
          <p:cNvSpPr>
            <a:spLocks noGrp="1"/>
          </p:cNvSpPr>
          <p:nvPr>
            <p:ph type="title"/>
          </p:nvPr>
        </p:nvSpPr>
        <p:spPr/>
        <p:txBody>
          <a:bodyPr/>
          <a:lstStyle/>
          <a:p>
            <a:r>
              <a:rPr lang="en-US"/>
              <a:t>Facebook Post Table + Reactions | Motomel - 19 of 19</a:t>
            </a:r>
          </a:p>
        </p:txBody>
      </p:sp>
      <p:graphicFrame>
        <p:nvGraphicFramePr>
          <p:cNvPr id="5" name="Table Placeholder 4">
            <a:extLst>
              <a:ext uri="{FF2B5EF4-FFF2-40B4-BE49-F238E27FC236}">
                <a16:creationId xmlns:a16="http://schemas.microsoft.com/office/drawing/2014/main" id="{22F41BCC-C9C5-4A3B-A006-5155D62384AF}"/>
              </a:ext>
            </a:extLst>
          </p:cNvPr>
          <p:cNvGraphicFramePr>
            <a:graphicFrameLocks noGrp="1"/>
          </p:cNvGraphicFramePr>
          <p:nvPr>
            <p:ph type="tbl" sz="quarter" idx="13"/>
            <p:extLst>
              <p:ext uri="{D42A27DB-BD31-4B8C-83A1-F6EECF244321}">
                <p14:modId xmlns:p14="http://schemas.microsoft.com/office/powerpoint/2010/main" val="2389592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508373"/>
                    </a:ext>
                  </a:extLst>
                </a:gridCol>
                <a:gridCol w="493776">
                  <a:extLst>
                    <a:ext uri="{9D8B030D-6E8A-4147-A177-3AD203B41FA5}">
                      <a16:colId xmlns:a16="http://schemas.microsoft.com/office/drawing/2014/main" val="725537938"/>
                    </a:ext>
                  </a:extLst>
                </a:gridCol>
                <a:gridCol w="493776">
                  <a:extLst>
                    <a:ext uri="{9D8B030D-6E8A-4147-A177-3AD203B41FA5}">
                      <a16:colId xmlns:a16="http://schemas.microsoft.com/office/drawing/2014/main" val="3847579451"/>
                    </a:ext>
                  </a:extLst>
                </a:gridCol>
                <a:gridCol w="493776">
                  <a:extLst>
                    <a:ext uri="{9D8B030D-6E8A-4147-A177-3AD203B41FA5}">
                      <a16:colId xmlns:a16="http://schemas.microsoft.com/office/drawing/2014/main" val="2532900108"/>
                    </a:ext>
                  </a:extLst>
                </a:gridCol>
                <a:gridCol w="493776">
                  <a:extLst>
                    <a:ext uri="{9D8B030D-6E8A-4147-A177-3AD203B41FA5}">
                      <a16:colId xmlns:a16="http://schemas.microsoft.com/office/drawing/2014/main" val="1430401416"/>
                    </a:ext>
                  </a:extLst>
                </a:gridCol>
                <a:gridCol w="493776">
                  <a:extLst>
                    <a:ext uri="{9D8B030D-6E8A-4147-A177-3AD203B41FA5}">
                      <a16:colId xmlns:a16="http://schemas.microsoft.com/office/drawing/2014/main" val="842863582"/>
                    </a:ext>
                  </a:extLst>
                </a:gridCol>
                <a:gridCol w="493776">
                  <a:extLst>
                    <a:ext uri="{9D8B030D-6E8A-4147-A177-3AD203B41FA5}">
                      <a16:colId xmlns:a16="http://schemas.microsoft.com/office/drawing/2014/main" val="3741465243"/>
                    </a:ext>
                  </a:extLst>
                </a:gridCol>
                <a:gridCol w="493776">
                  <a:extLst>
                    <a:ext uri="{9D8B030D-6E8A-4147-A177-3AD203B41FA5}">
                      <a16:colId xmlns:a16="http://schemas.microsoft.com/office/drawing/2014/main" val="3527549395"/>
                    </a:ext>
                  </a:extLst>
                </a:gridCol>
                <a:gridCol w="493776">
                  <a:extLst>
                    <a:ext uri="{9D8B030D-6E8A-4147-A177-3AD203B41FA5}">
                      <a16:colId xmlns:a16="http://schemas.microsoft.com/office/drawing/2014/main" val="1559321188"/>
                    </a:ext>
                  </a:extLst>
                </a:gridCol>
                <a:gridCol w="493776">
                  <a:extLst>
                    <a:ext uri="{9D8B030D-6E8A-4147-A177-3AD203B41FA5}">
                      <a16:colId xmlns:a16="http://schemas.microsoft.com/office/drawing/2014/main" val="609033070"/>
                    </a:ext>
                  </a:extLst>
                </a:gridCol>
                <a:gridCol w="493776">
                  <a:extLst>
                    <a:ext uri="{9D8B030D-6E8A-4147-A177-3AD203B41FA5}">
                      <a16:colId xmlns:a16="http://schemas.microsoft.com/office/drawing/2014/main" val="3290698074"/>
                    </a:ext>
                  </a:extLst>
                </a:gridCol>
                <a:gridCol w="493776">
                  <a:extLst>
                    <a:ext uri="{9D8B030D-6E8A-4147-A177-3AD203B41FA5}">
                      <a16:colId xmlns:a16="http://schemas.microsoft.com/office/drawing/2014/main" val="107716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5978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- 2021-02-23 18:00:00</a:t>
                      </a:r>
                      <a:r>
                        <a:rPr kumimoji="0" lang="es-ES" sz="1000" b="0" i="0" u="none" strike="noStrike" kern="1200" cap="none" spc="0" normalizeH="0" baseline="0" noProof="0">
                          <a:ln>
                            <a:noFill/>
                          </a:ln>
                          <a:solidFill>
                            <a:prstClr val="black"/>
                          </a:solidFill>
                          <a:effectLst/>
                          <a:uLnTx/>
                          <a:uFillTx/>
                          <a:latin typeface="+mn-lt"/>
                          <a:ea typeface="+mn-ea"/>
                          <a:cs typeface="+mn-cs"/>
                        </a:rPr>
                        <a:t>
 Si vas a salir a la ruta, seguí nuestros 📝#MotoTips🔧 de hoy. ⁣⁣⁣
⁣
¿Vas a salir en la ruta en grupo? ¡Mirá estos consejos que nos deja @moreagustavo!⁣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16787824"/>
                  </a:ext>
                </a:extLst>
              </a:tr>
            </a:tbl>
          </a:graphicData>
        </a:graphic>
      </p:graphicFrame>
      <p:sp>
        <p:nvSpPr>
          <p:cNvPr id="4" name="Text Placeholder 3">
            <a:extLst>
              <a:ext uri="{FF2B5EF4-FFF2-40B4-BE49-F238E27FC236}">
                <a16:creationId xmlns:a16="http://schemas.microsoft.com/office/drawing/2014/main" id="{133BC584-4742-4B1A-BA55-DB1C4974217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921743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868F0-4AF9-4879-A98F-D3E78C5C6F41}"/>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4415FA4A-0093-419C-8468-179EFF3386DE}"/>
              </a:ext>
            </a:extLst>
          </p:cNvPr>
          <p:cNvGraphicFramePr>
            <a:graphicFrameLocks noGrp="1"/>
          </p:cNvGraphicFramePr>
          <p:nvPr>
            <p:ph type="chart" sz="quarter" idx="13"/>
            <p:extLst>
              <p:ext uri="{D42A27DB-BD31-4B8C-83A1-F6EECF244321}">
                <p14:modId xmlns:p14="http://schemas.microsoft.com/office/powerpoint/2010/main" val="1159624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E7FA4C-DE66-4137-9E0C-21C2FBA6822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1290E81-CF55-4E5E-A317-593612B13D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51823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63405-D138-479F-9410-373C6436D433}"/>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B0BE66F9-F307-4F96-9051-E4EA86A6859C}"/>
              </a:ext>
            </a:extLst>
          </p:cNvPr>
          <p:cNvGraphicFramePr>
            <a:graphicFrameLocks noGrp="1"/>
          </p:cNvGraphicFramePr>
          <p:nvPr>
            <p:ph type="tbl" sz="quarter" idx="13"/>
            <p:extLst>
              <p:ext uri="{D42A27DB-BD31-4B8C-83A1-F6EECF244321}">
                <p14:modId xmlns:p14="http://schemas.microsoft.com/office/powerpoint/2010/main" val="257159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658271337"/>
                    </a:ext>
                  </a:extLst>
                </a:gridCol>
                <a:gridCol w="1152144">
                  <a:extLst>
                    <a:ext uri="{9D8B030D-6E8A-4147-A177-3AD203B41FA5}">
                      <a16:colId xmlns:a16="http://schemas.microsoft.com/office/drawing/2014/main" val="1838320625"/>
                    </a:ext>
                  </a:extLst>
                </a:gridCol>
                <a:gridCol w="1152144">
                  <a:extLst>
                    <a:ext uri="{9D8B030D-6E8A-4147-A177-3AD203B41FA5}">
                      <a16:colId xmlns:a16="http://schemas.microsoft.com/office/drawing/2014/main" val="3173631788"/>
                    </a:ext>
                  </a:extLst>
                </a:gridCol>
                <a:gridCol w="1152144">
                  <a:extLst>
                    <a:ext uri="{9D8B030D-6E8A-4147-A177-3AD203B41FA5}">
                      <a16:colId xmlns:a16="http://schemas.microsoft.com/office/drawing/2014/main" val="2396480921"/>
                    </a:ext>
                  </a:extLst>
                </a:gridCol>
                <a:gridCol w="1152144">
                  <a:extLst>
                    <a:ext uri="{9D8B030D-6E8A-4147-A177-3AD203B41FA5}">
                      <a16:colId xmlns:a16="http://schemas.microsoft.com/office/drawing/2014/main" val="1113635252"/>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107931905"/>
                  </a:ext>
                </a:extLst>
              </a:tr>
              <a:tr h="370840">
                <a:tc>
                  <a:txBody>
                    <a:bodyPr/>
                    <a:lstStyle/>
                    <a:p>
                      <a:r>
                        <a:rPr lang="es-ES" sz="1000" b="1"/>
                        <a:t>Corven Motos - 2021-03-09 21:34:06</a:t>
                      </a:r>
                      <a:r>
                        <a:rPr lang="es-ES" sz="1000"/>
                        <a:t>
 Hola quiero saber dónde podría conseguir los plásticos de la Corven energy 110 modelo 2020?</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621372885"/>
                  </a:ext>
                </a:extLst>
              </a:tr>
              <a:tr h="370840">
                <a:tc>
                  <a:txBody>
                    <a:bodyPr/>
                    <a:lstStyle/>
                    <a:p>
                      <a:r>
                        <a:rPr lang="es-ES" sz="1000" b="1"/>
                        <a:t>Corven Motos - 2021-02-18 15:32:52</a:t>
                      </a:r>
                      <a:r>
                        <a:rPr lang="es-ES" sz="1000"/>
                        <a:t>
 HOLA ES VERDAD QUE CORVEN IMPORTARA LAS CF MOTOS?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704517366"/>
                  </a:ext>
                </a:extLst>
              </a:tr>
              <a:tr h="370840">
                <a:tc>
                  <a:txBody>
                    <a:bodyPr/>
                    <a:lstStyle/>
                    <a:p>
                      <a:r>
                        <a:rPr lang="es-ES" sz="1000" b="1"/>
                        <a:t>Corven Motos - 2021-02-18 23:18:51</a:t>
                      </a:r>
                      <a:r>
                        <a:rPr lang="es-ES" sz="1000"/>
                        <a:t>
 Quiero que me den una solución a mí problema ya van 9 meses que no consigo bomba de aceite para mí Corven Triax R3 200cc háganse responsable ustedes cómo empresa que son y den solución a sus clientes. Ya me tienen cansados con sus excusas y vueltas! Necesito mí moto! 😡</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479919655"/>
                  </a:ext>
                </a:extLst>
              </a:tr>
              <a:tr h="370840">
                <a:tc>
                  <a:txBody>
                    <a:bodyPr/>
                    <a:lstStyle/>
                    <a:p>
                      <a:r>
                        <a:rPr lang="es-ES" sz="1000" b="1"/>
                        <a:t>Corven Motos - 2021-03-03 23:48:53</a:t>
                      </a:r>
                      <a:r>
                        <a:rPr lang="es-ES" sz="1000"/>
                        <a:t>
 de ninguna moto tienen publicada ficha técnica, no sabras nunca q rodado usan, que potencia tienen, etc</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598811028"/>
                  </a:ext>
                </a:extLst>
              </a:tr>
            </a:tbl>
          </a:graphicData>
        </a:graphic>
      </p:graphicFrame>
      <p:sp>
        <p:nvSpPr>
          <p:cNvPr id="4" name="Text Placeholder 3">
            <a:extLst>
              <a:ext uri="{FF2B5EF4-FFF2-40B4-BE49-F238E27FC236}">
                <a16:creationId xmlns:a16="http://schemas.microsoft.com/office/drawing/2014/main" id="{8E1EA9BF-DE1E-4B7D-A13F-B391EEB0FC5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2428496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1556</Words>
  <Application>Microsoft Office PowerPoint</Application>
  <PresentationFormat>On-screen Show (4:3)</PresentationFormat>
  <Paragraphs>873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 - 1 of 3</vt:lpstr>
      <vt:lpstr>Facebook Hashtag Detection | Motomel - 2 of 3</vt:lpstr>
      <vt:lpstr>Facebook Hashtag Detection | Motomel - 3 of 3</vt:lpstr>
      <vt:lpstr>Facebook Post Table + Reactions | Motomel - 1 of 19</vt:lpstr>
      <vt:lpstr>Facebook Post Table + Reactions | Motomel - 2 of 19</vt:lpstr>
      <vt:lpstr>Facebook Post Table + Reactions | Motomel - 3 of 19</vt:lpstr>
      <vt:lpstr>Facebook Post Table + Reactions | Motomel - 4 of 19</vt:lpstr>
      <vt:lpstr>Facebook Post Table + Reactions | Motomel - 5 of 19</vt:lpstr>
      <vt:lpstr>Facebook Post Table + Reactions | Motomel - 6 of 19</vt:lpstr>
      <vt:lpstr>Facebook Post Table + Reactions | Motomel - 7 of 19</vt:lpstr>
      <vt:lpstr>Facebook Post Table + Reactions | Motomel - 8 of 19</vt:lpstr>
      <vt:lpstr>Facebook Post Table + Reactions | Motomel - 9 of 19</vt:lpstr>
      <vt:lpstr>Facebook Post Table + Reactions | Motomel - 10 of 19</vt:lpstr>
      <vt:lpstr>Facebook Post Table + Reactions | Motomel - 11 of 19</vt:lpstr>
      <vt:lpstr>Facebook Post Table + Reactions | Motomel - 12 of 19</vt:lpstr>
      <vt:lpstr>Facebook Post Table + Reactions | Motomel - 13 of 19</vt:lpstr>
      <vt:lpstr>Facebook Post Table + Reactions | Motomel - 14 of 19</vt:lpstr>
      <vt:lpstr>Facebook Post Table + Reactions | Motomel - 15 of 19</vt:lpstr>
      <vt:lpstr>Facebook Post Table + Reactions | Motomel - 16 of 19</vt:lpstr>
      <vt:lpstr>Facebook Post Table + Reactions | Motomel - 17 of 19</vt:lpstr>
      <vt:lpstr>Facebook Post Table + Reactions | Motomel - 18 of 19</vt:lpstr>
      <vt:lpstr>Facebook Post Table + Reactions | Motomel - 19 of 19</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2021-03-15T16:16:28Z</dcterms:created>
  <dcterms:modified xsi:type="dcterms:W3CDTF">2021-03-15T16:18:19Z</dcterms:modified>
</cp:coreProperties>
</file>