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36.214199999999998</c:v>
                </c:pt>
                <c:pt idx="1">
                  <c:v>100</c:v>
                </c:pt>
                <c:pt idx="2">
                  <c:v>100</c:v>
                </c:pt>
                <c:pt idx="3">
                  <c:v>0</c:v>
                </c:pt>
                <c:pt idx="4">
                  <c:v>100</c:v>
                </c:pt>
                <c:pt idx="5">
                  <c:v>100</c:v>
                </c:pt>
              </c:numCache>
            </c:numRef>
          </c:val>
          <c:extLst>
            <c:ext xmlns:c16="http://schemas.microsoft.com/office/drawing/2014/chart" uri="{C3380CC4-5D6E-409C-BE32-E72D297353CC}">
              <c16:uniqueId val="{00000000-B24B-4500-BB27-1B6F1E35FBE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11.733599999999999</c:v>
                </c:pt>
                <c:pt idx="1">
                  <c:v>54.166699999999999</c:v>
                </c:pt>
                <c:pt idx="2">
                  <c:v>11.984500000000001</c:v>
                </c:pt>
                <c:pt idx="3">
                  <c:v>100</c:v>
                </c:pt>
                <c:pt idx="4">
                  <c:v>68.148799999999994</c:v>
                </c:pt>
                <c:pt idx="5">
                  <c:v>30.254799999999999</c:v>
                </c:pt>
              </c:numCache>
            </c:numRef>
          </c:val>
          <c:extLst>
            <c:ext xmlns:c16="http://schemas.microsoft.com/office/drawing/2014/chart" uri="{C3380CC4-5D6E-409C-BE32-E72D297353CC}">
              <c16:uniqueId val="{00000001-B24B-4500-BB27-1B6F1E35FBE0}"/>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0</c:v>
                </c:pt>
              </c:numCache>
            </c:numRef>
          </c:val>
          <c:extLst>
            <c:ext xmlns:c16="http://schemas.microsoft.com/office/drawing/2014/chart" uri="{C3380CC4-5D6E-409C-BE32-E72D297353CC}">
              <c16:uniqueId val="{00000002-B24B-4500-BB27-1B6F1E35FBE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4.5130999999999997</c:v>
                </c:pt>
                <c:pt idx="1">
                  <c:v>12.5</c:v>
                </c:pt>
                <c:pt idx="2">
                  <c:v>8.6340000000000003</c:v>
                </c:pt>
                <c:pt idx="3">
                  <c:v>0</c:v>
                </c:pt>
                <c:pt idx="4">
                  <c:v>0</c:v>
                </c:pt>
                <c:pt idx="5">
                  <c:v>0</c:v>
                </c:pt>
              </c:numCache>
            </c:numRef>
          </c:val>
          <c:extLst>
            <c:ext xmlns:c16="http://schemas.microsoft.com/office/drawing/2014/chart" uri="{C3380CC4-5D6E-409C-BE32-E72D297353CC}">
              <c16:uniqueId val="{00000003-B24B-4500-BB27-1B6F1E35FBE0}"/>
            </c:ext>
          </c:extLst>
        </c:ser>
        <c:dLbls>
          <c:showLegendKey val="0"/>
          <c:showVal val="0"/>
          <c:showCatName val="0"/>
          <c:showSerName val="0"/>
          <c:showPercent val="0"/>
          <c:showBubbleSize val="0"/>
        </c:dLbls>
        <c:axId val="315872712"/>
        <c:axId val="315869432"/>
      </c:radarChart>
      <c:catAx>
        <c:axId val="31587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69432"/>
        <c:crosses val="autoZero"/>
        <c:auto val="1"/>
        <c:lblAlgn val="ctr"/>
        <c:lblOffset val="100"/>
        <c:noMultiLvlLbl val="0"/>
      </c:catAx>
      <c:valAx>
        <c:axId val="31586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87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725905</c:v>
                </c:pt>
                <c:pt idx="1">
                  <c:v>262881</c:v>
                </c:pt>
                <c:pt idx="2">
                  <c:v>85175</c:v>
                </c:pt>
                <c:pt idx="3">
                  <c:v>32761</c:v>
                </c:pt>
              </c:numCache>
            </c:numRef>
          </c:val>
          <c:extLst>
            <c:ext xmlns:c16="http://schemas.microsoft.com/office/drawing/2014/chart" uri="{C3380CC4-5D6E-409C-BE32-E72D297353CC}">
              <c16:uniqueId val="{00000000-A7E7-4D4F-A085-1F7ABAE1331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1">
                  <c:v>1524</c:v>
                </c:pt>
                <c:pt idx="2">
                  <c:v>150</c:v>
                </c:pt>
              </c:numCache>
            </c:numRef>
          </c:val>
          <c:extLst>
            <c:ext xmlns:c16="http://schemas.microsoft.com/office/drawing/2014/chart" uri="{C3380CC4-5D6E-409C-BE32-E72D297353CC}">
              <c16:uniqueId val="{00000000-2046-49A6-80D8-53DB6F11846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24</c:v>
                </c:pt>
                <c:pt idx="2">
                  <c:v>13</c:v>
                </c:pt>
                <c:pt idx="3">
                  <c:v>3</c:v>
                </c:pt>
              </c:numCache>
            </c:numRef>
          </c:val>
          <c:extLst>
            <c:ext xmlns:c16="http://schemas.microsoft.com/office/drawing/2014/chart" uri="{C3380CC4-5D6E-409C-BE32-E72D297353CC}">
              <c16:uniqueId val="{00000000-053D-4863-9AE5-23F641BDB69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776</c:v>
                </c:pt>
                <c:pt idx="2">
                  <c:v>93</c:v>
                </c:pt>
                <c:pt idx="3">
                  <c:v>67</c:v>
                </c:pt>
              </c:numCache>
            </c:numRef>
          </c:val>
          <c:extLst>
            <c:ext xmlns:c16="http://schemas.microsoft.com/office/drawing/2014/chart" uri="{C3380CC4-5D6E-409C-BE32-E72D297353CC}">
              <c16:uniqueId val="{00000000-3D41-4F9B-98B5-86A90B81E10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261436</c:v>
                </c:pt>
                <c:pt idx="1">
                  <c:v>261477</c:v>
                </c:pt>
                <c:pt idx="2">
                  <c:v>261528</c:v>
                </c:pt>
                <c:pt idx="3">
                  <c:v>261589</c:v>
                </c:pt>
                <c:pt idx="4">
                  <c:v>261635</c:v>
                </c:pt>
                <c:pt idx="5">
                  <c:v>261715</c:v>
                </c:pt>
                <c:pt idx="6">
                  <c:v>261769</c:v>
                </c:pt>
                <c:pt idx="7">
                  <c:v>261838</c:v>
                </c:pt>
                <c:pt idx="8">
                  <c:v>261892</c:v>
                </c:pt>
                <c:pt idx="9">
                  <c:v>261946</c:v>
                </c:pt>
                <c:pt idx="10">
                  <c:v>262008</c:v>
                </c:pt>
                <c:pt idx="11">
                  <c:v>262014</c:v>
                </c:pt>
                <c:pt idx="12">
                  <c:v>262059</c:v>
                </c:pt>
                <c:pt idx="13">
                  <c:v>262132</c:v>
                </c:pt>
                <c:pt idx="14">
                  <c:v>262202</c:v>
                </c:pt>
                <c:pt idx="15">
                  <c:v>262289</c:v>
                </c:pt>
                <c:pt idx="16">
                  <c:v>262346</c:v>
                </c:pt>
                <c:pt idx="17">
                  <c:v>262411</c:v>
                </c:pt>
                <c:pt idx="18">
                  <c:v>262476</c:v>
                </c:pt>
                <c:pt idx="19">
                  <c:v>262531</c:v>
                </c:pt>
                <c:pt idx="20">
                  <c:v>262600</c:v>
                </c:pt>
                <c:pt idx="21">
                  <c:v>262648</c:v>
                </c:pt>
                <c:pt idx="22">
                  <c:v>262697</c:v>
                </c:pt>
                <c:pt idx="23">
                  <c:v>262752</c:v>
                </c:pt>
                <c:pt idx="24">
                  <c:v>262792</c:v>
                </c:pt>
                <c:pt idx="25">
                  <c:v>262851</c:v>
                </c:pt>
                <c:pt idx="26">
                  <c:v>262881</c:v>
                </c:pt>
              </c:numCache>
            </c:numRef>
          </c:val>
          <c:smooth val="0"/>
          <c:extLst>
            <c:ext xmlns:c16="http://schemas.microsoft.com/office/drawing/2014/chart" uri="{C3380CC4-5D6E-409C-BE32-E72D297353CC}">
              <c16:uniqueId val="{00000000-A0A6-4856-850B-D639EFD40FF9}"/>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85037</c:v>
                </c:pt>
                <c:pt idx="1">
                  <c:v>85043</c:v>
                </c:pt>
                <c:pt idx="2">
                  <c:v>85046</c:v>
                </c:pt>
                <c:pt idx="3">
                  <c:v>85050</c:v>
                </c:pt>
                <c:pt idx="4">
                  <c:v>85054</c:v>
                </c:pt>
                <c:pt idx="5">
                  <c:v>85059</c:v>
                </c:pt>
                <c:pt idx="6">
                  <c:v>85060</c:v>
                </c:pt>
                <c:pt idx="7">
                  <c:v>85075</c:v>
                </c:pt>
                <c:pt idx="8">
                  <c:v>85082</c:v>
                </c:pt>
                <c:pt idx="9">
                  <c:v>85081</c:v>
                </c:pt>
                <c:pt idx="10">
                  <c:v>85086</c:v>
                </c:pt>
                <c:pt idx="11">
                  <c:v>85091</c:v>
                </c:pt>
                <c:pt idx="12">
                  <c:v>85096</c:v>
                </c:pt>
                <c:pt idx="13">
                  <c:v>85099</c:v>
                </c:pt>
                <c:pt idx="14">
                  <c:v>85104</c:v>
                </c:pt>
                <c:pt idx="15">
                  <c:v>85118</c:v>
                </c:pt>
                <c:pt idx="16">
                  <c:v>85127</c:v>
                </c:pt>
                <c:pt idx="17">
                  <c:v>85126</c:v>
                </c:pt>
                <c:pt idx="18">
                  <c:v>85135</c:v>
                </c:pt>
                <c:pt idx="19">
                  <c:v>85134</c:v>
                </c:pt>
                <c:pt idx="20">
                  <c:v>85141</c:v>
                </c:pt>
                <c:pt idx="21">
                  <c:v>85151</c:v>
                </c:pt>
                <c:pt idx="22">
                  <c:v>85155</c:v>
                </c:pt>
                <c:pt idx="23">
                  <c:v>85160</c:v>
                </c:pt>
                <c:pt idx="24">
                  <c:v>85164</c:v>
                </c:pt>
                <c:pt idx="25">
                  <c:v>85175</c:v>
                </c:pt>
                <c:pt idx="26">
                  <c:v>85175</c:v>
                </c:pt>
              </c:numCache>
            </c:numRef>
          </c:val>
          <c:smooth val="0"/>
          <c:extLst>
            <c:ext xmlns:c16="http://schemas.microsoft.com/office/drawing/2014/chart" uri="{C3380CC4-5D6E-409C-BE32-E72D297353CC}">
              <c16:uniqueId val="{00000001-A0A6-4856-850B-D639EFD40FF9}"/>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726681</c:v>
                </c:pt>
                <c:pt idx="1">
                  <c:v>726624</c:v>
                </c:pt>
                <c:pt idx="2">
                  <c:v>726597</c:v>
                </c:pt>
                <c:pt idx="3">
                  <c:v>726564</c:v>
                </c:pt>
                <c:pt idx="4">
                  <c:v>726535</c:v>
                </c:pt>
                <c:pt idx="5">
                  <c:v>726506</c:v>
                </c:pt>
                <c:pt idx="6">
                  <c:v>726469</c:v>
                </c:pt>
                <c:pt idx="7">
                  <c:v>726440</c:v>
                </c:pt>
                <c:pt idx="8">
                  <c:v>726410</c:v>
                </c:pt>
                <c:pt idx="9">
                  <c:v>726370</c:v>
                </c:pt>
                <c:pt idx="10">
                  <c:v>726338</c:v>
                </c:pt>
                <c:pt idx="11">
                  <c:v>726305</c:v>
                </c:pt>
                <c:pt idx="12">
                  <c:v>726279</c:v>
                </c:pt>
                <c:pt idx="13">
                  <c:v>726245</c:v>
                </c:pt>
                <c:pt idx="14">
                  <c:v>726230</c:v>
                </c:pt>
                <c:pt idx="15">
                  <c:v>726197</c:v>
                </c:pt>
                <c:pt idx="16">
                  <c:v>726169</c:v>
                </c:pt>
                <c:pt idx="17">
                  <c:v>726133</c:v>
                </c:pt>
                <c:pt idx="18">
                  <c:v>726110</c:v>
                </c:pt>
                <c:pt idx="19">
                  <c:v>726049</c:v>
                </c:pt>
                <c:pt idx="20">
                  <c:v>726020</c:v>
                </c:pt>
                <c:pt idx="21">
                  <c:v>726002</c:v>
                </c:pt>
                <c:pt idx="22">
                  <c:v>725986</c:v>
                </c:pt>
                <c:pt idx="23">
                  <c:v>725958</c:v>
                </c:pt>
                <c:pt idx="24">
                  <c:v>725945</c:v>
                </c:pt>
                <c:pt idx="25">
                  <c:v>725922</c:v>
                </c:pt>
                <c:pt idx="26">
                  <c:v>725905</c:v>
                </c:pt>
              </c:numCache>
            </c:numRef>
          </c:val>
          <c:smooth val="0"/>
          <c:extLst>
            <c:ext xmlns:c16="http://schemas.microsoft.com/office/drawing/2014/chart" uri="{C3380CC4-5D6E-409C-BE32-E72D297353CC}">
              <c16:uniqueId val="{00000002-A0A6-4856-850B-D639EFD40FF9}"/>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32631</c:v>
                </c:pt>
                <c:pt idx="1">
                  <c:v>32639</c:v>
                </c:pt>
                <c:pt idx="2">
                  <c:v>32640</c:v>
                </c:pt>
                <c:pt idx="3">
                  <c:v>32646</c:v>
                </c:pt>
                <c:pt idx="4">
                  <c:v>32652</c:v>
                </c:pt>
                <c:pt idx="5">
                  <c:v>32657</c:v>
                </c:pt>
                <c:pt idx="6">
                  <c:v>32665</c:v>
                </c:pt>
                <c:pt idx="7">
                  <c:v>32668</c:v>
                </c:pt>
                <c:pt idx="8">
                  <c:v>32668</c:v>
                </c:pt>
                <c:pt idx="9">
                  <c:v>32677</c:v>
                </c:pt>
                <c:pt idx="10">
                  <c:v>32680</c:v>
                </c:pt>
                <c:pt idx="11">
                  <c:v>32686</c:v>
                </c:pt>
                <c:pt idx="12">
                  <c:v>32687</c:v>
                </c:pt>
                <c:pt idx="13">
                  <c:v>32696</c:v>
                </c:pt>
                <c:pt idx="14">
                  <c:v>32705</c:v>
                </c:pt>
                <c:pt idx="15">
                  <c:v>32709</c:v>
                </c:pt>
                <c:pt idx="16">
                  <c:v>32708</c:v>
                </c:pt>
                <c:pt idx="17">
                  <c:v>32711</c:v>
                </c:pt>
                <c:pt idx="18">
                  <c:v>32716</c:v>
                </c:pt>
                <c:pt idx="19">
                  <c:v>32722</c:v>
                </c:pt>
                <c:pt idx="20">
                  <c:v>32724</c:v>
                </c:pt>
                <c:pt idx="21">
                  <c:v>32732</c:v>
                </c:pt>
                <c:pt idx="22">
                  <c:v>32740</c:v>
                </c:pt>
                <c:pt idx="23">
                  <c:v>32752</c:v>
                </c:pt>
                <c:pt idx="24">
                  <c:v>32756</c:v>
                </c:pt>
                <c:pt idx="25">
                  <c:v>32760</c:v>
                </c:pt>
                <c:pt idx="26">
                  <c:v>32761</c:v>
                </c:pt>
              </c:numCache>
            </c:numRef>
          </c:val>
          <c:smooth val="0"/>
          <c:extLst>
            <c:ext xmlns:c16="http://schemas.microsoft.com/office/drawing/2014/chart" uri="{C3380CC4-5D6E-409C-BE32-E72D297353CC}">
              <c16:uniqueId val="{00000003-A0A6-4856-850B-D639EFD40FF9}"/>
            </c:ext>
          </c:extLst>
        </c:ser>
        <c:dLbls>
          <c:showLegendKey val="0"/>
          <c:showVal val="0"/>
          <c:showCatName val="0"/>
          <c:showSerName val="0"/>
          <c:showPercent val="0"/>
          <c:showBubbleSize val="0"/>
        </c:dLbls>
        <c:smooth val="0"/>
        <c:axId val="309673720"/>
        <c:axId val="269050528"/>
      </c:lineChart>
      <c:dateAx>
        <c:axId val="30967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50528"/>
        <c:crosses val="autoZero"/>
        <c:auto val="1"/>
        <c:lblOffset val="100"/>
        <c:baseTimeUnit val="days"/>
      </c:dateAx>
      <c:valAx>
        <c:axId val="26905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7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79</c:v>
                </c:pt>
                <c:pt idx="1">
                  <c:v>41</c:v>
                </c:pt>
                <c:pt idx="2">
                  <c:v>51</c:v>
                </c:pt>
                <c:pt idx="3">
                  <c:v>61</c:v>
                </c:pt>
                <c:pt idx="4">
                  <c:v>46</c:v>
                </c:pt>
                <c:pt idx="5">
                  <c:v>80</c:v>
                </c:pt>
                <c:pt idx="6">
                  <c:v>54</c:v>
                </c:pt>
                <c:pt idx="7">
                  <c:v>69</c:v>
                </c:pt>
                <c:pt idx="8">
                  <c:v>54</c:v>
                </c:pt>
                <c:pt idx="9">
                  <c:v>54</c:v>
                </c:pt>
                <c:pt idx="10">
                  <c:v>62</c:v>
                </c:pt>
                <c:pt idx="11">
                  <c:v>6</c:v>
                </c:pt>
                <c:pt idx="12">
                  <c:v>45</c:v>
                </c:pt>
                <c:pt idx="13">
                  <c:v>73</c:v>
                </c:pt>
                <c:pt idx="14">
                  <c:v>70</c:v>
                </c:pt>
                <c:pt idx="15">
                  <c:v>87</c:v>
                </c:pt>
                <c:pt idx="16">
                  <c:v>57</c:v>
                </c:pt>
                <c:pt idx="17">
                  <c:v>65</c:v>
                </c:pt>
                <c:pt idx="18">
                  <c:v>65</c:v>
                </c:pt>
                <c:pt idx="19">
                  <c:v>55</c:v>
                </c:pt>
                <c:pt idx="20">
                  <c:v>69</c:v>
                </c:pt>
                <c:pt idx="21">
                  <c:v>48</c:v>
                </c:pt>
                <c:pt idx="22">
                  <c:v>49</c:v>
                </c:pt>
                <c:pt idx="23">
                  <c:v>55</c:v>
                </c:pt>
                <c:pt idx="24">
                  <c:v>40</c:v>
                </c:pt>
                <c:pt idx="25">
                  <c:v>59</c:v>
                </c:pt>
                <c:pt idx="26">
                  <c:v>30</c:v>
                </c:pt>
              </c:numCache>
            </c:numRef>
          </c:val>
          <c:smooth val="0"/>
          <c:extLst>
            <c:ext xmlns:c16="http://schemas.microsoft.com/office/drawing/2014/chart" uri="{C3380CC4-5D6E-409C-BE32-E72D297353CC}">
              <c16:uniqueId val="{00000000-CEBF-445A-B187-72940AD7C5E6}"/>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12</c:v>
                </c:pt>
                <c:pt idx="1">
                  <c:v>6</c:v>
                </c:pt>
                <c:pt idx="2">
                  <c:v>3</c:v>
                </c:pt>
                <c:pt idx="3">
                  <c:v>4</c:v>
                </c:pt>
                <c:pt idx="4">
                  <c:v>4</c:v>
                </c:pt>
                <c:pt idx="5">
                  <c:v>5</c:v>
                </c:pt>
                <c:pt idx="6">
                  <c:v>1</c:v>
                </c:pt>
                <c:pt idx="7">
                  <c:v>15</c:v>
                </c:pt>
                <c:pt idx="8">
                  <c:v>7</c:v>
                </c:pt>
                <c:pt idx="9">
                  <c:v>-1</c:v>
                </c:pt>
                <c:pt idx="10">
                  <c:v>5</c:v>
                </c:pt>
                <c:pt idx="11">
                  <c:v>5</c:v>
                </c:pt>
                <c:pt idx="12">
                  <c:v>5</c:v>
                </c:pt>
                <c:pt idx="13">
                  <c:v>3</c:v>
                </c:pt>
                <c:pt idx="14">
                  <c:v>5</c:v>
                </c:pt>
                <c:pt idx="15">
                  <c:v>14</c:v>
                </c:pt>
                <c:pt idx="16">
                  <c:v>9</c:v>
                </c:pt>
                <c:pt idx="17">
                  <c:v>-1</c:v>
                </c:pt>
                <c:pt idx="18">
                  <c:v>9</c:v>
                </c:pt>
                <c:pt idx="19">
                  <c:v>-1</c:v>
                </c:pt>
                <c:pt idx="20">
                  <c:v>7</c:v>
                </c:pt>
                <c:pt idx="21">
                  <c:v>10</c:v>
                </c:pt>
                <c:pt idx="22">
                  <c:v>4</c:v>
                </c:pt>
                <c:pt idx="23">
                  <c:v>5</c:v>
                </c:pt>
                <c:pt idx="24">
                  <c:v>4</c:v>
                </c:pt>
                <c:pt idx="25">
                  <c:v>11</c:v>
                </c:pt>
                <c:pt idx="26">
                  <c:v>0</c:v>
                </c:pt>
              </c:numCache>
            </c:numRef>
          </c:val>
          <c:smooth val="0"/>
          <c:extLst>
            <c:ext xmlns:c16="http://schemas.microsoft.com/office/drawing/2014/chart" uri="{C3380CC4-5D6E-409C-BE32-E72D297353CC}">
              <c16:uniqueId val="{00000001-CEBF-445A-B187-72940AD7C5E6}"/>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1">
                  <c:v>-57</c:v>
                </c:pt>
                <c:pt idx="2">
                  <c:v>-27</c:v>
                </c:pt>
                <c:pt idx="3">
                  <c:v>-33</c:v>
                </c:pt>
                <c:pt idx="4">
                  <c:v>-29</c:v>
                </c:pt>
                <c:pt idx="5">
                  <c:v>-29</c:v>
                </c:pt>
                <c:pt idx="6">
                  <c:v>-37</c:v>
                </c:pt>
                <c:pt idx="7">
                  <c:v>-29</c:v>
                </c:pt>
                <c:pt idx="8">
                  <c:v>-30</c:v>
                </c:pt>
                <c:pt idx="9">
                  <c:v>-40</c:v>
                </c:pt>
                <c:pt idx="10">
                  <c:v>-32</c:v>
                </c:pt>
                <c:pt idx="11">
                  <c:v>-33</c:v>
                </c:pt>
                <c:pt idx="12">
                  <c:v>-26</c:v>
                </c:pt>
                <c:pt idx="13">
                  <c:v>-34</c:v>
                </c:pt>
                <c:pt idx="14">
                  <c:v>-15</c:v>
                </c:pt>
                <c:pt idx="15">
                  <c:v>-33</c:v>
                </c:pt>
                <c:pt idx="16">
                  <c:v>-28</c:v>
                </c:pt>
                <c:pt idx="17">
                  <c:v>-36</c:v>
                </c:pt>
                <c:pt idx="18">
                  <c:v>-23</c:v>
                </c:pt>
                <c:pt idx="19">
                  <c:v>-61</c:v>
                </c:pt>
                <c:pt idx="20">
                  <c:v>-29</c:v>
                </c:pt>
                <c:pt idx="21">
                  <c:v>-18</c:v>
                </c:pt>
                <c:pt idx="22">
                  <c:v>-16</c:v>
                </c:pt>
                <c:pt idx="23">
                  <c:v>-28</c:v>
                </c:pt>
                <c:pt idx="24">
                  <c:v>-13</c:v>
                </c:pt>
                <c:pt idx="25">
                  <c:v>-23</c:v>
                </c:pt>
                <c:pt idx="26">
                  <c:v>-17</c:v>
                </c:pt>
              </c:numCache>
            </c:numRef>
          </c:val>
          <c:smooth val="0"/>
          <c:extLst>
            <c:ext xmlns:c16="http://schemas.microsoft.com/office/drawing/2014/chart" uri="{C3380CC4-5D6E-409C-BE32-E72D297353CC}">
              <c16:uniqueId val="{00000002-CEBF-445A-B187-72940AD7C5E6}"/>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1">
                  <c:v>8</c:v>
                </c:pt>
                <c:pt idx="2">
                  <c:v>1</c:v>
                </c:pt>
                <c:pt idx="3">
                  <c:v>6</c:v>
                </c:pt>
                <c:pt idx="4">
                  <c:v>6</c:v>
                </c:pt>
                <c:pt idx="5">
                  <c:v>5</c:v>
                </c:pt>
                <c:pt idx="6">
                  <c:v>8</c:v>
                </c:pt>
                <c:pt idx="7">
                  <c:v>3</c:v>
                </c:pt>
                <c:pt idx="8">
                  <c:v>0</c:v>
                </c:pt>
                <c:pt idx="9">
                  <c:v>9</c:v>
                </c:pt>
                <c:pt idx="10">
                  <c:v>3</c:v>
                </c:pt>
                <c:pt idx="11">
                  <c:v>6</c:v>
                </c:pt>
                <c:pt idx="12">
                  <c:v>1</c:v>
                </c:pt>
                <c:pt idx="13">
                  <c:v>9</c:v>
                </c:pt>
                <c:pt idx="14">
                  <c:v>9</c:v>
                </c:pt>
                <c:pt idx="15">
                  <c:v>4</c:v>
                </c:pt>
                <c:pt idx="16">
                  <c:v>-1</c:v>
                </c:pt>
                <c:pt idx="17">
                  <c:v>3</c:v>
                </c:pt>
                <c:pt idx="18">
                  <c:v>5</c:v>
                </c:pt>
                <c:pt idx="19">
                  <c:v>6</c:v>
                </c:pt>
                <c:pt idx="20">
                  <c:v>2</c:v>
                </c:pt>
                <c:pt idx="21">
                  <c:v>8</c:v>
                </c:pt>
                <c:pt idx="22">
                  <c:v>8</c:v>
                </c:pt>
                <c:pt idx="23">
                  <c:v>12</c:v>
                </c:pt>
                <c:pt idx="24">
                  <c:v>4</c:v>
                </c:pt>
                <c:pt idx="25">
                  <c:v>4</c:v>
                </c:pt>
                <c:pt idx="26">
                  <c:v>1</c:v>
                </c:pt>
              </c:numCache>
            </c:numRef>
          </c:val>
          <c:smooth val="0"/>
          <c:extLst>
            <c:ext xmlns:c16="http://schemas.microsoft.com/office/drawing/2014/chart" uri="{C3380CC4-5D6E-409C-BE32-E72D297353CC}">
              <c16:uniqueId val="{00000003-CEBF-445A-B187-72940AD7C5E6}"/>
            </c:ext>
          </c:extLst>
        </c:ser>
        <c:dLbls>
          <c:showLegendKey val="0"/>
          <c:showVal val="0"/>
          <c:showCatName val="0"/>
          <c:showSerName val="0"/>
          <c:showPercent val="0"/>
          <c:showBubbleSize val="0"/>
        </c:dLbls>
        <c:smooth val="0"/>
        <c:axId val="264004856"/>
        <c:axId val="264008464"/>
      </c:lineChart>
      <c:dateAx>
        <c:axId val="26400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08464"/>
        <c:crosses val="autoZero"/>
        <c:auto val="1"/>
        <c:lblOffset val="100"/>
        <c:baseTimeUnit val="days"/>
      </c:dateAx>
      <c:valAx>
        <c:axId val="26400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0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53</c:v>
                </c:pt>
                <c:pt idx="1">
                  <c:v>65</c:v>
                </c:pt>
                <c:pt idx="2">
                  <c:v>67</c:v>
                </c:pt>
                <c:pt idx="3">
                  <c:v>58</c:v>
                </c:pt>
                <c:pt idx="4">
                  <c:v>54</c:v>
                </c:pt>
                <c:pt idx="5">
                  <c:v>57</c:v>
                </c:pt>
                <c:pt idx="6">
                  <c:v>44</c:v>
                </c:pt>
              </c:numCache>
            </c:numRef>
          </c:val>
          <c:extLst>
            <c:ext xmlns:c16="http://schemas.microsoft.com/office/drawing/2014/chart" uri="{C3380CC4-5D6E-409C-BE32-E72D297353CC}">
              <c16:uniqueId val="{00000000-8015-4995-83F1-0C04DBB11FDD}"/>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4</c:v>
                </c:pt>
                <c:pt idx="2">
                  <c:v>11</c:v>
                </c:pt>
                <c:pt idx="3">
                  <c:v>8</c:v>
                </c:pt>
                <c:pt idx="4">
                  <c:v>4</c:v>
                </c:pt>
                <c:pt idx="5">
                  <c:v>3</c:v>
                </c:pt>
                <c:pt idx="6">
                  <c:v>7</c:v>
                </c:pt>
              </c:numCache>
            </c:numRef>
          </c:val>
          <c:extLst>
            <c:ext xmlns:c16="http://schemas.microsoft.com/office/drawing/2014/chart" uri="{C3380CC4-5D6E-409C-BE32-E72D297353CC}">
              <c16:uniqueId val="{00000001-8015-4995-83F1-0C04DBB11FDD}"/>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-33</c:v>
                </c:pt>
                <c:pt idx="1">
                  <c:v>-33</c:v>
                </c:pt>
                <c:pt idx="2">
                  <c:v>-21</c:v>
                </c:pt>
                <c:pt idx="3">
                  <c:v>-34</c:v>
                </c:pt>
                <c:pt idx="4">
                  <c:v>-31</c:v>
                </c:pt>
                <c:pt idx="5">
                  <c:v>-29</c:v>
                </c:pt>
                <c:pt idx="6">
                  <c:v>-27</c:v>
                </c:pt>
              </c:numCache>
            </c:numRef>
          </c:val>
          <c:extLst>
            <c:ext xmlns:c16="http://schemas.microsoft.com/office/drawing/2014/chart" uri="{C3380CC4-5D6E-409C-BE32-E72D297353CC}">
              <c16:uniqueId val="{00000002-8015-4995-83F1-0C04DBB11FDD}"/>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7</c:v>
                </c:pt>
                <c:pt idx="3">
                  <c:v>5</c:v>
                </c:pt>
                <c:pt idx="4">
                  <c:v>5</c:v>
                </c:pt>
                <c:pt idx="5">
                  <c:v>4</c:v>
                </c:pt>
                <c:pt idx="6">
                  <c:v>5</c:v>
                </c:pt>
              </c:numCache>
            </c:numRef>
          </c:val>
          <c:extLst>
            <c:ext xmlns:c16="http://schemas.microsoft.com/office/drawing/2014/chart" uri="{C3380CC4-5D6E-409C-BE32-E72D297353CC}">
              <c16:uniqueId val="{00000003-8015-4995-83F1-0C04DBB11FDD}"/>
            </c:ext>
          </c:extLst>
        </c:ser>
        <c:dLbls>
          <c:showLegendKey val="0"/>
          <c:showVal val="0"/>
          <c:showCatName val="0"/>
          <c:showSerName val="0"/>
          <c:showPercent val="0"/>
          <c:showBubbleSize val="0"/>
        </c:dLbls>
        <c:gapWidth val="219"/>
        <c:overlap val="-27"/>
        <c:axId val="264008792"/>
        <c:axId val="264005184"/>
      </c:barChart>
      <c:catAx>
        <c:axId val="26400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05184"/>
        <c:crosses val="autoZero"/>
        <c:auto val="1"/>
        <c:lblAlgn val="ctr"/>
        <c:lblOffset val="100"/>
        <c:noMultiLvlLbl val="0"/>
      </c:catAx>
      <c:valAx>
        <c:axId val="26400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0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3.0226854455782701E-2</c:v>
                </c:pt>
                <c:pt idx="1">
                  <c:v>1.5682614483085701E-2</c:v>
                </c:pt>
                <c:pt idx="2">
                  <c:v>1.9504583577140602E-2</c:v>
                </c:pt>
                <c:pt idx="3">
                  <c:v>2.33244623902603E-2</c:v>
                </c:pt>
                <c:pt idx="4">
                  <c:v>1.7584837282913299E-2</c:v>
                </c:pt>
                <c:pt idx="5">
                  <c:v>3.0576948802721299E-2</c:v>
                </c:pt>
                <c:pt idx="6">
                  <c:v>2.0633131459794E-2</c:v>
                </c:pt>
                <c:pt idx="7">
                  <c:v>2.6359118153792101E-2</c:v>
                </c:pt>
                <c:pt idx="8">
                  <c:v>2.0623438920248399E-2</c:v>
                </c:pt>
                <c:pt idx="9">
                  <c:v>2.0619186534907501E-2</c:v>
                </c:pt>
                <c:pt idx="10">
                  <c:v>2.3669000481015199E-2</c:v>
                </c:pt>
                <c:pt idx="11">
                  <c:v>2.29000641201795E-3</c:v>
                </c:pt>
                <c:pt idx="12">
                  <c:v>1.7174654789438699E-2</c:v>
                </c:pt>
                <c:pt idx="13">
                  <c:v>2.78563224312082E-2</c:v>
                </c:pt>
                <c:pt idx="14">
                  <c:v>2.6704103276212001E-2</c:v>
                </c:pt>
                <c:pt idx="15">
                  <c:v>3.3180524938787703E-2</c:v>
                </c:pt>
                <c:pt idx="16">
                  <c:v>2.1731753905043699E-2</c:v>
                </c:pt>
                <c:pt idx="17">
                  <c:v>2.4776440273531899E-2</c:v>
                </c:pt>
                <c:pt idx="18">
                  <c:v>2.47703030741852E-2</c:v>
                </c:pt>
                <c:pt idx="19">
                  <c:v>2.0954296773800299E-2</c:v>
                </c:pt>
                <c:pt idx="20">
                  <c:v>2.6282610434577299E-2</c:v>
                </c:pt>
                <c:pt idx="21">
                  <c:v>1.8278750952018301E-2</c:v>
                </c:pt>
                <c:pt idx="22">
                  <c:v>1.86561481526606E-2</c:v>
                </c:pt>
                <c:pt idx="23">
                  <c:v>2.0936668481177902E-2</c:v>
                </c:pt>
                <c:pt idx="24">
                  <c:v>1.5223480696626501E-2</c:v>
                </c:pt>
                <c:pt idx="25">
                  <c:v>2.24512161709641E-2</c:v>
                </c:pt>
                <c:pt idx="26">
                  <c:v>1.1413310202358E-2</c:v>
                </c:pt>
              </c:numCache>
            </c:numRef>
          </c:val>
          <c:smooth val="0"/>
          <c:extLst>
            <c:ext xmlns:c16="http://schemas.microsoft.com/office/drawing/2014/chart" uri="{C3380CC4-5D6E-409C-BE32-E72D297353CC}">
              <c16:uniqueId val="{00000000-96F9-4189-9F4A-56B566316098}"/>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1.41134960305792E-2</c:v>
                </c:pt>
                <c:pt idx="1">
                  <c:v>7.0557522019826704E-3</c:v>
                </c:pt>
                <c:pt idx="2">
                  <c:v>3.52762720035747E-3</c:v>
                </c:pt>
                <c:pt idx="3">
                  <c:v>4.7033370176139998E-3</c:v>
                </c:pt>
                <c:pt idx="4">
                  <c:v>4.7031158142269297E-3</c:v>
                </c:pt>
                <c:pt idx="5">
                  <c:v>5.8786182895572197E-3</c:v>
                </c:pt>
                <c:pt idx="6">
                  <c:v>1.1756545456683E-3</c:v>
                </c:pt>
                <c:pt idx="7">
                  <c:v>1.76346108629203E-2</c:v>
                </c:pt>
                <c:pt idx="8">
                  <c:v>8.2280340875697904E-3</c:v>
                </c:pt>
                <c:pt idx="9">
                  <c:v>-1.1753367339742799E-3</c:v>
                </c:pt>
                <c:pt idx="10">
                  <c:v>5.8767527415051497E-3</c:v>
                </c:pt>
                <c:pt idx="11">
                  <c:v>5.8764073995722001E-3</c:v>
                </c:pt>
                <c:pt idx="12">
                  <c:v>5.8760620982242504E-3</c:v>
                </c:pt>
                <c:pt idx="13">
                  <c:v>3.5254301024725001E-3</c:v>
                </c:pt>
                <c:pt idx="14">
                  <c:v>5.87550970046652E-3</c:v>
                </c:pt>
                <c:pt idx="15">
                  <c:v>1.6450460612897198E-2</c:v>
                </c:pt>
                <c:pt idx="16">
                  <c:v>1.0573556709509199E-2</c:v>
                </c:pt>
                <c:pt idx="17">
                  <c:v>-1.1747154251882501E-3</c:v>
                </c:pt>
                <c:pt idx="18">
                  <c:v>1.05725630242229E-2</c:v>
                </c:pt>
                <c:pt idx="19">
                  <c:v>-1.1746050390556201E-3</c:v>
                </c:pt>
                <c:pt idx="20">
                  <c:v>8.2223318533135997E-3</c:v>
                </c:pt>
                <c:pt idx="21">
                  <c:v>1.1745222630694999E-2</c:v>
                </c:pt>
                <c:pt idx="22">
                  <c:v>4.6975373160620497E-3</c:v>
                </c:pt>
                <c:pt idx="23">
                  <c:v>5.8716458223239997E-3</c:v>
                </c:pt>
                <c:pt idx="24">
                  <c:v>4.69704086425552E-3</c:v>
                </c:pt>
                <c:pt idx="25">
                  <c:v>1.29162556948946E-2</c:v>
                </c:pt>
                <c:pt idx="26">
                  <c:v>0</c:v>
                </c:pt>
              </c:numCache>
            </c:numRef>
          </c:val>
          <c:smooth val="0"/>
          <c:extLst>
            <c:ext xmlns:c16="http://schemas.microsoft.com/office/drawing/2014/chart" uri="{C3380CC4-5D6E-409C-BE32-E72D297353CC}">
              <c16:uniqueId val="{00000001-96F9-4189-9F4A-56B566316098}"/>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1">
                  <c:v>-7.8438819784747392E-3</c:v>
                </c:pt>
                <c:pt idx="2">
                  <c:v>-3.7158145065398301E-3</c:v>
                </c:pt>
                <c:pt idx="3">
                  <c:v>-4.5417198254328103E-3</c:v>
                </c:pt>
                <c:pt idx="4">
                  <c:v>-3.9913896091741397E-3</c:v>
                </c:pt>
                <c:pt idx="5">
                  <c:v>-3.9915489274432803E-3</c:v>
                </c:pt>
                <c:pt idx="6">
                  <c:v>-5.0928691573090901E-3</c:v>
                </c:pt>
                <c:pt idx="7">
                  <c:v>-3.9919115612641401E-3</c:v>
                </c:pt>
                <c:pt idx="8">
                  <c:v>-4.1297285391773599E-3</c:v>
                </c:pt>
                <c:pt idx="9">
                  <c:v>-5.5065321237317798E-3</c:v>
                </c:pt>
                <c:pt idx="10">
                  <c:v>-4.4054682875118703E-3</c:v>
                </c:pt>
                <c:pt idx="11">
                  <c:v>-4.5433393268698597E-3</c:v>
                </c:pt>
                <c:pt idx="12">
                  <c:v>-3.5797633225711002E-3</c:v>
                </c:pt>
                <c:pt idx="13">
                  <c:v>-4.6813965432017197E-3</c:v>
                </c:pt>
                <c:pt idx="14">
                  <c:v>-2.0654186947930801E-3</c:v>
                </c:pt>
                <c:pt idx="15">
                  <c:v>-4.5440149814797003E-3</c:v>
                </c:pt>
                <c:pt idx="16">
                  <c:v>-3.8557030667986801E-3</c:v>
                </c:pt>
                <c:pt idx="17">
                  <c:v>-4.9575236618473097E-3</c:v>
                </c:pt>
                <c:pt idx="18">
                  <c:v>-3.16746381172595E-3</c:v>
                </c:pt>
                <c:pt idx="19">
                  <c:v>-8.4009309884177305E-3</c:v>
                </c:pt>
                <c:pt idx="20">
                  <c:v>-3.9942207757327703E-3</c:v>
                </c:pt>
                <c:pt idx="21">
                  <c:v>-2.4792705435112E-3</c:v>
                </c:pt>
                <c:pt idx="22">
                  <c:v>-2.2038506780973099E-3</c:v>
                </c:pt>
                <c:pt idx="23">
                  <c:v>-3.8568236853052302E-3</c:v>
                </c:pt>
                <c:pt idx="24">
                  <c:v>-1.79073720518267E-3</c:v>
                </c:pt>
                <c:pt idx="25">
                  <c:v>-3.1682840986576098E-3</c:v>
                </c:pt>
                <c:pt idx="26">
                  <c:v>-2.34184939979777E-3</c:v>
                </c:pt>
              </c:numCache>
            </c:numRef>
          </c:val>
          <c:smooth val="0"/>
          <c:extLst>
            <c:ext xmlns:c16="http://schemas.microsoft.com/office/drawing/2014/chart" uri="{C3380CC4-5D6E-409C-BE32-E72D297353CC}">
              <c16:uniqueId val="{00000002-96F9-4189-9F4A-56B566316098}"/>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1">
                  <c:v>2.4516564003554901E-2</c:v>
                </c:pt>
                <c:pt idx="2">
                  <c:v>3.0638193572107E-3</c:v>
                </c:pt>
                <c:pt idx="3">
                  <c:v>1.8382352941176499E-2</c:v>
                </c:pt>
                <c:pt idx="4">
                  <c:v>1.8378974453225502E-2</c:v>
                </c:pt>
                <c:pt idx="5">
                  <c:v>1.5312997672424399E-2</c:v>
                </c:pt>
                <c:pt idx="6">
                  <c:v>2.4497045043941599E-2</c:v>
                </c:pt>
                <c:pt idx="7">
                  <c:v>9.1841420480636808E-3</c:v>
                </c:pt>
                <c:pt idx="8">
                  <c:v>0</c:v>
                </c:pt>
                <c:pt idx="9">
                  <c:v>2.7549895922615399E-2</c:v>
                </c:pt>
                <c:pt idx="10">
                  <c:v>9.1807693484713994E-3</c:v>
                </c:pt>
                <c:pt idx="11">
                  <c:v>1.8359853121174999E-2</c:v>
                </c:pt>
                <c:pt idx="12">
                  <c:v>3.0594138163127899E-3</c:v>
                </c:pt>
                <c:pt idx="13">
                  <c:v>2.7533881971425998E-2</c:v>
                </c:pt>
                <c:pt idx="14">
                  <c:v>2.7526302911671199E-2</c:v>
                </c:pt>
                <c:pt idx="15">
                  <c:v>1.22305457881058E-2</c:v>
                </c:pt>
                <c:pt idx="16">
                  <c:v>-3.0572625271332102E-3</c:v>
                </c:pt>
                <c:pt idx="17">
                  <c:v>9.1720679955974108E-3</c:v>
                </c:pt>
                <c:pt idx="18">
                  <c:v>1.52853780073981E-2</c:v>
                </c:pt>
                <c:pt idx="19">
                  <c:v>1.8339650324000499E-2</c:v>
                </c:pt>
                <c:pt idx="20">
                  <c:v>6.1120958376627297E-3</c:v>
                </c:pt>
                <c:pt idx="21">
                  <c:v>2.44468891333578E-2</c:v>
                </c:pt>
                <c:pt idx="22">
                  <c:v>2.4440914090187001E-2</c:v>
                </c:pt>
                <c:pt idx="23">
                  <c:v>3.66524129505192E-2</c:v>
                </c:pt>
                <c:pt idx="24">
                  <c:v>1.2212994626282401E-2</c:v>
                </c:pt>
                <c:pt idx="25">
                  <c:v>1.22115032360484E-2</c:v>
                </c:pt>
                <c:pt idx="26">
                  <c:v>3.0525030525030499E-3</c:v>
                </c:pt>
              </c:numCache>
            </c:numRef>
          </c:val>
          <c:smooth val="0"/>
          <c:extLst>
            <c:ext xmlns:c16="http://schemas.microsoft.com/office/drawing/2014/chart" uri="{C3380CC4-5D6E-409C-BE32-E72D297353CC}">
              <c16:uniqueId val="{00000003-96F9-4189-9F4A-56B566316098}"/>
            </c:ext>
          </c:extLst>
        </c:ser>
        <c:dLbls>
          <c:showLegendKey val="0"/>
          <c:showVal val="0"/>
          <c:showCatName val="0"/>
          <c:showSerName val="0"/>
          <c:showPercent val="0"/>
          <c:showBubbleSize val="0"/>
        </c:dLbls>
        <c:smooth val="0"/>
        <c:axId val="317664680"/>
        <c:axId val="317660416"/>
      </c:lineChart>
      <c:dateAx>
        <c:axId val="31766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0416"/>
        <c:crosses val="autoZero"/>
        <c:auto val="1"/>
        <c:lblOffset val="100"/>
        <c:baseTimeUnit val="days"/>
      </c:dateAx>
      <c:valAx>
        <c:axId val="31766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c:v>
                </c:pt>
                <c:pt idx="1">
                  <c:v>2</c:v>
                </c:pt>
                <c:pt idx="2">
                  <c:v>0</c:v>
                </c:pt>
                <c:pt idx="3">
                  <c:v>0</c:v>
                </c:pt>
                <c:pt idx="4">
                  <c:v>0</c:v>
                </c:pt>
                <c:pt idx="5">
                  <c:v>0</c:v>
                </c:pt>
                <c:pt idx="6">
                  <c:v>2</c:v>
                </c:pt>
                <c:pt idx="7">
                  <c:v>3</c:v>
                </c:pt>
                <c:pt idx="8">
                  <c:v>3</c:v>
                </c:pt>
                <c:pt idx="9">
                  <c:v>0</c:v>
                </c:pt>
                <c:pt idx="10">
                  <c:v>0</c:v>
                </c:pt>
                <c:pt idx="11">
                  <c:v>0</c:v>
                </c:pt>
                <c:pt idx="12">
                  <c:v>0</c:v>
                </c:pt>
                <c:pt idx="13">
                  <c:v>1</c:v>
                </c:pt>
                <c:pt idx="14">
                  <c:v>2</c:v>
                </c:pt>
                <c:pt idx="15">
                  <c:v>2</c:v>
                </c:pt>
                <c:pt idx="16">
                  <c:v>1</c:v>
                </c:pt>
                <c:pt idx="17">
                  <c:v>0</c:v>
                </c:pt>
                <c:pt idx="18">
                  <c:v>1</c:v>
                </c:pt>
                <c:pt idx="19">
                  <c:v>1</c:v>
                </c:pt>
                <c:pt idx="20">
                  <c:v>3</c:v>
                </c:pt>
                <c:pt idx="21">
                  <c:v>0</c:v>
                </c:pt>
                <c:pt idx="22">
                  <c:v>1</c:v>
                </c:pt>
                <c:pt idx="23">
                  <c:v>0</c:v>
                </c:pt>
                <c:pt idx="24">
                  <c:v>0</c:v>
                </c:pt>
                <c:pt idx="25">
                  <c:v>0</c:v>
                </c:pt>
                <c:pt idx="26">
                  <c:v>0</c:v>
                </c:pt>
              </c:numCache>
            </c:numRef>
          </c:val>
          <c:smooth val="0"/>
          <c:extLst>
            <c:ext xmlns:c16="http://schemas.microsoft.com/office/drawing/2014/chart" uri="{C3380CC4-5D6E-409C-BE32-E72D297353CC}">
              <c16:uniqueId val="{00000000-05A2-42FE-ADBE-EDF0F883204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1</c:v>
                </c:pt>
                <c:pt idx="2">
                  <c:v>0</c:v>
                </c:pt>
                <c:pt idx="3">
                  <c:v>0</c:v>
                </c:pt>
                <c:pt idx="4">
                  <c:v>0</c:v>
                </c:pt>
                <c:pt idx="5">
                  <c:v>0</c:v>
                </c:pt>
                <c:pt idx="6">
                  <c:v>1</c:v>
                </c:pt>
                <c:pt idx="7">
                  <c:v>1</c:v>
                </c:pt>
                <c:pt idx="8">
                  <c:v>2</c:v>
                </c:pt>
                <c:pt idx="9">
                  <c:v>1</c:v>
                </c:pt>
                <c:pt idx="10">
                  <c:v>2</c:v>
                </c:pt>
                <c:pt idx="11">
                  <c:v>1</c:v>
                </c:pt>
                <c:pt idx="12">
                  <c:v>0</c:v>
                </c:pt>
                <c:pt idx="13">
                  <c:v>0</c:v>
                </c:pt>
                <c:pt idx="14">
                  <c:v>0</c:v>
                </c:pt>
                <c:pt idx="15">
                  <c:v>0</c:v>
                </c:pt>
                <c:pt idx="16">
                  <c:v>1</c:v>
                </c:pt>
                <c:pt idx="17">
                  <c:v>0</c:v>
                </c:pt>
                <c:pt idx="18">
                  <c:v>0</c:v>
                </c:pt>
                <c:pt idx="19">
                  <c:v>1</c:v>
                </c:pt>
                <c:pt idx="20">
                  <c:v>1</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1-05A2-42FE-ADBE-EDF0F883204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05A2-42FE-ADBE-EDF0F883204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numCache>
            </c:numRef>
          </c:val>
          <c:smooth val="0"/>
          <c:extLst>
            <c:ext xmlns:c16="http://schemas.microsoft.com/office/drawing/2014/chart" uri="{C3380CC4-5D6E-409C-BE32-E72D297353CC}">
              <c16:uniqueId val="{00000003-05A2-42FE-ADBE-EDF0F8832042}"/>
            </c:ext>
          </c:extLst>
        </c:ser>
        <c:dLbls>
          <c:showLegendKey val="0"/>
          <c:showVal val="0"/>
          <c:showCatName val="0"/>
          <c:showSerName val="0"/>
          <c:showPercent val="0"/>
          <c:showBubbleSize val="0"/>
        </c:dLbls>
        <c:smooth val="0"/>
        <c:axId val="317663368"/>
        <c:axId val="317663696"/>
      </c:lineChart>
      <c:dateAx>
        <c:axId val="31766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3696"/>
        <c:crosses val="autoZero"/>
        <c:auto val="1"/>
        <c:lblOffset val="100"/>
        <c:baseTimeUnit val="days"/>
      </c:dateAx>
      <c:valAx>
        <c:axId val="31766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3</c:v>
                </c:pt>
                <c:pt idx="15">
                  <c:v>3</c:v>
                </c:pt>
                <c:pt idx="16">
                  <c:v>4</c:v>
                </c:pt>
                <c:pt idx="17">
                  <c:v>2</c:v>
                </c:pt>
                <c:pt idx="18">
                  <c:v>5</c:v>
                </c:pt>
                <c:pt idx="19">
                  <c:v>2</c:v>
                </c:pt>
                <c:pt idx="20">
                  <c:v>2</c:v>
                </c:pt>
                <c:pt idx="21">
                  <c:v>0</c:v>
                </c:pt>
                <c:pt idx="22">
                  <c:v>0</c:v>
                </c:pt>
                <c:pt idx="23">
                  <c:v>1</c:v>
                </c:pt>
              </c:numCache>
            </c:numRef>
          </c:val>
          <c:smooth val="0"/>
          <c:extLst>
            <c:ext xmlns:c16="http://schemas.microsoft.com/office/drawing/2014/chart" uri="{C3380CC4-5D6E-409C-BE32-E72D297353CC}">
              <c16:uniqueId val="{00000000-381B-4DD7-9F63-E971CBE361F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1</c:v>
                </c:pt>
                <c:pt idx="14">
                  <c:v>3</c:v>
                </c:pt>
                <c:pt idx="15">
                  <c:v>2</c:v>
                </c:pt>
                <c:pt idx="16">
                  <c:v>0</c:v>
                </c:pt>
                <c:pt idx="17">
                  <c:v>0</c:v>
                </c:pt>
                <c:pt idx="18">
                  <c:v>1</c:v>
                </c:pt>
                <c:pt idx="19">
                  <c:v>1</c:v>
                </c:pt>
                <c:pt idx="20">
                  <c:v>1</c:v>
                </c:pt>
                <c:pt idx="21">
                  <c:v>1</c:v>
                </c:pt>
                <c:pt idx="22">
                  <c:v>0</c:v>
                </c:pt>
                <c:pt idx="23">
                  <c:v>1</c:v>
                </c:pt>
              </c:numCache>
            </c:numRef>
          </c:val>
          <c:smooth val="0"/>
          <c:extLst>
            <c:ext xmlns:c16="http://schemas.microsoft.com/office/drawing/2014/chart" uri="{C3380CC4-5D6E-409C-BE32-E72D297353CC}">
              <c16:uniqueId val="{00000001-381B-4DD7-9F63-E971CBE361F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81B-4DD7-9F63-E971CBE361F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381B-4DD7-9F63-E971CBE361F3}"/>
            </c:ext>
          </c:extLst>
        </c:ser>
        <c:dLbls>
          <c:showLegendKey val="0"/>
          <c:showVal val="0"/>
          <c:showCatName val="0"/>
          <c:showSerName val="0"/>
          <c:showPercent val="0"/>
          <c:showBubbleSize val="0"/>
        </c:dLbls>
        <c:smooth val="0"/>
        <c:axId val="320793216"/>
        <c:axId val="320795840"/>
      </c:lineChart>
      <c:catAx>
        <c:axId val="32079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95840"/>
        <c:crosses val="autoZero"/>
        <c:auto val="1"/>
        <c:lblAlgn val="ctr"/>
        <c:lblOffset val="100"/>
        <c:noMultiLvlLbl val="0"/>
      </c:catAx>
      <c:valAx>
        <c:axId val="32079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6</c:v>
                </c:pt>
                <c:pt idx="2">
                  <c:v>7</c:v>
                </c:pt>
                <c:pt idx="3">
                  <c:v>8</c:v>
                </c:pt>
                <c:pt idx="4">
                  <c:v>1</c:v>
                </c:pt>
                <c:pt idx="5">
                  <c:v>0</c:v>
                </c:pt>
                <c:pt idx="6">
                  <c:v>1</c:v>
                </c:pt>
              </c:numCache>
            </c:numRef>
          </c:val>
          <c:extLst>
            <c:ext xmlns:c16="http://schemas.microsoft.com/office/drawing/2014/chart" uri="{C3380CC4-5D6E-409C-BE32-E72D297353CC}">
              <c16:uniqueId val="{00000000-FA13-4F52-9E47-D7F2F3E80A3E}"/>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1</c:v>
                </c:pt>
                <c:pt idx="3">
                  <c:v>3</c:v>
                </c:pt>
                <c:pt idx="4">
                  <c:v>3</c:v>
                </c:pt>
                <c:pt idx="5">
                  <c:v>2</c:v>
                </c:pt>
                <c:pt idx="6">
                  <c:v>1</c:v>
                </c:pt>
              </c:numCache>
            </c:numRef>
          </c:val>
          <c:extLst>
            <c:ext xmlns:c16="http://schemas.microsoft.com/office/drawing/2014/chart" uri="{C3380CC4-5D6E-409C-BE32-E72D297353CC}">
              <c16:uniqueId val="{00000001-FA13-4F52-9E47-D7F2F3E80A3E}"/>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FA13-4F52-9E47-D7F2F3E80A3E}"/>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1</c:v>
                </c:pt>
                <c:pt idx="3">
                  <c:v>0</c:v>
                </c:pt>
                <c:pt idx="4">
                  <c:v>2</c:v>
                </c:pt>
                <c:pt idx="5">
                  <c:v>0</c:v>
                </c:pt>
                <c:pt idx="6">
                  <c:v>0</c:v>
                </c:pt>
              </c:numCache>
            </c:numRef>
          </c:val>
          <c:extLst>
            <c:ext xmlns:c16="http://schemas.microsoft.com/office/drawing/2014/chart" uri="{C3380CC4-5D6E-409C-BE32-E72D297353CC}">
              <c16:uniqueId val="{00000003-FA13-4F52-9E47-D7F2F3E80A3E}"/>
            </c:ext>
          </c:extLst>
        </c:ser>
        <c:dLbls>
          <c:showLegendKey val="0"/>
          <c:showVal val="0"/>
          <c:showCatName val="0"/>
          <c:showSerName val="0"/>
          <c:showPercent val="0"/>
          <c:showBubbleSize val="0"/>
        </c:dLbls>
        <c:gapWidth val="219"/>
        <c:overlap val="-27"/>
        <c:axId val="320783376"/>
        <c:axId val="320786000"/>
      </c:barChart>
      <c:catAx>
        <c:axId val="32078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86000"/>
        <c:crosses val="autoZero"/>
        <c:auto val="1"/>
        <c:lblAlgn val="ctr"/>
        <c:lblOffset val="100"/>
        <c:noMultiLvlLbl val="0"/>
      </c:catAx>
      <c:valAx>
        <c:axId val="32078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8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423</c:v>
                </c:pt>
                <c:pt idx="1">
                  <c:v>36</c:v>
                </c:pt>
                <c:pt idx="2">
                  <c:v>0</c:v>
                </c:pt>
                <c:pt idx="3">
                  <c:v>48</c:v>
                </c:pt>
              </c:numCache>
            </c:numRef>
          </c:val>
          <c:extLst>
            <c:ext xmlns:c16="http://schemas.microsoft.com/office/drawing/2014/chart" uri="{C3380CC4-5D6E-409C-BE32-E72D297353CC}">
              <c16:uniqueId val="{00000000-447D-4A53-89E3-D2974F6DA828}"/>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36</c:v>
                </c:pt>
                <c:pt idx="1">
                  <c:v>15</c:v>
                </c:pt>
                <c:pt idx="2">
                  <c:v>0</c:v>
                </c:pt>
                <c:pt idx="3">
                  <c:v>3</c:v>
                </c:pt>
              </c:numCache>
            </c:numRef>
          </c:val>
          <c:extLst>
            <c:ext xmlns:c16="http://schemas.microsoft.com/office/drawing/2014/chart" uri="{C3380CC4-5D6E-409C-BE32-E72D297353CC}">
              <c16:uniqueId val="{00000001-447D-4A53-89E3-D2974F6DA828}"/>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52</c:v>
                </c:pt>
                <c:pt idx="1">
                  <c:v>0</c:v>
                </c:pt>
                <c:pt idx="2">
                  <c:v>0</c:v>
                </c:pt>
                <c:pt idx="3">
                  <c:v>1</c:v>
                </c:pt>
              </c:numCache>
            </c:numRef>
          </c:val>
          <c:extLst>
            <c:ext xmlns:c16="http://schemas.microsoft.com/office/drawing/2014/chart" uri="{C3380CC4-5D6E-409C-BE32-E72D297353CC}">
              <c16:uniqueId val="{00000002-447D-4A53-89E3-D2974F6DA828}"/>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447D-4A53-89E3-D2974F6DA828}"/>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4-447D-4A53-89E3-D2974F6DA828}"/>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447D-4A53-89E3-D2974F6DA82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211</c:v>
                </c:pt>
                <c:pt idx="1">
                  <c:v>28</c:v>
                </c:pt>
                <c:pt idx="2">
                  <c:v>0</c:v>
                </c:pt>
                <c:pt idx="3">
                  <c:v>0</c:v>
                </c:pt>
              </c:numCache>
            </c:numRef>
          </c:val>
          <c:extLst>
            <c:ext xmlns:c16="http://schemas.microsoft.com/office/drawing/2014/chart" uri="{C3380CC4-5D6E-409C-BE32-E72D297353CC}">
              <c16:uniqueId val="{00000006-447D-4A53-89E3-D2974F6DA82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52</c:v>
                </c:pt>
                <c:pt idx="1">
                  <c:v>13</c:v>
                </c:pt>
                <c:pt idx="2">
                  <c:v>0</c:v>
                </c:pt>
                <c:pt idx="3">
                  <c:v>15</c:v>
                </c:pt>
              </c:numCache>
            </c:numRef>
          </c:val>
          <c:extLst>
            <c:ext xmlns:c16="http://schemas.microsoft.com/office/drawing/2014/chart" uri="{C3380CC4-5D6E-409C-BE32-E72D297353CC}">
              <c16:uniqueId val="{00000007-447D-4A53-89E3-D2974F6DA828}"/>
            </c:ext>
          </c:extLst>
        </c:ser>
        <c:dLbls>
          <c:showLegendKey val="0"/>
          <c:showVal val="0"/>
          <c:showCatName val="0"/>
          <c:showSerName val="0"/>
          <c:showPercent val="0"/>
          <c:showBubbleSize val="0"/>
        </c:dLbls>
        <c:gapWidth val="150"/>
        <c:overlap val="100"/>
        <c:axId val="320786328"/>
        <c:axId val="320786656"/>
      </c:barChart>
      <c:catAx>
        <c:axId val="32078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86656"/>
        <c:crosses val="autoZero"/>
        <c:auto val="1"/>
        <c:lblAlgn val="ctr"/>
        <c:lblOffset val="100"/>
        <c:noMultiLvlLbl val="0"/>
      </c:catAx>
      <c:valAx>
        <c:axId val="320786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8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12</c:v>
                </c:pt>
                <c:pt idx="2">
                  <c:v>0</c:v>
                </c:pt>
                <c:pt idx="3">
                  <c:v>1</c:v>
                </c:pt>
              </c:numCache>
            </c:numRef>
          </c:val>
          <c:extLst>
            <c:ext xmlns:c16="http://schemas.microsoft.com/office/drawing/2014/chart" uri="{C3380CC4-5D6E-409C-BE32-E72D297353CC}">
              <c16:uniqueId val="{00000000-7449-4A8A-9875-A124A33D0715}"/>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13</c:v>
                </c:pt>
                <c:pt idx="1">
                  <c:v>1</c:v>
                </c:pt>
                <c:pt idx="2">
                  <c:v>0</c:v>
                </c:pt>
                <c:pt idx="3">
                  <c:v>2</c:v>
                </c:pt>
              </c:numCache>
            </c:numRef>
          </c:val>
          <c:extLst>
            <c:ext xmlns:c16="http://schemas.microsoft.com/office/drawing/2014/chart" uri="{C3380CC4-5D6E-409C-BE32-E72D297353CC}">
              <c16:uniqueId val="{00000001-7449-4A8A-9875-A124A33D0715}"/>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7449-4A8A-9875-A124A33D0715}"/>
            </c:ext>
          </c:extLst>
        </c:ser>
        <c:dLbls>
          <c:showLegendKey val="0"/>
          <c:showVal val="0"/>
          <c:showCatName val="0"/>
          <c:showSerName val="0"/>
          <c:showPercent val="0"/>
          <c:showBubbleSize val="0"/>
        </c:dLbls>
        <c:gapWidth val="150"/>
        <c:overlap val="100"/>
        <c:axId val="320790264"/>
        <c:axId val="320790592"/>
      </c:barChart>
      <c:catAx>
        <c:axId val="32079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90592"/>
        <c:crosses val="autoZero"/>
        <c:auto val="1"/>
        <c:lblAlgn val="ctr"/>
        <c:lblOffset val="100"/>
        <c:noMultiLvlLbl val="0"/>
      </c:catAx>
      <c:valAx>
        <c:axId val="320790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79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3.81449354969141E-3</c:v>
                </c:pt>
                <c:pt idx="1">
                  <c:v>4.6409671521245397E-3</c:v>
                </c:pt>
                <c:pt idx="2">
                  <c:v>1.9508409868421801E-2</c:v>
                </c:pt>
                <c:pt idx="3">
                  <c:v>1.10620312941051E-2</c:v>
                </c:pt>
                <c:pt idx="4">
                  <c:v>2.4412758718025E-2</c:v>
                </c:pt>
                <c:pt idx="6">
                  <c:v>1.48765248437965E-2</c:v>
                </c:pt>
              </c:numCache>
            </c:numRef>
          </c:val>
          <c:extLst>
            <c:ext xmlns:c16="http://schemas.microsoft.com/office/drawing/2014/chart" uri="{C3380CC4-5D6E-409C-BE32-E72D297353CC}">
              <c16:uniqueId val="{00000000-238F-442B-B0C6-9F8B16B38301}"/>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2.3500105750475899E-3</c:v>
                </c:pt>
                <c:pt idx="1">
                  <c:v>6.4625290813808698E-3</c:v>
                </c:pt>
                <c:pt idx="2">
                  <c:v>2.8200126900571099E-2</c:v>
                </c:pt>
                <c:pt idx="3">
                  <c:v>1.17500528752379E-2</c:v>
                </c:pt>
                <c:pt idx="4">
                  <c:v>4.7000211500951797E-3</c:v>
                </c:pt>
                <c:pt idx="5">
                  <c:v>3.52501586257138E-3</c:v>
                </c:pt>
                <c:pt idx="6">
                  <c:v>9.4000423001903508E-3</c:v>
                </c:pt>
              </c:numCache>
            </c:numRef>
          </c:val>
          <c:extLst>
            <c:ext xmlns:c16="http://schemas.microsoft.com/office/drawing/2014/chart" uri="{C3380CC4-5D6E-409C-BE32-E72D297353CC}">
              <c16:uniqueId val="{00000001-238F-442B-B0C6-9F8B16B38301}"/>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238F-442B-B0C6-9F8B16B38301}"/>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2">
                  <c:v>7.3403474431123106E-2</c:v>
                </c:pt>
                <c:pt idx="4">
                  <c:v>6.5757279177881101E-2</c:v>
                </c:pt>
              </c:numCache>
            </c:numRef>
          </c:val>
          <c:extLst>
            <c:ext xmlns:c16="http://schemas.microsoft.com/office/drawing/2014/chart" uri="{C3380CC4-5D6E-409C-BE32-E72D297353CC}">
              <c16:uniqueId val="{00000003-238F-442B-B0C6-9F8B16B38301}"/>
            </c:ext>
          </c:extLst>
        </c:ser>
        <c:dLbls>
          <c:showLegendKey val="0"/>
          <c:showVal val="0"/>
          <c:showCatName val="0"/>
          <c:showSerName val="0"/>
          <c:showPercent val="0"/>
          <c:showBubbleSize val="0"/>
        </c:dLbls>
        <c:gapWidth val="219"/>
        <c:overlap val="-27"/>
        <c:axId val="317661072"/>
        <c:axId val="318625880"/>
      </c:barChart>
      <c:catAx>
        <c:axId val="31766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25880"/>
        <c:crosses val="autoZero"/>
        <c:auto val="1"/>
        <c:lblAlgn val="ctr"/>
        <c:lblOffset val="100"/>
        <c:noMultiLvlLbl val="0"/>
      </c:catAx>
      <c:valAx>
        <c:axId val="31862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6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1.7215259606114901E-3</c:v>
                </c:pt>
                <c:pt idx="1">
                  <c:v>1.6255125145339899E-2</c:v>
                </c:pt>
                <c:pt idx="2">
                  <c:v>0</c:v>
                </c:pt>
                <c:pt idx="3">
                  <c:v>0</c:v>
                </c:pt>
                <c:pt idx="4">
                  <c:v>0</c:v>
                </c:pt>
                <c:pt idx="5">
                  <c:v>0</c:v>
                </c:pt>
                <c:pt idx="6">
                  <c:v>2.2923336720893101E-3</c:v>
                </c:pt>
                <c:pt idx="7">
                  <c:v>8.0212984572369302E-3</c:v>
                </c:pt>
                <c:pt idx="8">
                  <c:v>9.5469039390525708E-3</c:v>
                </c:pt>
                <c:pt idx="9">
                  <c:v>0</c:v>
                </c:pt>
                <c:pt idx="10">
                  <c:v>0</c:v>
                </c:pt>
                <c:pt idx="11">
                  <c:v>0</c:v>
                </c:pt>
                <c:pt idx="12">
                  <c:v>0</c:v>
                </c:pt>
                <c:pt idx="13">
                  <c:v>4.5784925313340601E-3</c:v>
                </c:pt>
                <c:pt idx="14">
                  <c:v>5.4545385193407299E-2</c:v>
                </c:pt>
                <c:pt idx="15">
                  <c:v>1.2774314095597599E-2</c:v>
                </c:pt>
                <c:pt idx="16">
                  <c:v>2.4397961245363399E-2</c:v>
                </c:pt>
                <c:pt idx="17">
                  <c:v>0</c:v>
                </c:pt>
                <c:pt idx="18">
                  <c:v>1.48603696802734E-2</c:v>
                </c:pt>
                <c:pt idx="19">
                  <c:v>3.8094802726064102E-3</c:v>
                </c:pt>
                <c:pt idx="20">
                  <c:v>6.2206818629037897E-3</c:v>
                </c:pt>
                <c:pt idx="21">
                  <c:v>0</c:v>
                </c:pt>
                <c:pt idx="22">
                  <c:v>1.90351464944874E-3</c:v>
                </c:pt>
                <c:pt idx="23">
                  <c:v>0</c:v>
                </c:pt>
                <c:pt idx="24">
                  <c:v>0</c:v>
                </c:pt>
                <c:pt idx="25">
                  <c:v>0</c:v>
                </c:pt>
                <c:pt idx="26">
                  <c:v>0</c:v>
                </c:pt>
              </c:numCache>
            </c:numRef>
          </c:val>
          <c:smooth val="0"/>
          <c:extLst>
            <c:ext xmlns:c16="http://schemas.microsoft.com/office/drawing/2014/chart" uri="{C3380CC4-5D6E-409C-BE32-E72D297353CC}">
              <c16:uniqueId val="{00000000-C682-49E8-8078-6026C6FFE1CB}"/>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1.29350893697084E-2</c:v>
                </c:pt>
                <c:pt idx="2">
                  <c:v>0</c:v>
                </c:pt>
                <c:pt idx="3">
                  <c:v>0</c:v>
                </c:pt>
                <c:pt idx="4">
                  <c:v>0</c:v>
                </c:pt>
                <c:pt idx="5">
                  <c:v>0</c:v>
                </c:pt>
                <c:pt idx="6">
                  <c:v>9.4052363653464102E-3</c:v>
                </c:pt>
                <c:pt idx="7">
                  <c:v>2.8213055591475002E-2</c:v>
                </c:pt>
                <c:pt idx="8">
                  <c:v>1.11662239356826E-2</c:v>
                </c:pt>
                <c:pt idx="9">
                  <c:v>3.5260516449030898E-3</c:v>
                </c:pt>
                <c:pt idx="10">
                  <c:v>3.5259687599167901E-3</c:v>
                </c:pt>
                <c:pt idx="11">
                  <c:v>9.4020308386611497E-3</c:v>
                </c:pt>
                <c:pt idx="12">
                  <c:v>0</c:v>
                </c:pt>
                <c:pt idx="13">
                  <c:v>0</c:v>
                </c:pt>
                <c:pt idx="14">
                  <c:v>0</c:v>
                </c:pt>
                <c:pt idx="15">
                  <c:v>0</c:v>
                </c:pt>
                <c:pt idx="16">
                  <c:v>7.0487065623458097E-3</c:v>
                </c:pt>
                <c:pt idx="17">
                  <c:v>0</c:v>
                </c:pt>
                <c:pt idx="18">
                  <c:v>0</c:v>
                </c:pt>
                <c:pt idx="19">
                  <c:v>2.3492376723753101E-3</c:v>
                </c:pt>
                <c:pt idx="20">
                  <c:v>3.5237323372916598E-3</c:v>
                </c:pt>
                <c:pt idx="21">
                  <c:v>0</c:v>
                </c:pt>
                <c:pt idx="22">
                  <c:v>0</c:v>
                </c:pt>
                <c:pt idx="23">
                  <c:v>3.5229047523985101E-3</c:v>
                </c:pt>
                <c:pt idx="24">
                  <c:v>0</c:v>
                </c:pt>
                <c:pt idx="25">
                  <c:v>0</c:v>
                </c:pt>
                <c:pt idx="26">
                  <c:v>0</c:v>
                </c:pt>
              </c:numCache>
            </c:numRef>
          </c:val>
          <c:smooth val="0"/>
          <c:extLst>
            <c:ext xmlns:c16="http://schemas.microsoft.com/office/drawing/2014/chart" uri="{C3380CC4-5D6E-409C-BE32-E72D297353CC}">
              <c16:uniqueId val="{00000001-C682-49E8-8078-6026C6FFE1CB}"/>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C682-49E8-8078-6026C6FFE1CB}"/>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6.7261831967714306E-2</c:v>
                </c:pt>
                <c:pt idx="17">
                  <c:v>0</c:v>
                </c:pt>
                <c:pt idx="18">
                  <c:v>0</c:v>
                </c:pt>
                <c:pt idx="19">
                  <c:v>0</c:v>
                </c:pt>
                <c:pt idx="20">
                  <c:v>0</c:v>
                </c:pt>
                <c:pt idx="21">
                  <c:v>0</c:v>
                </c:pt>
                <c:pt idx="22">
                  <c:v>0</c:v>
                </c:pt>
                <c:pt idx="23">
                  <c:v>6.4129970072680606E-2</c:v>
                </c:pt>
                <c:pt idx="24">
                  <c:v>0</c:v>
                </c:pt>
                <c:pt idx="25">
                  <c:v>0</c:v>
                </c:pt>
                <c:pt idx="26">
                  <c:v>0</c:v>
                </c:pt>
              </c:numCache>
            </c:numRef>
          </c:val>
          <c:smooth val="0"/>
          <c:extLst>
            <c:ext xmlns:c16="http://schemas.microsoft.com/office/drawing/2014/chart" uri="{C3380CC4-5D6E-409C-BE32-E72D297353CC}">
              <c16:uniqueId val="{00000003-C682-49E8-8078-6026C6FFE1CB}"/>
            </c:ext>
          </c:extLst>
        </c:ser>
        <c:dLbls>
          <c:showLegendKey val="0"/>
          <c:showVal val="0"/>
          <c:showCatName val="0"/>
          <c:showSerName val="0"/>
          <c:showPercent val="0"/>
          <c:showBubbleSize val="0"/>
        </c:dLbls>
        <c:smooth val="0"/>
        <c:axId val="318631128"/>
        <c:axId val="318624896"/>
      </c:lineChart>
      <c:dateAx>
        <c:axId val="31863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24896"/>
        <c:crosses val="autoZero"/>
        <c:auto val="1"/>
        <c:lblOffset val="100"/>
        <c:baseTimeUnit val="days"/>
      </c:dateAx>
      <c:valAx>
        <c:axId val="31862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3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4.63291994939457E-3</c:v>
                </c:pt>
                <c:pt idx="1">
                  <c:v>1.7753721176074801E-2</c:v>
                </c:pt>
                <c:pt idx="2">
                  <c:v>8.2070275324217304E-3</c:v>
                </c:pt>
              </c:numCache>
            </c:numRef>
          </c:val>
          <c:extLst>
            <c:ext xmlns:c16="http://schemas.microsoft.com/office/drawing/2014/chart" uri="{C3380CC4-5D6E-409C-BE32-E72D297353CC}">
              <c16:uniqueId val="{00000000-6937-45FB-9421-0B4C0ACA0B1D}"/>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8.9129699385898306E-3</c:v>
                </c:pt>
                <c:pt idx="1">
                  <c:v>2.3492376723753101E-3</c:v>
                </c:pt>
                <c:pt idx="2">
                  <c:v>0</c:v>
                </c:pt>
              </c:numCache>
            </c:numRef>
          </c:val>
          <c:extLst>
            <c:ext xmlns:c16="http://schemas.microsoft.com/office/drawing/2014/chart" uri="{C3380CC4-5D6E-409C-BE32-E72D297353CC}">
              <c16:uniqueId val="{00000001-6937-45FB-9421-0B4C0ACA0B1D}"/>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937-45FB-9421-0B4C0ACA0B1D}"/>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7.3549692010664705E-2</c:v>
                </c:pt>
                <c:pt idx="1">
                  <c:v>6.5690026877848404E-2</c:v>
                </c:pt>
                <c:pt idx="2">
                  <c:v>0</c:v>
                </c:pt>
              </c:numCache>
            </c:numRef>
          </c:val>
          <c:extLst>
            <c:ext xmlns:c16="http://schemas.microsoft.com/office/drawing/2014/chart" uri="{C3380CC4-5D6E-409C-BE32-E72D297353CC}">
              <c16:uniqueId val="{00000003-6937-45FB-9421-0B4C0ACA0B1D}"/>
            </c:ext>
          </c:extLst>
        </c:ser>
        <c:dLbls>
          <c:showLegendKey val="0"/>
          <c:showVal val="0"/>
          <c:showCatName val="0"/>
          <c:showSerName val="0"/>
          <c:showPercent val="0"/>
          <c:showBubbleSize val="0"/>
        </c:dLbls>
        <c:gapWidth val="219"/>
        <c:overlap val="-27"/>
        <c:axId val="318626864"/>
        <c:axId val="318623584"/>
      </c:barChart>
      <c:catAx>
        <c:axId val="31862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23584"/>
        <c:crosses val="autoZero"/>
        <c:auto val="1"/>
        <c:lblAlgn val="ctr"/>
        <c:lblOffset val="100"/>
        <c:noMultiLvlLbl val="0"/>
      </c:catAx>
      <c:valAx>
        <c:axId val="31862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2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8.3927501897906008E-3</c:v>
                </c:pt>
                <c:pt idx="14">
                  <c:v>1.3224939693003399E-2</c:v>
                </c:pt>
                <c:pt idx="15">
                  <c:v>3.7640212972394199E-2</c:v>
                </c:pt>
                <c:pt idx="16">
                  <c:v>2.4796761924381302E-3</c:v>
                </c:pt>
                <c:pt idx="17">
                  <c:v>1.90744322495241E-3</c:v>
                </c:pt>
                <c:pt idx="18">
                  <c:v>1.1902445723703E-2</c:v>
                </c:pt>
                <c:pt idx="19">
                  <c:v>8.5834945122858393E-3</c:v>
                </c:pt>
                <c:pt idx="20">
                  <c:v>1.6022523089600199E-2</c:v>
                </c:pt>
                <c:pt idx="21">
                  <c:v>0</c:v>
                </c:pt>
                <c:pt idx="22">
                  <c:v>0</c:v>
                </c:pt>
                <c:pt idx="23">
                  <c:v>4.1963750948953004E-3</c:v>
                </c:pt>
              </c:numCache>
            </c:numRef>
          </c:val>
          <c:smooth val="0"/>
          <c:extLst>
            <c:ext xmlns:c16="http://schemas.microsoft.com/office/drawing/2014/chart" uri="{C3380CC4-5D6E-409C-BE32-E72D297353CC}">
              <c16:uniqueId val="{00000000-5615-4966-9842-0A6495B50283}"/>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4.70024206246622E-3</c:v>
                </c:pt>
                <c:pt idx="11">
                  <c:v>3.5251815468496598E-3</c:v>
                </c:pt>
                <c:pt idx="12">
                  <c:v>0</c:v>
                </c:pt>
                <c:pt idx="13">
                  <c:v>2.8201452374797299E-2</c:v>
                </c:pt>
                <c:pt idx="14">
                  <c:v>5.0919289010050699E-3</c:v>
                </c:pt>
                <c:pt idx="15">
                  <c:v>7.05036309369933E-3</c:v>
                </c:pt>
                <c:pt idx="16">
                  <c:v>0</c:v>
                </c:pt>
                <c:pt idx="17">
                  <c:v>0</c:v>
                </c:pt>
                <c:pt idx="18">
                  <c:v>1.29256656717821E-2</c:v>
                </c:pt>
                <c:pt idx="19">
                  <c:v>9.4004841249324296E-3</c:v>
                </c:pt>
                <c:pt idx="20">
                  <c:v>7.05036309369933E-3</c:v>
                </c:pt>
                <c:pt idx="21">
                  <c:v>2.35012103123311E-3</c:v>
                </c:pt>
                <c:pt idx="22">
                  <c:v>0</c:v>
                </c:pt>
                <c:pt idx="23">
                  <c:v>1.17506051561655E-2</c:v>
                </c:pt>
              </c:numCache>
            </c:numRef>
          </c:val>
          <c:smooth val="0"/>
          <c:extLst>
            <c:ext xmlns:c16="http://schemas.microsoft.com/office/drawing/2014/chart" uri="{C3380CC4-5D6E-409C-BE32-E72D297353CC}">
              <c16:uniqueId val="{00000001-5615-4966-9842-0A6495B50283}"/>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615-4966-9842-0A6495B50283}"/>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6.8822072003181106E-2</c:v>
                </c:pt>
                <c:pt idx="17">
                  <c:v>0</c:v>
                </c:pt>
                <c:pt idx="18">
                  <c:v>0</c:v>
                </c:pt>
                <c:pt idx="19">
                  <c:v>6.7292692625332606E-2</c:v>
                </c:pt>
                <c:pt idx="20">
                  <c:v>0</c:v>
                </c:pt>
                <c:pt idx="21">
                  <c:v>0</c:v>
                </c:pt>
                <c:pt idx="22">
                  <c:v>0</c:v>
                </c:pt>
                <c:pt idx="23">
                  <c:v>0</c:v>
                </c:pt>
              </c:numCache>
            </c:numRef>
          </c:val>
          <c:smooth val="0"/>
          <c:extLst>
            <c:ext xmlns:c16="http://schemas.microsoft.com/office/drawing/2014/chart" uri="{C3380CC4-5D6E-409C-BE32-E72D297353CC}">
              <c16:uniqueId val="{00000003-5615-4966-9842-0A6495B50283}"/>
            </c:ext>
          </c:extLst>
        </c:ser>
        <c:dLbls>
          <c:showLegendKey val="0"/>
          <c:showVal val="0"/>
          <c:showCatName val="0"/>
          <c:showSerName val="0"/>
          <c:showPercent val="0"/>
          <c:showBubbleSize val="0"/>
        </c:dLbls>
        <c:smooth val="0"/>
        <c:axId val="318635392"/>
        <c:axId val="318632112"/>
      </c:lineChart>
      <c:catAx>
        <c:axId val="31863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32112"/>
        <c:crosses val="autoZero"/>
        <c:auto val="1"/>
        <c:lblAlgn val="ctr"/>
        <c:lblOffset val="100"/>
        <c:noMultiLvlLbl val="0"/>
      </c:catAx>
      <c:valAx>
        <c:axId val="31863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63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0-600B-4682-8FDC-1AEE24EA803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0</c:v>
                </c:pt>
                <c:pt idx="1">
                  <c:v>2</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1</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1-600B-4682-8FDC-1AEE24EA803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2-600B-4682-8FDC-1AEE24EA803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numCache>
            </c:numRef>
          </c:val>
          <c:smooth val="0"/>
          <c:extLst>
            <c:ext xmlns:c16="http://schemas.microsoft.com/office/drawing/2014/chart" uri="{C3380CC4-5D6E-409C-BE32-E72D297353CC}">
              <c16:uniqueId val="{00000003-600B-4682-8FDC-1AEE24EA8030}"/>
            </c:ext>
          </c:extLst>
        </c:ser>
        <c:dLbls>
          <c:showLegendKey val="0"/>
          <c:showVal val="0"/>
          <c:showCatName val="0"/>
          <c:showSerName val="0"/>
          <c:showPercent val="0"/>
          <c:showBubbleSize val="0"/>
        </c:dLbls>
        <c:smooth val="0"/>
        <c:axId val="518809272"/>
        <c:axId val="518808616"/>
      </c:lineChart>
      <c:dateAx>
        <c:axId val="51880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08616"/>
        <c:crosses val="autoZero"/>
        <c:auto val="1"/>
        <c:lblOffset val="100"/>
        <c:baseTimeUnit val="days"/>
      </c:dateAx>
      <c:valAx>
        <c:axId val="51880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80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1CE5-9051-4200-99F7-8782F017754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39E84744-B452-45A2-9B6C-8D346725CF1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48076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79E48-3805-4C73-ADC4-C6EA7C8320AB}"/>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B9AC0A53-A3B5-4024-A0BF-573A7B2A06D0}"/>
              </a:ext>
            </a:extLst>
          </p:cNvPr>
          <p:cNvGraphicFramePr>
            <a:graphicFrameLocks noGrp="1"/>
          </p:cNvGraphicFramePr>
          <p:nvPr>
            <p:ph type="tbl" sz="quarter" idx="13"/>
            <p:extLst>
              <p:ext uri="{D42A27DB-BD31-4B8C-83A1-F6EECF244321}">
                <p14:modId xmlns:p14="http://schemas.microsoft.com/office/powerpoint/2010/main" val="398698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17149878"/>
                    </a:ext>
                  </a:extLst>
                </a:gridCol>
                <a:gridCol w="740664">
                  <a:extLst>
                    <a:ext uri="{9D8B030D-6E8A-4147-A177-3AD203B41FA5}">
                      <a16:colId xmlns:a16="http://schemas.microsoft.com/office/drawing/2014/main" val="2280656929"/>
                    </a:ext>
                  </a:extLst>
                </a:gridCol>
                <a:gridCol w="740664">
                  <a:extLst>
                    <a:ext uri="{9D8B030D-6E8A-4147-A177-3AD203B41FA5}">
                      <a16:colId xmlns:a16="http://schemas.microsoft.com/office/drawing/2014/main" val="1153804608"/>
                    </a:ext>
                  </a:extLst>
                </a:gridCol>
                <a:gridCol w="740664">
                  <a:extLst>
                    <a:ext uri="{9D8B030D-6E8A-4147-A177-3AD203B41FA5}">
                      <a16:colId xmlns:a16="http://schemas.microsoft.com/office/drawing/2014/main" val="76999525"/>
                    </a:ext>
                  </a:extLst>
                </a:gridCol>
                <a:gridCol w="740664">
                  <a:extLst>
                    <a:ext uri="{9D8B030D-6E8A-4147-A177-3AD203B41FA5}">
                      <a16:colId xmlns:a16="http://schemas.microsoft.com/office/drawing/2014/main" val="3772723420"/>
                    </a:ext>
                  </a:extLst>
                </a:gridCol>
                <a:gridCol w="740664">
                  <a:extLst>
                    <a:ext uri="{9D8B030D-6E8A-4147-A177-3AD203B41FA5}">
                      <a16:colId xmlns:a16="http://schemas.microsoft.com/office/drawing/2014/main" val="2602454533"/>
                    </a:ext>
                  </a:extLst>
                </a:gridCol>
                <a:gridCol w="740664">
                  <a:extLst>
                    <a:ext uri="{9D8B030D-6E8A-4147-A177-3AD203B41FA5}">
                      <a16:colId xmlns:a16="http://schemas.microsoft.com/office/drawing/2014/main" val="3420718266"/>
                    </a:ext>
                  </a:extLst>
                </a:gridCol>
                <a:gridCol w="740664">
                  <a:extLst>
                    <a:ext uri="{9D8B030D-6E8A-4147-A177-3AD203B41FA5}">
                      <a16:colId xmlns:a16="http://schemas.microsoft.com/office/drawing/2014/main" val="1686982237"/>
                    </a:ext>
                  </a:extLst>
                </a:gridCol>
                <a:gridCol w="740664">
                  <a:extLst>
                    <a:ext uri="{9D8B030D-6E8A-4147-A177-3AD203B41FA5}">
                      <a16:colId xmlns:a16="http://schemas.microsoft.com/office/drawing/2014/main" val="39645590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371701098"/>
                  </a:ext>
                </a:extLst>
              </a:tr>
              <a:tr h="370840">
                <a:tc>
                  <a:txBody>
                    <a:bodyPr/>
                    <a:lstStyle/>
                    <a:p>
                      <a:r>
                        <a:rPr lang="en-US" sz="1000"/>
                        <a:t>Zanella</a:t>
                      </a:r>
                    </a:p>
                  </a:txBody>
                  <a:tcPr/>
                </a:tc>
                <a:tc>
                  <a:txBody>
                    <a:bodyPr/>
                    <a:lstStyle/>
                    <a:p>
                      <a:r>
                        <a:rPr lang="en-US" sz="1000"/>
                        <a:t>725905</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13290852"/>
                  </a:ext>
                </a:extLst>
              </a:tr>
              <a:tr h="370840">
                <a:tc>
                  <a:txBody>
                    <a:bodyPr/>
                    <a:lstStyle/>
                    <a:p>
                      <a:r>
                        <a:rPr lang="en-US" sz="1000"/>
                        <a:t>Motomel</a:t>
                      </a:r>
                    </a:p>
                  </a:txBody>
                  <a:tcPr/>
                </a:tc>
                <a:tc>
                  <a:txBody>
                    <a:bodyPr/>
                    <a:lstStyle/>
                    <a:p>
                      <a:r>
                        <a:rPr lang="en-US" sz="1000"/>
                        <a:t>262881</a:t>
                      </a:r>
                    </a:p>
                  </a:txBody>
                  <a:tcPr/>
                </a:tc>
                <a:tc>
                  <a:txBody>
                    <a:bodyPr/>
                    <a:lstStyle/>
                    <a:p>
                      <a:r>
                        <a:rPr lang="en-US" sz="1000"/>
                        <a:t>1524</a:t>
                      </a:r>
                    </a:p>
                  </a:txBody>
                  <a:tcPr/>
                </a:tc>
                <a:tc>
                  <a:txBody>
                    <a:bodyPr/>
                    <a:lstStyle/>
                    <a:p>
                      <a:r>
                        <a:rPr lang="en-US" sz="1000"/>
                        <a:t>24</a:t>
                      </a:r>
                    </a:p>
                  </a:txBody>
                  <a:tcPr/>
                </a:tc>
                <a:tc>
                  <a:txBody>
                    <a:bodyPr/>
                    <a:lstStyle/>
                    <a:p>
                      <a:r>
                        <a:rPr lang="en-US" sz="1000"/>
                        <a:t>513</a:t>
                      </a:r>
                    </a:p>
                  </a:txBody>
                  <a:tcPr/>
                </a:tc>
                <a:tc>
                  <a:txBody>
                    <a:bodyPr/>
                    <a:lstStyle/>
                    <a:p>
                      <a:r>
                        <a:rPr lang="en-US" sz="1000"/>
                        <a:t>211</a:t>
                      </a:r>
                    </a:p>
                  </a:txBody>
                  <a:tcPr/>
                </a:tc>
                <a:tc>
                  <a:txBody>
                    <a:bodyPr/>
                    <a:lstStyle/>
                    <a:p>
                      <a:r>
                        <a:rPr lang="en-US" sz="1000"/>
                        <a:t>52</a:t>
                      </a:r>
                    </a:p>
                  </a:txBody>
                  <a:tcPr/>
                </a:tc>
                <a:tc>
                  <a:txBody>
                    <a:bodyPr/>
                    <a:lstStyle/>
                    <a:p>
                      <a:r>
                        <a:rPr lang="en-US" sz="1000"/>
                        <a:t>0</a:t>
                      </a:r>
                    </a:p>
                  </a:txBody>
                  <a:tcPr/>
                </a:tc>
                <a:tc>
                  <a:txBody>
                    <a:bodyPr/>
                    <a:lstStyle/>
                    <a:p>
                      <a:r>
                        <a:rPr lang="en-US" sz="1000"/>
                        <a:t>0.0123 %</a:t>
                      </a:r>
                    </a:p>
                  </a:txBody>
                  <a:tcPr/>
                </a:tc>
                <a:extLst>
                  <a:ext uri="{0D108BD9-81ED-4DB2-BD59-A6C34878D82A}">
                    <a16:rowId xmlns:a16="http://schemas.microsoft.com/office/drawing/2014/main" val="1389371118"/>
                  </a:ext>
                </a:extLst>
              </a:tr>
              <a:tr h="370840">
                <a:tc>
                  <a:txBody>
                    <a:bodyPr/>
                    <a:lstStyle/>
                    <a:p>
                      <a:r>
                        <a:rPr lang="en-US" sz="1000"/>
                        <a:t>Corven Motos</a:t>
                      </a:r>
                    </a:p>
                  </a:txBody>
                  <a:tcPr/>
                </a:tc>
                <a:tc>
                  <a:txBody>
                    <a:bodyPr/>
                    <a:lstStyle/>
                    <a:p>
                      <a:r>
                        <a:rPr lang="en-US" sz="1000"/>
                        <a:t>85175</a:t>
                      </a:r>
                    </a:p>
                  </a:txBody>
                  <a:tcPr/>
                </a:tc>
                <a:tc>
                  <a:txBody>
                    <a:bodyPr/>
                    <a:lstStyle/>
                    <a:p>
                      <a:r>
                        <a:rPr lang="en-US" sz="1000"/>
                        <a:t>150</a:t>
                      </a:r>
                    </a:p>
                  </a:txBody>
                  <a:tcPr/>
                </a:tc>
                <a:tc>
                  <a:txBody>
                    <a:bodyPr/>
                    <a:lstStyle/>
                    <a:p>
                      <a:r>
                        <a:rPr lang="en-US" sz="1000"/>
                        <a:t>13</a:t>
                      </a:r>
                    </a:p>
                  </a:txBody>
                  <a:tcPr/>
                </a:tc>
                <a:tc>
                  <a:txBody>
                    <a:bodyPr/>
                    <a:lstStyle/>
                    <a:p>
                      <a:r>
                        <a:rPr lang="en-US" sz="1000"/>
                        <a:t>52</a:t>
                      </a:r>
                    </a:p>
                  </a:txBody>
                  <a:tcPr/>
                </a:tc>
                <a:tc>
                  <a:txBody>
                    <a:bodyPr/>
                    <a:lstStyle/>
                    <a:p>
                      <a:r>
                        <a:rPr lang="en-US" sz="1000"/>
                        <a:t>28</a:t>
                      </a:r>
                    </a:p>
                  </a:txBody>
                  <a:tcPr/>
                </a:tc>
                <a:tc>
                  <a:txBody>
                    <a:bodyPr/>
                    <a:lstStyle/>
                    <a:p>
                      <a:r>
                        <a:rPr lang="en-US" sz="1000"/>
                        <a:t>13</a:t>
                      </a:r>
                    </a:p>
                  </a:txBody>
                  <a:tcPr/>
                </a:tc>
                <a:tc>
                  <a:txBody>
                    <a:bodyPr/>
                    <a:lstStyle/>
                    <a:p>
                      <a:r>
                        <a:rPr lang="en-US" sz="1000"/>
                        <a:t>4</a:t>
                      </a:r>
                    </a:p>
                  </a:txBody>
                  <a:tcPr/>
                </a:tc>
                <a:tc>
                  <a:txBody>
                    <a:bodyPr/>
                    <a:lstStyle/>
                    <a:p>
                      <a:r>
                        <a:rPr lang="en-US" sz="1000"/>
                        <a:t>0.0084 %</a:t>
                      </a:r>
                    </a:p>
                  </a:txBody>
                  <a:tcPr/>
                </a:tc>
                <a:extLst>
                  <a:ext uri="{0D108BD9-81ED-4DB2-BD59-A6C34878D82A}">
                    <a16:rowId xmlns:a16="http://schemas.microsoft.com/office/drawing/2014/main" val="1781651265"/>
                  </a:ext>
                </a:extLst>
              </a:tr>
              <a:tr h="370840">
                <a:tc>
                  <a:txBody>
                    <a:bodyPr/>
                    <a:lstStyle/>
                    <a:p>
                      <a:r>
                        <a:rPr lang="en-US" sz="1000"/>
                        <a:t>Gilera Motors Argentina</a:t>
                      </a:r>
                    </a:p>
                  </a:txBody>
                  <a:tcPr/>
                </a:tc>
                <a:tc>
                  <a:txBody>
                    <a:bodyPr/>
                    <a:lstStyle/>
                    <a:p>
                      <a:r>
                        <a:rPr lang="en-US" sz="1000"/>
                        <a:t>32761</a:t>
                      </a:r>
                    </a:p>
                  </a:txBody>
                  <a:tcPr/>
                </a:tc>
                <a:tc>
                  <a:txBody>
                    <a:bodyPr/>
                    <a:lstStyle/>
                    <a:p>
                      <a:r>
                        <a:rPr lang="en-US" sz="1000"/>
                        <a:t>n/a</a:t>
                      </a:r>
                    </a:p>
                  </a:txBody>
                  <a:tcPr/>
                </a:tc>
                <a:tc>
                  <a:txBody>
                    <a:bodyPr/>
                    <a:lstStyle/>
                    <a:p>
                      <a:r>
                        <a:rPr lang="en-US" sz="1000"/>
                        <a:t>3</a:t>
                      </a:r>
                    </a:p>
                  </a:txBody>
                  <a:tcPr/>
                </a:tc>
                <a:tc>
                  <a:txBody>
                    <a:bodyPr/>
                    <a:lstStyle/>
                    <a:p>
                      <a:r>
                        <a:rPr lang="en-US" sz="1000"/>
                        <a:t>52</a:t>
                      </a:r>
                    </a:p>
                  </a:txBody>
                  <a:tcPr/>
                </a:tc>
                <a:tc>
                  <a:txBody>
                    <a:bodyPr/>
                    <a:lstStyle/>
                    <a:p>
                      <a:r>
                        <a:rPr lang="en-US" sz="1000"/>
                        <a:t>0</a:t>
                      </a:r>
                    </a:p>
                  </a:txBody>
                  <a:tcPr/>
                </a:tc>
                <a:tc>
                  <a:txBody>
                    <a:bodyPr/>
                    <a:lstStyle/>
                    <a:p>
                      <a:r>
                        <a:rPr lang="en-US" sz="1000"/>
                        <a:t>15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16252189"/>
                  </a:ext>
                </a:extLst>
              </a:tr>
            </a:tbl>
          </a:graphicData>
        </a:graphic>
      </p:graphicFrame>
      <p:sp>
        <p:nvSpPr>
          <p:cNvPr id="4" name="Text Placeholder 3">
            <a:extLst>
              <a:ext uri="{FF2B5EF4-FFF2-40B4-BE49-F238E27FC236}">
                <a16:creationId xmlns:a16="http://schemas.microsoft.com/office/drawing/2014/main" id="{1A3E6E6D-0124-4B13-95FE-3ADB9B87131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29276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80588-4EDE-4333-A940-5209C87AE883}"/>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E2194625-3325-4F72-BD09-9387CFDBF385}"/>
              </a:ext>
            </a:extLst>
          </p:cNvPr>
          <p:cNvGraphicFramePr>
            <a:graphicFrameLocks noGrp="1"/>
          </p:cNvGraphicFramePr>
          <p:nvPr>
            <p:ph type="chart" sz="quarter" idx="13"/>
            <p:extLst>
              <p:ext uri="{D42A27DB-BD31-4B8C-83A1-F6EECF244321}">
                <p14:modId xmlns:p14="http://schemas.microsoft.com/office/powerpoint/2010/main" val="3068742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5E25A-1910-45DA-AE42-1F09E55D6A7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CFE11B2-5602-463D-B53A-1535EA777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54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4B4FA-88B2-42E4-8042-EE23F0BD2BA0}"/>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F5E1E07F-EE21-434A-9314-FE1BBA883169}"/>
              </a:ext>
            </a:extLst>
          </p:cNvPr>
          <p:cNvGraphicFramePr>
            <a:graphicFrameLocks noGrp="1"/>
          </p:cNvGraphicFramePr>
          <p:nvPr>
            <p:ph type="chart" sz="quarter" idx="13"/>
            <p:extLst>
              <p:ext uri="{D42A27DB-BD31-4B8C-83A1-F6EECF244321}">
                <p14:modId xmlns:p14="http://schemas.microsoft.com/office/powerpoint/2010/main" val="445815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C1AD5-63CB-4C43-ACB4-D5AA224F1D9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E91A391-34E8-4FCB-B43D-3643121CF9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884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8FE68-75DA-4E41-81E1-CB6B0E697AD2}"/>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8B5F5C05-4DB1-43EB-BA8F-4AA4B74C4735}"/>
              </a:ext>
            </a:extLst>
          </p:cNvPr>
          <p:cNvGraphicFramePr>
            <a:graphicFrameLocks noGrp="1"/>
          </p:cNvGraphicFramePr>
          <p:nvPr>
            <p:ph type="chart" sz="quarter" idx="13"/>
            <p:extLst>
              <p:ext uri="{D42A27DB-BD31-4B8C-83A1-F6EECF244321}">
                <p14:modId xmlns:p14="http://schemas.microsoft.com/office/powerpoint/2010/main" val="117241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2A6C3E-7622-42E2-A5F4-5089DFBD392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3C04651-E868-47CD-9361-FD748B2355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438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E518E-E829-4F1A-A65B-CF1A86D14234}"/>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6380D70C-B980-4810-9146-12D72FE85F58}"/>
              </a:ext>
            </a:extLst>
          </p:cNvPr>
          <p:cNvGraphicFramePr>
            <a:graphicFrameLocks noGrp="1"/>
          </p:cNvGraphicFramePr>
          <p:nvPr>
            <p:ph type="chart" sz="quarter" idx="13"/>
            <p:extLst>
              <p:ext uri="{D42A27DB-BD31-4B8C-83A1-F6EECF244321}">
                <p14:modId xmlns:p14="http://schemas.microsoft.com/office/powerpoint/2010/main" val="137404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F781C8-090A-4EE2-8530-66B946F3B1D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5130CF27-5E0F-405C-87B2-2244A304E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530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AB560-EFCB-4715-AD74-600E64947405}"/>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B3D78B50-7DD6-4623-8798-8D868B278BC7}"/>
              </a:ext>
            </a:extLst>
          </p:cNvPr>
          <p:cNvGraphicFramePr>
            <a:graphicFrameLocks noGrp="1"/>
          </p:cNvGraphicFramePr>
          <p:nvPr>
            <p:ph type="chart" sz="quarter" idx="13"/>
            <p:extLst>
              <p:ext uri="{D42A27DB-BD31-4B8C-83A1-F6EECF244321}">
                <p14:modId xmlns:p14="http://schemas.microsoft.com/office/powerpoint/2010/main" val="1276553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414210-69A6-4EEB-AF68-62F4F8E04376}"/>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2AA27F1-53CE-4C71-83B5-F7EED0D73F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876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81C15-9D48-41C7-89B3-51F7FD445F33}"/>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5D717F62-84D1-4BAF-A22E-BABBB3032414}"/>
              </a:ext>
            </a:extLst>
          </p:cNvPr>
          <p:cNvGraphicFramePr>
            <a:graphicFrameLocks noGrp="1"/>
          </p:cNvGraphicFramePr>
          <p:nvPr>
            <p:ph type="chart" sz="quarter" idx="13"/>
            <p:extLst>
              <p:ext uri="{D42A27DB-BD31-4B8C-83A1-F6EECF244321}">
                <p14:modId xmlns:p14="http://schemas.microsoft.com/office/powerpoint/2010/main" val="3918518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5674F8-12B6-4110-B6FD-4E5035F700B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9468504B-3C81-47B7-B9CD-631F900281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09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AD989-DCE9-44EE-ACCA-ACBF17E10C7F}"/>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964669AD-F0E3-45A4-8AC1-E8D1737187D7}"/>
              </a:ext>
            </a:extLst>
          </p:cNvPr>
          <p:cNvGraphicFramePr>
            <a:graphicFrameLocks noGrp="1"/>
          </p:cNvGraphicFramePr>
          <p:nvPr>
            <p:ph type="chart" sz="quarter" idx="13"/>
            <p:extLst>
              <p:ext uri="{D42A27DB-BD31-4B8C-83A1-F6EECF244321}">
                <p14:modId xmlns:p14="http://schemas.microsoft.com/office/powerpoint/2010/main" val="3182333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78375E-45B5-4F53-9ECE-14125F80ED1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7FA93A1-3005-46E4-B333-B9F6DD97D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632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4BC26-7AB6-4232-BE47-985A508D1506}"/>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D00E8623-F583-4102-B6B7-305EBB7EE7B9}"/>
              </a:ext>
            </a:extLst>
          </p:cNvPr>
          <p:cNvGraphicFramePr>
            <a:graphicFrameLocks noGrp="1"/>
          </p:cNvGraphicFramePr>
          <p:nvPr>
            <p:ph type="chart" sz="quarter" idx="13"/>
            <p:extLst>
              <p:ext uri="{D42A27DB-BD31-4B8C-83A1-F6EECF244321}">
                <p14:modId xmlns:p14="http://schemas.microsoft.com/office/powerpoint/2010/main" val="43477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657BCC-3985-4643-BBD4-6CEF3876A19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A260969A-1973-4E56-A43F-74080673F7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999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655F9-9187-47C1-BA12-C0A4928540FC}"/>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825FF651-4387-432A-86BB-426495FCA1DF}"/>
              </a:ext>
            </a:extLst>
          </p:cNvPr>
          <p:cNvGraphicFramePr>
            <a:graphicFrameLocks noGrp="1"/>
          </p:cNvGraphicFramePr>
          <p:nvPr>
            <p:ph type="chart" sz="quarter" idx="13"/>
            <p:extLst>
              <p:ext uri="{D42A27DB-BD31-4B8C-83A1-F6EECF244321}">
                <p14:modId xmlns:p14="http://schemas.microsoft.com/office/powerpoint/2010/main" val="2360598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DC4A5C-FE5B-4DBC-BDC4-053DEA153EB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A2FD58F-BEBC-419C-AC32-435463A7B1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2280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71DCB-3D1C-41BE-9B2A-29A41086B8A7}"/>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12A3F26F-BAC0-4A10-B84F-171F859D4106}"/>
              </a:ext>
            </a:extLst>
          </p:cNvPr>
          <p:cNvGraphicFramePr>
            <a:graphicFrameLocks noGrp="1"/>
          </p:cNvGraphicFramePr>
          <p:nvPr>
            <p:ph type="chart" sz="quarter" idx="13"/>
            <p:extLst>
              <p:ext uri="{D42A27DB-BD31-4B8C-83A1-F6EECF244321}">
                <p14:modId xmlns:p14="http://schemas.microsoft.com/office/powerpoint/2010/main" val="2571570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DF4BA3-C6FE-4EA0-B2A5-9D7A1C657FF5}"/>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809734B-DE81-4227-B450-FC2DAF5367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5316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87702-6B98-4FE1-AB03-4F824DD95E80}"/>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7B9BE4B6-8E6C-4635-B071-33E32464A1F7}"/>
              </a:ext>
            </a:extLst>
          </p:cNvPr>
          <p:cNvGraphicFramePr>
            <a:graphicFrameLocks noGrp="1"/>
          </p:cNvGraphicFramePr>
          <p:nvPr>
            <p:ph type="chart" sz="quarter" idx="13"/>
            <p:extLst>
              <p:ext uri="{D42A27DB-BD31-4B8C-83A1-F6EECF244321}">
                <p14:modId xmlns:p14="http://schemas.microsoft.com/office/powerpoint/2010/main" val="737629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DFB6C-2651-45A7-8E9A-C7F80A79EFD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821047F-F22E-4835-A5FB-29DBC17DB5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950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7EAE8-A5AA-44E4-B438-3C59DD46C222}"/>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B5F7EE5F-DF4A-4B31-959E-4E1365D98F6A}"/>
              </a:ext>
            </a:extLst>
          </p:cNvPr>
          <p:cNvGraphicFramePr>
            <a:graphicFrameLocks noGrp="1"/>
          </p:cNvGraphicFramePr>
          <p:nvPr>
            <p:ph type="chart" sz="quarter" idx="13"/>
            <p:extLst>
              <p:ext uri="{D42A27DB-BD31-4B8C-83A1-F6EECF244321}">
                <p14:modId xmlns:p14="http://schemas.microsoft.com/office/powerpoint/2010/main" val="130964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E2D480-09CD-47CD-BD79-7D9BA1CA61A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BD4CEABE-BA74-4E80-BF7C-8CCA41161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213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23AEB-AF6C-4F3F-8C10-675D6A7090A9}"/>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A19F3E3B-C138-43F1-B99F-1F78A3D900F5}"/>
              </a:ext>
            </a:extLst>
          </p:cNvPr>
          <p:cNvGraphicFramePr>
            <a:graphicFrameLocks noGrp="1"/>
          </p:cNvGraphicFramePr>
          <p:nvPr>
            <p:ph type="chart" sz="quarter" idx="13"/>
            <p:extLst>
              <p:ext uri="{D42A27DB-BD31-4B8C-83A1-F6EECF244321}">
                <p14:modId xmlns:p14="http://schemas.microsoft.com/office/powerpoint/2010/main" val="4042687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AAD15-96DA-40B5-8964-13132D51DFEE}"/>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3247B8F6-403E-4DD5-BB2B-07C762465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180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6FDF9-3EC1-4371-A84C-9CE087614480}"/>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E8E5AE9A-2FAE-45B1-94BF-5287A2F58F57}"/>
              </a:ext>
            </a:extLst>
          </p:cNvPr>
          <p:cNvGraphicFramePr>
            <a:graphicFrameLocks noGrp="1"/>
          </p:cNvGraphicFramePr>
          <p:nvPr>
            <p:ph type="chart" sz="quarter" idx="13"/>
            <p:extLst>
              <p:ext uri="{D42A27DB-BD31-4B8C-83A1-F6EECF244321}">
                <p14:modId xmlns:p14="http://schemas.microsoft.com/office/powerpoint/2010/main" val="2689330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71D002-2EE8-473B-B014-E530C5809AEA}"/>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7E0463E-01BF-4695-BEAD-DD55EDA055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1758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928D-B664-4778-9126-DDACD578866C}"/>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8A4DCE3C-5E1A-4F49-BBB6-C72F5D8C8BBE}"/>
              </a:ext>
            </a:extLst>
          </p:cNvPr>
          <p:cNvGraphicFramePr>
            <a:graphicFrameLocks noGrp="1"/>
          </p:cNvGraphicFramePr>
          <p:nvPr>
            <p:ph type="chart" sz="quarter" idx="13"/>
            <p:extLst>
              <p:ext uri="{D42A27DB-BD31-4B8C-83A1-F6EECF244321}">
                <p14:modId xmlns:p14="http://schemas.microsoft.com/office/powerpoint/2010/main" val="3384999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6A3D31-39B0-4E4D-A940-FB0545731B3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EB3DA0B3-7FAF-4CFA-AE05-74A75538CE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1417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981F5-62DF-4F84-AEF3-5F37FB439F3B}"/>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B00ABC70-747A-408D-8FBF-28A2DE18817F}"/>
              </a:ext>
            </a:extLst>
          </p:cNvPr>
          <p:cNvGraphicFramePr>
            <a:graphicFrameLocks noGrp="1"/>
          </p:cNvGraphicFramePr>
          <p:nvPr>
            <p:ph type="chart" sz="quarter" idx="13"/>
            <p:extLst>
              <p:ext uri="{D42A27DB-BD31-4B8C-83A1-F6EECF244321}">
                <p14:modId xmlns:p14="http://schemas.microsoft.com/office/powerpoint/2010/main" val="1421800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483A5B-78FC-45DB-A6F6-732AB81CB40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DA35060A-F032-4301-B2B8-237FA6DFA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146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CF96F-14A8-4205-A8DA-EB69F4BEEB89}"/>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9F46D9A6-0679-42FC-B20C-04B7AEFE6E45}"/>
              </a:ext>
            </a:extLst>
          </p:cNvPr>
          <p:cNvGraphicFramePr>
            <a:graphicFrameLocks noGrp="1"/>
          </p:cNvGraphicFramePr>
          <p:nvPr>
            <p:ph type="chart" sz="quarter" idx="13"/>
            <p:extLst>
              <p:ext uri="{D42A27DB-BD31-4B8C-83A1-F6EECF244321}">
                <p14:modId xmlns:p14="http://schemas.microsoft.com/office/powerpoint/2010/main" val="4132631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D6617D-09F0-482F-A044-5740A22747C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63FCAF9B-8880-4339-B1D3-7B6CCAFDE2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335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C9AF-A7BB-42D9-BFB0-00B6490A1DBA}"/>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4BB4980A-96AF-4D45-8DF9-CA8E6BED8C5E}"/>
              </a:ext>
            </a:extLst>
          </p:cNvPr>
          <p:cNvGraphicFramePr>
            <a:graphicFrameLocks noGrp="1"/>
          </p:cNvGraphicFramePr>
          <p:nvPr>
            <p:ph type="chart" sz="quarter" idx="13"/>
            <p:extLst>
              <p:ext uri="{D42A27DB-BD31-4B8C-83A1-F6EECF244321}">
                <p14:modId xmlns:p14="http://schemas.microsoft.com/office/powerpoint/2010/main" val="537968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9DAE6-09F2-45E8-9D73-AFC65A2D0A2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94147CD-8E59-4A3D-B76F-77BE36D40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741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0C5A1-9183-48FA-9880-48664B15A40C}"/>
              </a:ext>
            </a:extLst>
          </p:cNvPr>
          <p:cNvSpPr>
            <a:spLocks noGrp="1"/>
          </p:cNvSpPr>
          <p:nvPr>
            <p:ph type="title"/>
          </p:nvPr>
        </p:nvSpPr>
        <p:spPr/>
        <p:txBody>
          <a:bodyPr/>
          <a:lstStyle/>
          <a:p>
            <a:r>
              <a:rPr lang="en-US"/>
              <a:t>Facebook Hashtag Detection | Motomel - 1 of 3</a:t>
            </a:r>
          </a:p>
        </p:txBody>
      </p:sp>
      <p:graphicFrame>
        <p:nvGraphicFramePr>
          <p:cNvPr id="5" name="Table Placeholder 4">
            <a:extLst>
              <a:ext uri="{FF2B5EF4-FFF2-40B4-BE49-F238E27FC236}">
                <a16:creationId xmlns:a16="http://schemas.microsoft.com/office/drawing/2014/main" id="{52E6A3F3-F11B-4CE1-B920-F4B7A8CE067B}"/>
              </a:ext>
            </a:extLst>
          </p:cNvPr>
          <p:cNvGraphicFramePr>
            <a:graphicFrameLocks noGrp="1"/>
          </p:cNvGraphicFramePr>
          <p:nvPr>
            <p:ph type="tbl" sz="quarter" idx="13"/>
            <p:extLst>
              <p:ext uri="{D42A27DB-BD31-4B8C-83A1-F6EECF244321}">
                <p14:modId xmlns:p14="http://schemas.microsoft.com/office/powerpoint/2010/main" val="765264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4006690"/>
                    </a:ext>
                  </a:extLst>
                </a:gridCol>
                <a:gridCol w="1152144">
                  <a:extLst>
                    <a:ext uri="{9D8B030D-6E8A-4147-A177-3AD203B41FA5}">
                      <a16:colId xmlns:a16="http://schemas.microsoft.com/office/drawing/2014/main" val="4199028496"/>
                    </a:ext>
                  </a:extLst>
                </a:gridCol>
                <a:gridCol w="1152144">
                  <a:extLst>
                    <a:ext uri="{9D8B030D-6E8A-4147-A177-3AD203B41FA5}">
                      <a16:colId xmlns:a16="http://schemas.microsoft.com/office/drawing/2014/main" val="2343647696"/>
                    </a:ext>
                  </a:extLst>
                </a:gridCol>
                <a:gridCol w="1152144">
                  <a:extLst>
                    <a:ext uri="{9D8B030D-6E8A-4147-A177-3AD203B41FA5}">
                      <a16:colId xmlns:a16="http://schemas.microsoft.com/office/drawing/2014/main" val="546554490"/>
                    </a:ext>
                  </a:extLst>
                </a:gridCol>
                <a:gridCol w="1152144">
                  <a:extLst>
                    <a:ext uri="{9D8B030D-6E8A-4147-A177-3AD203B41FA5}">
                      <a16:colId xmlns:a16="http://schemas.microsoft.com/office/drawing/2014/main" val="2197943316"/>
                    </a:ext>
                  </a:extLst>
                </a:gridCol>
                <a:gridCol w="1152144">
                  <a:extLst>
                    <a:ext uri="{9D8B030D-6E8A-4147-A177-3AD203B41FA5}">
                      <a16:colId xmlns:a16="http://schemas.microsoft.com/office/drawing/2014/main" val="46468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5270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12.176470588235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40.411764705882</a:t>
                      </a:r>
                    </a:p>
                  </a:txBody>
                  <a:tcPr/>
                </a:tc>
                <a:extLst>
                  <a:ext uri="{0D108BD9-81ED-4DB2-BD59-A6C34878D82A}">
                    <a16:rowId xmlns:a16="http://schemas.microsoft.com/office/drawing/2014/main" val="894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162246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2415277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7.5833333333333</a:t>
                      </a:r>
                    </a:p>
                  </a:txBody>
                  <a:tcPr/>
                </a:tc>
                <a:extLst>
                  <a:ext uri="{0D108BD9-81ED-4DB2-BD59-A6C34878D82A}">
                    <a16:rowId xmlns:a16="http://schemas.microsoft.com/office/drawing/2014/main" val="347372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8.7142857142857</a:t>
                      </a:r>
                    </a:p>
                  </a:txBody>
                  <a:tcPr/>
                </a:tc>
                <a:extLst>
                  <a:ext uri="{0D108BD9-81ED-4DB2-BD59-A6C34878D82A}">
                    <a16:rowId xmlns:a16="http://schemas.microsoft.com/office/drawing/2014/main" val="428355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23.833333333333</a:t>
                      </a:r>
                    </a:p>
                  </a:txBody>
                  <a:tcPr/>
                </a:tc>
                <a:extLst>
                  <a:ext uri="{0D108BD9-81ED-4DB2-BD59-A6C34878D82A}">
                    <a16:rowId xmlns:a16="http://schemas.microsoft.com/office/drawing/2014/main" val="3090614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281367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29.333333333333</a:t>
                      </a:r>
                    </a:p>
                  </a:txBody>
                  <a:tcPr/>
                </a:tc>
                <a:extLst>
                  <a:ext uri="{0D108BD9-81ED-4DB2-BD59-A6C34878D82A}">
                    <a16:rowId xmlns:a16="http://schemas.microsoft.com/office/drawing/2014/main" val="259853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15820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35269016"/>
                  </a:ext>
                </a:extLst>
              </a:tr>
            </a:tbl>
          </a:graphicData>
        </a:graphic>
      </p:graphicFrame>
      <p:sp>
        <p:nvSpPr>
          <p:cNvPr id="4" name="Text Placeholder 3">
            <a:extLst>
              <a:ext uri="{FF2B5EF4-FFF2-40B4-BE49-F238E27FC236}">
                <a16:creationId xmlns:a16="http://schemas.microsoft.com/office/drawing/2014/main" id="{9CE14823-76AC-4331-94D9-199C89E5ED6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573085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1A1D8-C6CF-4729-A1C7-51F9C4F42A50}"/>
              </a:ext>
            </a:extLst>
          </p:cNvPr>
          <p:cNvSpPr>
            <a:spLocks noGrp="1"/>
          </p:cNvSpPr>
          <p:nvPr>
            <p:ph type="title"/>
          </p:nvPr>
        </p:nvSpPr>
        <p:spPr/>
        <p:txBody>
          <a:bodyPr/>
          <a:lstStyle/>
          <a:p>
            <a:r>
              <a:rPr lang="en-US"/>
              <a:t>Facebook Hashtag Detection | Motomel - 2 of 3</a:t>
            </a:r>
          </a:p>
        </p:txBody>
      </p:sp>
      <p:graphicFrame>
        <p:nvGraphicFramePr>
          <p:cNvPr id="5" name="Table Placeholder 4">
            <a:extLst>
              <a:ext uri="{FF2B5EF4-FFF2-40B4-BE49-F238E27FC236}">
                <a16:creationId xmlns:a16="http://schemas.microsoft.com/office/drawing/2014/main" id="{C6220CB6-002E-4E05-9446-762E531E7CA7}"/>
              </a:ext>
            </a:extLst>
          </p:cNvPr>
          <p:cNvGraphicFramePr>
            <a:graphicFrameLocks noGrp="1"/>
          </p:cNvGraphicFramePr>
          <p:nvPr>
            <p:ph type="tbl" sz="quarter" idx="13"/>
            <p:extLst>
              <p:ext uri="{D42A27DB-BD31-4B8C-83A1-F6EECF244321}">
                <p14:modId xmlns:p14="http://schemas.microsoft.com/office/powerpoint/2010/main" val="327031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7257319"/>
                    </a:ext>
                  </a:extLst>
                </a:gridCol>
                <a:gridCol w="1152144">
                  <a:extLst>
                    <a:ext uri="{9D8B030D-6E8A-4147-A177-3AD203B41FA5}">
                      <a16:colId xmlns:a16="http://schemas.microsoft.com/office/drawing/2014/main" val="4179534330"/>
                    </a:ext>
                  </a:extLst>
                </a:gridCol>
                <a:gridCol w="1152144">
                  <a:extLst>
                    <a:ext uri="{9D8B030D-6E8A-4147-A177-3AD203B41FA5}">
                      <a16:colId xmlns:a16="http://schemas.microsoft.com/office/drawing/2014/main" val="3289739997"/>
                    </a:ext>
                  </a:extLst>
                </a:gridCol>
                <a:gridCol w="1152144">
                  <a:extLst>
                    <a:ext uri="{9D8B030D-6E8A-4147-A177-3AD203B41FA5}">
                      <a16:colId xmlns:a16="http://schemas.microsoft.com/office/drawing/2014/main" val="1624613223"/>
                    </a:ext>
                  </a:extLst>
                </a:gridCol>
                <a:gridCol w="1152144">
                  <a:extLst>
                    <a:ext uri="{9D8B030D-6E8A-4147-A177-3AD203B41FA5}">
                      <a16:colId xmlns:a16="http://schemas.microsoft.com/office/drawing/2014/main" val="612272073"/>
                    </a:ext>
                  </a:extLst>
                </a:gridCol>
                <a:gridCol w="1152144">
                  <a:extLst>
                    <a:ext uri="{9D8B030D-6E8A-4147-A177-3AD203B41FA5}">
                      <a16:colId xmlns:a16="http://schemas.microsoft.com/office/drawing/2014/main" val="3059051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71838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26159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47101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403255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3828396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extLst>
                  <a:ext uri="{0D108BD9-81ED-4DB2-BD59-A6C34878D82A}">
                    <a16:rowId xmlns:a16="http://schemas.microsoft.com/office/drawing/2014/main" val="19036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58487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26249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01532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#8deMarzo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18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#Díainternacionaldelamujer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55904421"/>
                  </a:ext>
                </a:extLst>
              </a:tr>
            </a:tbl>
          </a:graphicData>
        </a:graphic>
      </p:graphicFrame>
      <p:sp>
        <p:nvSpPr>
          <p:cNvPr id="4" name="Text Placeholder 3">
            <a:extLst>
              <a:ext uri="{FF2B5EF4-FFF2-40B4-BE49-F238E27FC236}">
                <a16:creationId xmlns:a16="http://schemas.microsoft.com/office/drawing/2014/main" id="{AD8EEBF8-8DDA-4760-8968-284812BEE3E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945504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DC035-6D71-4BBE-AE45-83192C0DE8F6}"/>
              </a:ext>
            </a:extLst>
          </p:cNvPr>
          <p:cNvSpPr>
            <a:spLocks noGrp="1"/>
          </p:cNvSpPr>
          <p:nvPr>
            <p:ph type="title"/>
          </p:nvPr>
        </p:nvSpPr>
        <p:spPr/>
        <p:txBody>
          <a:bodyPr/>
          <a:lstStyle/>
          <a:p>
            <a:r>
              <a:rPr lang="en-US"/>
              <a:t>Facebook Hashtag Detection | Motomel - 3 of 3</a:t>
            </a:r>
          </a:p>
        </p:txBody>
      </p:sp>
      <p:graphicFrame>
        <p:nvGraphicFramePr>
          <p:cNvPr id="5" name="Table Placeholder 4">
            <a:extLst>
              <a:ext uri="{FF2B5EF4-FFF2-40B4-BE49-F238E27FC236}">
                <a16:creationId xmlns:a16="http://schemas.microsoft.com/office/drawing/2014/main" id="{5D73ED9D-08F3-44E7-8E14-24F9496062B4}"/>
              </a:ext>
            </a:extLst>
          </p:cNvPr>
          <p:cNvGraphicFramePr>
            <a:graphicFrameLocks noGrp="1"/>
          </p:cNvGraphicFramePr>
          <p:nvPr>
            <p:ph type="tbl" sz="quarter" idx="13"/>
            <p:extLst>
              <p:ext uri="{D42A27DB-BD31-4B8C-83A1-F6EECF244321}">
                <p14:modId xmlns:p14="http://schemas.microsoft.com/office/powerpoint/2010/main" val="455189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32281"/>
                    </a:ext>
                  </a:extLst>
                </a:gridCol>
                <a:gridCol w="1152144">
                  <a:extLst>
                    <a:ext uri="{9D8B030D-6E8A-4147-A177-3AD203B41FA5}">
                      <a16:colId xmlns:a16="http://schemas.microsoft.com/office/drawing/2014/main" val="1690259170"/>
                    </a:ext>
                  </a:extLst>
                </a:gridCol>
                <a:gridCol w="1152144">
                  <a:extLst>
                    <a:ext uri="{9D8B030D-6E8A-4147-A177-3AD203B41FA5}">
                      <a16:colId xmlns:a16="http://schemas.microsoft.com/office/drawing/2014/main" val="2597298261"/>
                    </a:ext>
                  </a:extLst>
                </a:gridCol>
                <a:gridCol w="1152144">
                  <a:extLst>
                    <a:ext uri="{9D8B030D-6E8A-4147-A177-3AD203B41FA5}">
                      <a16:colId xmlns:a16="http://schemas.microsoft.com/office/drawing/2014/main" val="1435435355"/>
                    </a:ext>
                  </a:extLst>
                </a:gridCol>
                <a:gridCol w="1152144">
                  <a:extLst>
                    <a:ext uri="{9D8B030D-6E8A-4147-A177-3AD203B41FA5}">
                      <a16:colId xmlns:a16="http://schemas.microsoft.com/office/drawing/2014/main" val="3080239951"/>
                    </a:ext>
                  </a:extLst>
                </a:gridCol>
                <a:gridCol w="1152144">
                  <a:extLst>
                    <a:ext uri="{9D8B030D-6E8A-4147-A177-3AD203B41FA5}">
                      <a16:colId xmlns:a16="http://schemas.microsoft.com/office/drawing/2014/main" val="1718619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0634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#Rompiendomandatos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7979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20051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05066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76763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634166474"/>
                  </a:ext>
                </a:extLst>
              </a:tr>
            </a:tbl>
          </a:graphicData>
        </a:graphic>
      </p:graphicFrame>
      <p:sp>
        <p:nvSpPr>
          <p:cNvPr id="4" name="Text Placeholder 3">
            <a:extLst>
              <a:ext uri="{FF2B5EF4-FFF2-40B4-BE49-F238E27FC236}">
                <a16:creationId xmlns:a16="http://schemas.microsoft.com/office/drawing/2014/main" id="{49CE50B3-6F08-4C4A-86F3-92308923097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54925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0C33B-ABF0-4C39-BD74-77E5256AECB0}"/>
              </a:ext>
            </a:extLst>
          </p:cNvPr>
          <p:cNvSpPr>
            <a:spLocks noGrp="1"/>
          </p:cNvSpPr>
          <p:nvPr>
            <p:ph type="title"/>
          </p:nvPr>
        </p:nvSpPr>
        <p:spPr/>
        <p:txBody>
          <a:bodyPr/>
          <a:lstStyle/>
          <a:p>
            <a:r>
              <a:rPr lang="en-US"/>
              <a:t>Facebook Post Table + Reactions | Motomel - 1 of 19</a:t>
            </a:r>
          </a:p>
        </p:txBody>
      </p:sp>
      <p:graphicFrame>
        <p:nvGraphicFramePr>
          <p:cNvPr id="5" name="Table Placeholder 4">
            <a:extLst>
              <a:ext uri="{FF2B5EF4-FFF2-40B4-BE49-F238E27FC236}">
                <a16:creationId xmlns:a16="http://schemas.microsoft.com/office/drawing/2014/main" id="{FD27E2DF-CEC2-4A63-B6B0-44E2176BF2FF}"/>
              </a:ext>
            </a:extLst>
          </p:cNvPr>
          <p:cNvGraphicFramePr>
            <a:graphicFrameLocks noGrp="1"/>
          </p:cNvGraphicFramePr>
          <p:nvPr>
            <p:ph type="tbl" sz="quarter" idx="13"/>
            <p:extLst>
              <p:ext uri="{D42A27DB-BD31-4B8C-83A1-F6EECF244321}">
                <p14:modId xmlns:p14="http://schemas.microsoft.com/office/powerpoint/2010/main" val="11047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2966387"/>
                    </a:ext>
                  </a:extLst>
                </a:gridCol>
                <a:gridCol w="493776">
                  <a:extLst>
                    <a:ext uri="{9D8B030D-6E8A-4147-A177-3AD203B41FA5}">
                      <a16:colId xmlns:a16="http://schemas.microsoft.com/office/drawing/2014/main" val="181757067"/>
                    </a:ext>
                  </a:extLst>
                </a:gridCol>
                <a:gridCol w="493776">
                  <a:extLst>
                    <a:ext uri="{9D8B030D-6E8A-4147-A177-3AD203B41FA5}">
                      <a16:colId xmlns:a16="http://schemas.microsoft.com/office/drawing/2014/main" val="3405926139"/>
                    </a:ext>
                  </a:extLst>
                </a:gridCol>
                <a:gridCol w="493776">
                  <a:extLst>
                    <a:ext uri="{9D8B030D-6E8A-4147-A177-3AD203B41FA5}">
                      <a16:colId xmlns:a16="http://schemas.microsoft.com/office/drawing/2014/main" val="2636654861"/>
                    </a:ext>
                  </a:extLst>
                </a:gridCol>
                <a:gridCol w="493776">
                  <a:extLst>
                    <a:ext uri="{9D8B030D-6E8A-4147-A177-3AD203B41FA5}">
                      <a16:colId xmlns:a16="http://schemas.microsoft.com/office/drawing/2014/main" val="1069130776"/>
                    </a:ext>
                  </a:extLst>
                </a:gridCol>
                <a:gridCol w="493776">
                  <a:extLst>
                    <a:ext uri="{9D8B030D-6E8A-4147-A177-3AD203B41FA5}">
                      <a16:colId xmlns:a16="http://schemas.microsoft.com/office/drawing/2014/main" val="3649567672"/>
                    </a:ext>
                  </a:extLst>
                </a:gridCol>
                <a:gridCol w="493776">
                  <a:extLst>
                    <a:ext uri="{9D8B030D-6E8A-4147-A177-3AD203B41FA5}">
                      <a16:colId xmlns:a16="http://schemas.microsoft.com/office/drawing/2014/main" val="2754242171"/>
                    </a:ext>
                  </a:extLst>
                </a:gridCol>
                <a:gridCol w="493776">
                  <a:extLst>
                    <a:ext uri="{9D8B030D-6E8A-4147-A177-3AD203B41FA5}">
                      <a16:colId xmlns:a16="http://schemas.microsoft.com/office/drawing/2014/main" val="2636038769"/>
                    </a:ext>
                  </a:extLst>
                </a:gridCol>
                <a:gridCol w="493776">
                  <a:extLst>
                    <a:ext uri="{9D8B030D-6E8A-4147-A177-3AD203B41FA5}">
                      <a16:colId xmlns:a16="http://schemas.microsoft.com/office/drawing/2014/main" val="1942577709"/>
                    </a:ext>
                  </a:extLst>
                </a:gridCol>
                <a:gridCol w="493776">
                  <a:extLst>
                    <a:ext uri="{9D8B030D-6E8A-4147-A177-3AD203B41FA5}">
                      <a16:colId xmlns:a16="http://schemas.microsoft.com/office/drawing/2014/main" val="1872760718"/>
                    </a:ext>
                  </a:extLst>
                </a:gridCol>
                <a:gridCol w="493776">
                  <a:extLst>
                    <a:ext uri="{9D8B030D-6E8A-4147-A177-3AD203B41FA5}">
                      <a16:colId xmlns:a16="http://schemas.microsoft.com/office/drawing/2014/main" val="4149442083"/>
                    </a:ext>
                  </a:extLst>
                </a:gridCol>
                <a:gridCol w="493776">
                  <a:extLst>
                    <a:ext uri="{9D8B030D-6E8A-4147-A177-3AD203B41FA5}">
                      <a16:colId xmlns:a16="http://schemas.microsoft.com/office/drawing/2014/main" val="3141600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310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- 2021-03-03 15:46:48</a:t>
                      </a:r>
                      <a:r>
                        <a:rPr kumimoji="0" lang="es-ES" sz="1000" b="0" i="0" u="none" strike="noStrike" kern="1200" cap="none" spc="0" normalizeH="0" baseline="0" noProof="0">
                          <a:ln>
                            <a:noFill/>
                          </a:ln>
                          <a:solidFill>
                            <a:prstClr val="black"/>
                          </a:solidFill>
                          <a:effectLst/>
                          <a:uLnTx/>
                          <a:uFillTx/>
                          <a:latin typeface="+mn-lt"/>
                          <a:ea typeface="+mn-ea"/>
                          <a:cs typeface="+mn-cs"/>
                        </a:rPr>
                        <a:t>
 En la tierra, en la ruta o en el campo. Te bancamos en cada paso que das.⁣ Viví la experiencia Motomel en cualquier terreno.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484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18:00:13</a:t>
                      </a:r>
                      <a:r>
                        <a:rPr kumimoji="0" lang="es-ES" sz="1000" b="0" i="0" u="none" strike="noStrike" kern="1200" cap="none" spc="0" normalizeH="0" baseline="0" noProof="0">
                          <a:ln>
                            <a:noFill/>
                          </a:ln>
                          <a:solidFill>
                            <a:prstClr val="black"/>
                          </a:solidFill>
                          <a:effectLst/>
                          <a:uLnTx/>
                          <a:uFillTx/>
                          <a:latin typeface="+mn-lt"/>
                          <a:ea typeface="+mn-ea"/>
                          <a:cs typeface="+mn-cs"/>
                        </a:rPr>
                        <a:t>
 Si te vas a mover, que sea en una #Blitz. 😎La moto nacional más elegida por los argentinos. ⁣
👉Más rápido, más seguro. Ahorrá en seguro y nafta cuidándote a vos y a los tuyos.⁣
⁣
Elegí la moto urbana por excelencia.⁣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1559783"/>
                  </a:ext>
                </a:extLst>
              </a:tr>
            </a:tbl>
          </a:graphicData>
        </a:graphic>
      </p:graphicFrame>
      <p:sp>
        <p:nvSpPr>
          <p:cNvPr id="4" name="Text Placeholder 3">
            <a:extLst>
              <a:ext uri="{FF2B5EF4-FFF2-40B4-BE49-F238E27FC236}">
                <a16:creationId xmlns:a16="http://schemas.microsoft.com/office/drawing/2014/main" id="{EEC38025-DD99-473C-8B3E-7DD8D0958E1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228686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2201-3734-42AB-BAFF-3F88A2DC395B}"/>
              </a:ext>
            </a:extLst>
          </p:cNvPr>
          <p:cNvSpPr>
            <a:spLocks noGrp="1"/>
          </p:cNvSpPr>
          <p:nvPr>
            <p:ph type="title"/>
          </p:nvPr>
        </p:nvSpPr>
        <p:spPr/>
        <p:txBody>
          <a:bodyPr/>
          <a:lstStyle/>
          <a:p>
            <a:r>
              <a:rPr lang="en-US"/>
              <a:t>Facebook Post Table + Reactions | Motomel - 2 of 19</a:t>
            </a:r>
          </a:p>
        </p:txBody>
      </p:sp>
      <p:graphicFrame>
        <p:nvGraphicFramePr>
          <p:cNvPr id="5" name="Table Placeholder 4">
            <a:extLst>
              <a:ext uri="{FF2B5EF4-FFF2-40B4-BE49-F238E27FC236}">
                <a16:creationId xmlns:a16="http://schemas.microsoft.com/office/drawing/2014/main" id="{66E6C2E8-3E4C-43DA-A4F4-5936F3C20954}"/>
              </a:ext>
            </a:extLst>
          </p:cNvPr>
          <p:cNvGraphicFramePr>
            <a:graphicFrameLocks noGrp="1"/>
          </p:cNvGraphicFramePr>
          <p:nvPr>
            <p:ph type="tbl" sz="quarter" idx="13"/>
            <p:extLst>
              <p:ext uri="{D42A27DB-BD31-4B8C-83A1-F6EECF244321}">
                <p14:modId xmlns:p14="http://schemas.microsoft.com/office/powerpoint/2010/main" val="168324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3057522"/>
                    </a:ext>
                  </a:extLst>
                </a:gridCol>
                <a:gridCol w="493776">
                  <a:extLst>
                    <a:ext uri="{9D8B030D-6E8A-4147-A177-3AD203B41FA5}">
                      <a16:colId xmlns:a16="http://schemas.microsoft.com/office/drawing/2014/main" val="3179675922"/>
                    </a:ext>
                  </a:extLst>
                </a:gridCol>
                <a:gridCol w="493776">
                  <a:extLst>
                    <a:ext uri="{9D8B030D-6E8A-4147-A177-3AD203B41FA5}">
                      <a16:colId xmlns:a16="http://schemas.microsoft.com/office/drawing/2014/main" val="3892758561"/>
                    </a:ext>
                  </a:extLst>
                </a:gridCol>
                <a:gridCol w="493776">
                  <a:extLst>
                    <a:ext uri="{9D8B030D-6E8A-4147-A177-3AD203B41FA5}">
                      <a16:colId xmlns:a16="http://schemas.microsoft.com/office/drawing/2014/main" val="1251268988"/>
                    </a:ext>
                  </a:extLst>
                </a:gridCol>
                <a:gridCol w="493776">
                  <a:extLst>
                    <a:ext uri="{9D8B030D-6E8A-4147-A177-3AD203B41FA5}">
                      <a16:colId xmlns:a16="http://schemas.microsoft.com/office/drawing/2014/main" val="1374475975"/>
                    </a:ext>
                  </a:extLst>
                </a:gridCol>
                <a:gridCol w="493776">
                  <a:extLst>
                    <a:ext uri="{9D8B030D-6E8A-4147-A177-3AD203B41FA5}">
                      <a16:colId xmlns:a16="http://schemas.microsoft.com/office/drawing/2014/main" val="3218864156"/>
                    </a:ext>
                  </a:extLst>
                </a:gridCol>
                <a:gridCol w="493776">
                  <a:extLst>
                    <a:ext uri="{9D8B030D-6E8A-4147-A177-3AD203B41FA5}">
                      <a16:colId xmlns:a16="http://schemas.microsoft.com/office/drawing/2014/main" val="138918716"/>
                    </a:ext>
                  </a:extLst>
                </a:gridCol>
                <a:gridCol w="493776">
                  <a:extLst>
                    <a:ext uri="{9D8B030D-6E8A-4147-A177-3AD203B41FA5}">
                      <a16:colId xmlns:a16="http://schemas.microsoft.com/office/drawing/2014/main" val="3582018926"/>
                    </a:ext>
                  </a:extLst>
                </a:gridCol>
                <a:gridCol w="493776">
                  <a:extLst>
                    <a:ext uri="{9D8B030D-6E8A-4147-A177-3AD203B41FA5}">
                      <a16:colId xmlns:a16="http://schemas.microsoft.com/office/drawing/2014/main" val="2114905383"/>
                    </a:ext>
                  </a:extLst>
                </a:gridCol>
                <a:gridCol w="493776">
                  <a:extLst>
                    <a:ext uri="{9D8B030D-6E8A-4147-A177-3AD203B41FA5}">
                      <a16:colId xmlns:a16="http://schemas.microsoft.com/office/drawing/2014/main" val="561306890"/>
                    </a:ext>
                  </a:extLst>
                </a:gridCol>
                <a:gridCol w="493776">
                  <a:extLst>
                    <a:ext uri="{9D8B030D-6E8A-4147-A177-3AD203B41FA5}">
                      <a16:colId xmlns:a16="http://schemas.microsoft.com/office/drawing/2014/main" val="2811480035"/>
                    </a:ext>
                  </a:extLst>
                </a:gridCol>
                <a:gridCol w="493776">
                  <a:extLst>
                    <a:ext uri="{9D8B030D-6E8A-4147-A177-3AD203B41FA5}">
                      <a16:colId xmlns:a16="http://schemas.microsoft.com/office/drawing/2014/main" val="762173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489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- 2021-03-04 18:12:27</a:t>
                      </a:r>
                      <a:r>
                        <a:rPr kumimoji="0" lang="en-US" sz="1000" b="0" i="0" u="none" strike="noStrike" kern="1200" cap="none" spc="0" normalizeH="0" baseline="0" noProof="0">
                          <a:ln>
                            <a:noFill/>
                          </a:ln>
                          <a:solidFill>
                            <a:prstClr val="black"/>
                          </a:solidFill>
                          <a:effectLst/>
                          <a:uLnTx/>
                          <a:uFillTx/>
                          <a:latin typeface="+mn-lt"/>
                          <a:ea typeface="+mn-ea"/>
                          <a:cs typeface="+mn-cs"/>
                        </a:rPr>
                        <a:t>
 ¡Participá del sorteo eligiendo el #𝐉𝐮𝐠𝐚𝐝𝐨𝐫𝐌𝐨𝐭𝐨𝐦𝐞𝐥 del mes de Febrero!⁣
⁣
Votá y ganate una #𝐁𝐢𝐜𝐢𝐌𝐨𝐭𝐨𝐦𝐞𝐥 para vos y otra para el Jugador Motomel elegido! 🔥⁣⁣⁣
⠀⠀⠀⠀⠀⠀⠀⠀⠀⠀⠀⠀⠀⠀⠀⠀⠀⠀⠀⠀⠀⠀⠀⠀⠀⠀⠀⠀⠀⠀⠀⠀⠀⠀⠀⠀⁣⁣⁣
Cada voto cuenta. Sólo tenés que:⁣⁣
✅ Seguirnos⁣
✅Darle like a la publicación⁣⁣
✅Elegir el #JugadorMotomel del mes⁣⁣
⁣⁣
Participan usuarios de: Facebook, Twitter o Instagram.⁣⁣⁣
⁣⁣⁣
Elegí entre los siguientes jugadores:⁣⁣⁣
👉Brahian Alemán⁣
👉Giuliano Galoppo⁣
👉 Juan Manuel García⁣⁣
⁣⁣⁣
¿Cuál tiene que ser el #JugadorMotomel del mes? ¡Comentá y ayudanos a elegirlo!⁣⁣⁣
⁣⁣⁣
Tenés tiempo hasta el 10/03. ¡Sorteamos el Jueves 11/03!⁣⁣⁣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9965274"/>
                  </a:ext>
                </a:extLst>
              </a:tr>
            </a:tbl>
          </a:graphicData>
        </a:graphic>
      </p:graphicFrame>
      <p:sp>
        <p:nvSpPr>
          <p:cNvPr id="4" name="Text Placeholder 3">
            <a:extLst>
              <a:ext uri="{FF2B5EF4-FFF2-40B4-BE49-F238E27FC236}">
                <a16:creationId xmlns:a16="http://schemas.microsoft.com/office/drawing/2014/main" id="{F5B26CA4-3C57-4C72-94E8-AE1FCC27572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71607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5EC70-6DBF-4FED-8D1D-CADF33D647BF}"/>
              </a:ext>
            </a:extLst>
          </p:cNvPr>
          <p:cNvSpPr>
            <a:spLocks noGrp="1"/>
          </p:cNvSpPr>
          <p:nvPr>
            <p:ph type="title"/>
          </p:nvPr>
        </p:nvSpPr>
        <p:spPr/>
        <p:txBody>
          <a:bodyPr/>
          <a:lstStyle/>
          <a:p>
            <a:r>
              <a:rPr lang="en-US"/>
              <a:t>Facebook Post Table + Reactions | Motomel - 3 of 19</a:t>
            </a:r>
          </a:p>
        </p:txBody>
      </p:sp>
      <p:graphicFrame>
        <p:nvGraphicFramePr>
          <p:cNvPr id="5" name="Table Placeholder 4">
            <a:extLst>
              <a:ext uri="{FF2B5EF4-FFF2-40B4-BE49-F238E27FC236}">
                <a16:creationId xmlns:a16="http://schemas.microsoft.com/office/drawing/2014/main" id="{8D6CF976-BECC-4DDD-823C-E8D821751336}"/>
              </a:ext>
            </a:extLst>
          </p:cNvPr>
          <p:cNvGraphicFramePr>
            <a:graphicFrameLocks noGrp="1"/>
          </p:cNvGraphicFramePr>
          <p:nvPr>
            <p:ph type="tbl" sz="quarter" idx="13"/>
            <p:extLst>
              <p:ext uri="{D42A27DB-BD31-4B8C-83A1-F6EECF244321}">
                <p14:modId xmlns:p14="http://schemas.microsoft.com/office/powerpoint/2010/main" val="622274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2910459"/>
                    </a:ext>
                  </a:extLst>
                </a:gridCol>
                <a:gridCol w="493776">
                  <a:extLst>
                    <a:ext uri="{9D8B030D-6E8A-4147-A177-3AD203B41FA5}">
                      <a16:colId xmlns:a16="http://schemas.microsoft.com/office/drawing/2014/main" val="3456806221"/>
                    </a:ext>
                  </a:extLst>
                </a:gridCol>
                <a:gridCol w="493776">
                  <a:extLst>
                    <a:ext uri="{9D8B030D-6E8A-4147-A177-3AD203B41FA5}">
                      <a16:colId xmlns:a16="http://schemas.microsoft.com/office/drawing/2014/main" val="2739651788"/>
                    </a:ext>
                  </a:extLst>
                </a:gridCol>
                <a:gridCol w="493776">
                  <a:extLst>
                    <a:ext uri="{9D8B030D-6E8A-4147-A177-3AD203B41FA5}">
                      <a16:colId xmlns:a16="http://schemas.microsoft.com/office/drawing/2014/main" val="3393126082"/>
                    </a:ext>
                  </a:extLst>
                </a:gridCol>
                <a:gridCol w="493776">
                  <a:extLst>
                    <a:ext uri="{9D8B030D-6E8A-4147-A177-3AD203B41FA5}">
                      <a16:colId xmlns:a16="http://schemas.microsoft.com/office/drawing/2014/main" val="3705511052"/>
                    </a:ext>
                  </a:extLst>
                </a:gridCol>
                <a:gridCol w="493776">
                  <a:extLst>
                    <a:ext uri="{9D8B030D-6E8A-4147-A177-3AD203B41FA5}">
                      <a16:colId xmlns:a16="http://schemas.microsoft.com/office/drawing/2014/main" val="1072821877"/>
                    </a:ext>
                  </a:extLst>
                </a:gridCol>
                <a:gridCol w="493776">
                  <a:extLst>
                    <a:ext uri="{9D8B030D-6E8A-4147-A177-3AD203B41FA5}">
                      <a16:colId xmlns:a16="http://schemas.microsoft.com/office/drawing/2014/main" val="2927475676"/>
                    </a:ext>
                  </a:extLst>
                </a:gridCol>
                <a:gridCol w="493776">
                  <a:extLst>
                    <a:ext uri="{9D8B030D-6E8A-4147-A177-3AD203B41FA5}">
                      <a16:colId xmlns:a16="http://schemas.microsoft.com/office/drawing/2014/main" val="3061031622"/>
                    </a:ext>
                  </a:extLst>
                </a:gridCol>
                <a:gridCol w="493776">
                  <a:extLst>
                    <a:ext uri="{9D8B030D-6E8A-4147-A177-3AD203B41FA5}">
                      <a16:colId xmlns:a16="http://schemas.microsoft.com/office/drawing/2014/main" val="120027108"/>
                    </a:ext>
                  </a:extLst>
                </a:gridCol>
                <a:gridCol w="493776">
                  <a:extLst>
                    <a:ext uri="{9D8B030D-6E8A-4147-A177-3AD203B41FA5}">
                      <a16:colId xmlns:a16="http://schemas.microsoft.com/office/drawing/2014/main" val="930072479"/>
                    </a:ext>
                  </a:extLst>
                </a:gridCol>
                <a:gridCol w="493776">
                  <a:extLst>
                    <a:ext uri="{9D8B030D-6E8A-4147-A177-3AD203B41FA5}">
                      <a16:colId xmlns:a16="http://schemas.microsoft.com/office/drawing/2014/main" val="2481379603"/>
                    </a:ext>
                  </a:extLst>
                </a:gridCol>
                <a:gridCol w="493776">
                  <a:extLst>
                    <a:ext uri="{9D8B030D-6E8A-4147-A177-3AD203B41FA5}">
                      <a16:colId xmlns:a16="http://schemas.microsoft.com/office/drawing/2014/main" val="1706246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418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- 2021-03-05 14:00:31</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amantes de las dos ruedas, a los que disfrutan sentir la aventura bajo sus pies. 
¡FELIZ DÍA DEL MOTOCICLISTA!
⁣
Para un rider todo es posible.⁣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8592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- 2021-02-24 20:50:00</a:t>
                      </a:r>
                      <a:r>
                        <a:rPr kumimoji="0" lang="es-ES" sz="1000" b="0" i="0" u="none" strike="noStrike" kern="1200" cap="none" spc="0" normalizeH="0" baseline="0" noProof="0">
                          <a:ln>
                            <a:noFill/>
                          </a:ln>
                          <a:solidFill>
                            <a:prstClr val="black"/>
                          </a:solidFill>
                          <a:effectLst/>
                          <a:uLnTx/>
                          <a:uFillTx/>
                          <a:latin typeface="+mn-lt"/>
                          <a:ea typeface="+mn-ea"/>
                          <a:cs typeface="+mn-cs"/>
                        </a:rPr>
                        <a:t>
 Una todo terreno totalmente renovada: nueva #XMM.⁣
⁣
Te presentamos la toma de contacto de @elangelcopilto.⁣
⁣⁣
👉 Miralo completo en el Canal de Youtube del Ángel Copiloto.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9718076"/>
                  </a:ext>
                </a:extLst>
              </a:tr>
            </a:tbl>
          </a:graphicData>
        </a:graphic>
      </p:graphicFrame>
      <p:sp>
        <p:nvSpPr>
          <p:cNvPr id="4" name="Text Placeholder 3">
            <a:extLst>
              <a:ext uri="{FF2B5EF4-FFF2-40B4-BE49-F238E27FC236}">
                <a16:creationId xmlns:a16="http://schemas.microsoft.com/office/drawing/2014/main" id="{D36079B6-4D70-4140-BF97-681B02A3A23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485666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4558E-5B00-4940-A84B-9E4068B9CBEF}"/>
              </a:ext>
            </a:extLst>
          </p:cNvPr>
          <p:cNvSpPr>
            <a:spLocks noGrp="1"/>
          </p:cNvSpPr>
          <p:nvPr>
            <p:ph type="title"/>
          </p:nvPr>
        </p:nvSpPr>
        <p:spPr/>
        <p:txBody>
          <a:bodyPr/>
          <a:lstStyle/>
          <a:p>
            <a:r>
              <a:rPr lang="en-US"/>
              <a:t>Facebook Post Table + Reactions | Motomel - 4 of 19</a:t>
            </a:r>
          </a:p>
        </p:txBody>
      </p:sp>
      <p:graphicFrame>
        <p:nvGraphicFramePr>
          <p:cNvPr id="5" name="Table Placeholder 4">
            <a:extLst>
              <a:ext uri="{FF2B5EF4-FFF2-40B4-BE49-F238E27FC236}">
                <a16:creationId xmlns:a16="http://schemas.microsoft.com/office/drawing/2014/main" id="{6B178E74-AB48-4A11-8DA3-7384E3B0C62E}"/>
              </a:ext>
            </a:extLst>
          </p:cNvPr>
          <p:cNvGraphicFramePr>
            <a:graphicFrameLocks noGrp="1"/>
          </p:cNvGraphicFramePr>
          <p:nvPr>
            <p:ph type="tbl" sz="quarter" idx="13"/>
            <p:extLst>
              <p:ext uri="{D42A27DB-BD31-4B8C-83A1-F6EECF244321}">
                <p14:modId xmlns:p14="http://schemas.microsoft.com/office/powerpoint/2010/main" val="243516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0474077"/>
                    </a:ext>
                  </a:extLst>
                </a:gridCol>
                <a:gridCol w="493776">
                  <a:extLst>
                    <a:ext uri="{9D8B030D-6E8A-4147-A177-3AD203B41FA5}">
                      <a16:colId xmlns:a16="http://schemas.microsoft.com/office/drawing/2014/main" val="934641623"/>
                    </a:ext>
                  </a:extLst>
                </a:gridCol>
                <a:gridCol w="493776">
                  <a:extLst>
                    <a:ext uri="{9D8B030D-6E8A-4147-A177-3AD203B41FA5}">
                      <a16:colId xmlns:a16="http://schemas.microsoft.com/office/drawing/2014/main" val="3291086177"/>
                    </a:ext>
                  </a:extLst>
                </a:gridCol>
                <a:gridCol w="493776">
                  <a:extLst>
                    <a:ext uri="{9D8B030D-6E8A-4147-A177-3AD203B41FA5}">
                      <a16:colId xmlns:a16="http://schemas.microsoft.com/office/drawing/2014/main" val="4226900385"/>
                    </a:ext>
                  </a:extLst>
                </a:gridCol>
                <a:gridCol w="493776">
                  <a:extLst>
                    <a:ext uri="{9D8B030D-6E8A-4147-A177-3AD203B41FA5}">
                      <a16:colId xmlns:a16="http://schemas.microsoft.com/office/drawing/2014/main" val="2159729314"/>
                    </a:ext>
                  </a:extLst>
                </a:gridCol>
                <a:gridCol w="493776">
                  <a:extLst>
                    <a:ext uri="{9D8B030D-6E8A-4147-A177-3AD203B41FA5}">
                      <a16:colId xmlns:a16="http://schemas.microsoft.com/office/drawing/2014/main" val="2633450506"/>
                    </a:ext>
                  </a:extLst>
                </a:gridCol>
                <a:gridCol w="493776">
                  <a:extLst>
                    <a:ext uri="{9D8B030D-6E8A-4147-A177-3AD203B41FA5}">
                      <a16:colId xmlns:a16="http://schemas.microsoft.com/office/drawing/2014/main" val="3095101187"/>
                    </a:ext>
                  </a:extLst>
                </a:gridCol>
                <a:gridCol w="493776">
                  <a:extLst>
                    <a:ext uri="{9D8B030D-6E8A-4147-A177-3AD203B41FA5}">
                      <a16:colId xmlns:a16="http://schemas.microsoft.com/office/drawing/2014/main" val="386004901"/>
                    </a:ext>
                  </a:extLst>
                </a:gridCol>
                <a:gridCol w="493776">
                  <a:extLst>
                    <a:ext uri="{9D8B030D-6E8A-4147-A177-3AD203B41FA5}">
                      <a16:colId xmlns:a16="http://schemas.microsoft.com/office/drawing/2014/main" val="3573427642"/>
                    </a:ext>
                  </a:extLst>
                </a:gridCol>
                <a:gridCol w="493776">
                  <a:extLst>
                    <a:ext uri="{9D8B030D-6E8A-4147-A177-3AD203B41FA5}">
                      <a16:colId xmlns:a16="http://schemas.microsoft.com/office/drawing/2014/main" val="2996953128"/>
                    </a:ext>
                  </a:extLst>
                </a:gridCol>
                <a:gridCol w="493776">
                  <a:extLst>
                    <a:ext uri="{9D8B030D-6E8A-4147-A177-3AD203B41FA5}">
                      <a16:colId xmlns:a16="http://schemas.microsoft.com/office/drawing/2014/main" val="3601529913"/>
                    </a:ext>
                  </a:extLst>
                </a:gridCol>
                <a:gridCol w="493776">
                  <a:extLst>
                    <a:ext uri="{9D8B030D-6E8A-4147-A177-3AD203B41FA5}">
                      <a16:colId xmlns:a16="http://schemas.microsoft.com/office/drawing/2014/main" val="356692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173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19:00:16</a:t>
                      </a:r>
                      <a:r>
                        <a:rPr kumimoji="0" lang="es-ES" sz="1000" b="0" i="0" u="none" strike="noStrike" kern="1200" cap="none" spc="0" normalizeH="0" baseline="0" noProof="0">
                          <a:ln>
                            <a:noFill/>
                          </a:ln>
                          <a:solidFill>
                            <a:prstClr val="black"/>
                          </a:solidFill>
                          <a:effectLst/>
                          <a:uLnTx/>
                          <a:uFillTx/>
                          <a:latin typeface="+mn-lt"/>
                          <a:ea typeface="+mn-ea"/>
                          <a:cs typeface="+mn-cs"/>
                        </a:rPr>
                        <a:t>
 Te bancamos en los viajes más desafiantes. Recorriendo el camino juntos.⁣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956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- 2021-03-07 13:30:09</a:t>
                      </a:r>
                      <a:r>
                        <a:rPr kumimoji="0" lang="es-ES" sz="1000" b="0" i="0" u="none" strike="noStrike" kern="1200" cap="none" spc="0" normalizeH="0" baseline="0" noProof="0">
                          <a:ln>
                            <a:noFill/>
                          </a:ln>
                          <a:solidFill>
                            <a:prstClr val="black"/>
                          </a:solidFill>
                          <a:effectLst/>
                          <a:uLnTx/>
                          <a:uFillTx/>
                          <a:latin typeface="+mn-lt"/>
                          <a:ea typeface="+mn-ea"/>
                          <a:cs typeface="+mn-cs"/>
                        </a:rPr>
                        <a:t>
 #𝐒𝐤𝐮𝐚𝟏𝟓𝟎 . La más elegida para los usuarios que buscan rendimiento, suspensión, durabilidad, bajo consumo, fácil y reducido mantenimiento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3771743"/>
                  </a:ext>
                </a:extLst>
              </a:tr>
            </a:tbl>
          </a:graphicData>
        </a:graphic>
      </p:graphicFrame>
      <p:sp>
        <p:nvSpPr>
          <p:cNvPr id="4" name="Text Placeholder 3">
            <a:extLst>
              <a:ext uri="{FF2B5EF4-FFF2-40B4-BE49-F238E27FC236}">
                <a16:creationId xmlns:a16="http://schemas.microsoft.com/office/drawing/2014/main" id="{208C21D5-0050-4FA2-8D0F-059592F5143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602135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B18C3-790A-46B0-9C6C-E2F5F08C3FB2}"/>
              </a:ext>
            </a:extLst>
          </p:cNvPr>
          <p:cNvSpPr>
            <a:spLocks noGrp="1"/>
          </p:cNvSpPr>
          <p:nvPr>
            <p:ph type="title"/>
          </p:nvPr>
        </p:nvSpPr>
        <p:spPr/>
        <p:txBody>
          <a:bodyPr/>
          <a:lstStyle/>
          <a:p>
            <a:r>
              <a:rPr lang="en-US"/>
              <a:t>Facebook Post Table + Reactions | Motomel - 5 of 19</a:t>
            </a:r>
          </a:p>
        </p:txBody>
      </p:sp>
      <p:graphicFrame>
        <p:nvGraphicFramePr>
          <p:cNvPr id="5" name="Table Placeholder 4">
            <a:extLst>
              <a:ext uri="{FF2B5EF4-FFF2-40B4-BE49-F238E27FC236}">
                <a16:creationId xmlns:a16="http://schemas.microsoft.com/office/drawing/2014/main" id="{8551297A-A462-4FE0-A702-0BC456A12B99}"/>
              </a:ext>
            </a:extLst>
          </p:cNvPr>
          <p:cNvGraphicFramePr>
            <a:graphicFrameLocks noGrp="1"/>
          </p:cNvGraphicFramePr>
          <p:nvPr>
            <p:ph type="tbl" sz="quarter" idx="13"/>
            <p:extLst>
              <p:ext uri="{D42A27DB-BD31-4B8C-83A1-F6EECF244321}">
                <p14:modId xmlns:p14="http://schemas.microsoft.com/office/powerpoint/2010/main" val="293473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4013959"/>
                    </a:ext>
                  </a:extLst>
                </a:gridCol>
                <a:gridCol w="493776">
                  <a:extLst>
                    <a:ext uri="{9D8B030D-6E8A-4147-A177-3AD203B41FA5}">
                      <a16:colId xmlns:a16="http://schemas.microsoft.com/office/drawing/2014/main" val="4275539889"/>
                    </a:ext>
                  </a:extLst>
                </a:gridCol>
                <a:gridCol w="493776">
                  <a:extLst>
                    <a:ext uri="{9D8B030D-6E8A-4147-A177-3AD203B41FA5}">
                      <a16:colId xmlns:a16="http://schemas.microsoft.com/office/drawing/2014/main" val="4219062985"/>
                    </a:ext>
                  </a:extLst>
                </a:gridCol>
                <a:gridCol w="493776">
                  <a:extLst>
                    <a:ext uri="{9D8B030D-6E8A-4147-A177-3AD203B41FA5}">
                      <a16:colId xmlns:a16="http://schemas.microsoft.com/office/drawing/2014/main" val="2651029693"/>
                    </a:ext>
                  </a:extLst>
                </a:gridCol>
                <a:gridCol w="493776">
                  <a:extLst>
                    <a:ext uri="{9D8B030D-6E8A-4147-A177-3AD203B41FA5}">
                      <a16:colId xmlns:a16="http://schemas.microsoft.com/office/drawing/2014/main" val="3642747611"/>
                    </a:ext>
                  </a:extLst>
                </a:gridCol>
                <a:gridCol w="493776">
                  <a:extLst>
                    <a:ext uri="{9D8B030D-6E8A-4147-A177-3AD203B41FA5}">
                      <a16:colId xmlns:a16="http://schemas.microsoft.com/office/drawing/2014/main" val="122323656"/>
                    </a:ext>
                  </a:extLst>
                </a:gridCol>
                <a:gridCol w="493776">
                  <a:extLst>
                    <a:ext uri="{9D8B030D-6E8A-4147-A177-3AD203B41FA5}">
                      <a16:colId xmlns:a16="http://schemas.microsoft.com/office/drawing/2014/main" val="3740970376"/>
                    </a:ext>
                  </a:extLst>
                </a:gridCol>
                <a:gridCol w="493776">
                  <a:extLst>
                    <a:ext uri="{9D8B030D-6E8A-4147-A177-3AD203B41FA5}">
                      <a16:colId xmlns:a16="http://schemas.microsoft.com/office/drawing/2014/main" val="3512600972"/>
                    </a:ext>
                  </a:extLst>
                </a:gridCol>
                <a:gridCol w="493776">
                  <a:extLst>
                    <a:ext uri="{9D8B030D-6E8A-4147-A177-3AD203B41FA5}">
                      <a16:colId xmlns:a16="http://schemas.microsoft.com/office/drawing/2014/main" val="3418091151"/>
                    </a:ext>
                  </a:extLst>
                </a:gridCol>
                <a:gridCol w="493776">
                  <a:extLst>
                    <a:ext uri="{9D8B030D-6E8A-4147-A177-3AD203B41FA5}">
                      <a16:colId xmlns:a16="http://schemas.microsoft.com/office/drawing/2014/main" val="3752575253"/>
                    </a:ext>
                  </a:extLst>
                </a:gridCol>
                <a:gridCol w="493776">
                  <a:extLst>
                    <a:ext uri="{9D8B030D-6E8A-4147-A177-3AD203B41FA5}">
                      <a16:colId xmlns:a16="http://schemas.microsoft.com/office/drawing/2014/main" val="1121146349"/>
                    </a:ext>
                  </a:extLst>
                </a:gridCol>
                <a:gridCol w="493776">
                  <a:extLst>
                    <a:ext uri="{9D8B030D-6E8A-4147-A177-3AD203B41FA5}">
                      <a16:colId xmlns:a16="http://schemas.microsoft.com/office/drawing/2014/main" val="1977271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641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- 2021-02-25 14:00:17</a:t>
                      </a:r>
                      <a:r>
                        <a:rPr kumimoji="0" lang="es-ES" sz="1000" b="0" i="0" u="none" strike="noStrike" kern="1200" cap="none" spc="0" normalizeH="0" baseline="0" noProof="0">
                          <a:ln>
                            <a:noFill/>
                          </a:ln>
                          <a:solidFill>
                            <a:prstClr val="black"/>
                          </a:solidFill>
                          <a:effectLst/>
                          <a:uLnTx/>
                          <a:uFillTx/>
                          <a:latin typeface="+mn-lt"/>
                          <a:ea typeface="+mn-ea"/>
                          <a:cs typeface="+mn-cs"/>
                        </a:rPr>
                        <a:t>
 #StratoAlpino es única, ¡como vos!⁣
⁣
Viví el diseño, la potencia y la elegancia de nuestra #StratoAlpino y recorré la ciudad de la mejor forma.🛵⁣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9732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20:30:30</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ciudad con la #StratoAlpino.⁣⁣
⁣⁣
Un scooter que te cuida. Con seguridad en su freno a disco con caliper de 2 pistones y en el guardado espacioso de su baúl porta casco.⁣
⁣
Recorré la ciudad en tu scooter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7557910"/>
                  </a:ext>
                </a:extLst>
              </a:tr>
            </a:tbl>
          </a:graphicData>
        </a:graphic>
      </p:graphicFrame>
      <p:sp>
        <p:nvSpPr>
          <p:cNvPr id="4" name="Text Placeholder 3">
            <a:extLst>
              <a:ext uri="{FF2B5EF4-FFF2-40B4-BE49-F238E27FC236}">
                <a16:creationId xmlns:a16="http://schemas.microsoft.com/office/drawing/2014/main" id="{D1444BE8-DD58-4730-AC40-01E8FCE43B9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80110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244F9-3EB7-470E-9637-B4C0E67630D5}"/>
              </a:ext>
            </a:extLst>
          </p:cNvPr>
          <p:cNvSpPr>
            <a:spLocks noGrp="1"/>
          </p:cNvSpPr>
          <p:nvPr>
            <p:ph type="title"/>
          </p:nvPr>
        </p:nvSpPr>
        <p:spPr/>
        <p:txBody>
          <a:bodyPr/>
          <a:lstStyle/>
          <a:p>
            <a:r>
              <a:rPr lang="en-US"/>
              <a:t>Facebook Post Table + Reactions | Motomel - 6 of 19</a:t>
            </a:r>
          </a:p>
        </p:txBody>
      </p:sp>
      <p:graphicFrame>
        <p:nvGraphicFramePr>
          <p:cNvPr id="5" name="Table Placeholder 4">
            <a:extLst>
              <a:ext uri="{FF2B5EF4-FFF2-40B4-BE49-F238E27FC236}">
                <a16:creationId xmlns:a16="http://schemas.microsoft.com/office/drawing/2014/main" id="{CE6431D1-F8B5-4536-8BD1-EDDC906E33FE}"/>
              </a:ext>
            </a:extLst>
          </p:cNvPr>
          <p:cNvGraphicFramePr>
            <a:graphicFrameLocks noGrp="1"/>
          </p:cNvGraphicFramePr>
          <p:nvPr>
            <p:ph type="tbl" sz="quarter" idx="13"/>
            <p:extLst>
              <p:ext uri="{D42A27DB-BD31-4B8C-83A1-F6EECF244321}">
                <p14:modId xmlns:p14="http://schemas.microsoft.com/office/powerpoint/2010/main" val="807046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2285885"/>
                    </a:ext>
                  </a:extLst>
                </a:gridCol>
                <a:gridCol w="493776">
                  <a:extLst>
                    <a:ext uri="{9D8B030D-6E8A-4147-A177-3AD203B41FA5}">
                      <a16:colId xmlns:a16="http://schemas.microsoft.com/office/drawing/2014/main" val="734384529"/>
                    </a:ext>
                  </a:extLst>
                </a:gridCol>
                <a:gridCol w="493776">
                  <a:extLst>
                    <a:ext uri="{9D8B030D-6E8A-4147-A177-3AD203B41FA5}">
                      <a16:colId xmlns:a16="http://schemas.microsoft.com/office/drawing/2014/main" val="877920403"/>
                    </a:ext>
                  </a:extLst>
                </a:gridCol>
                <a:gridCol w="493776">
                  <a:extLst>
                    <a:ext uri="{9D8B030D-6E8A-4147-A177-3AD203B41FA5}">
                      <a16:colId xmlns:a16="http://schemas.microsoft.com/office/drawing/2014/main" val="2075492597"/>
                    </a:ext>
                  </a:extLst>
                </a:gridCol>
                <a:gridCol w="493776">
                  <a:extLst>
                    <a:ext uri="{9D8B030D-6E8A-4147-A177-3AD203B41FA5}">
                      <a16:colId xmlns:a16="http://schemas.microsoft.com/office/drawing/2014/main" val="3425956713"/>
                    </a:ext>
                  </a:extLst>
                </a:gridCol>
                <a:gridCol w="493776">
                  <a:extLst>
                    <a:ext uri="{9D8B030D-6E8A-4147-A177-3AD203B41FA5}">
                      <a16:colId xmlns:a16="http://schemas.microsoft.com/office/drawing/2014/main" val="2217132671"/>
                    </a:ext>
                  </a:extLst>
                </a:gridCol>
                <a:gridCol w="493776">
                  <a:extLst>
                    <a:ext uri="{9D8B030D-6E8A-4147-A177-3AD203B41FA5}">
                      <a16:colId xmlns:a16="http://schemas.microsoft.com/office/drawing/2014/main" val="2132753554"/>
                    </a:ext>
                  </a:extLst>
                </a:gridCol>
                <a:gridCol w="493776">
                  <a:extLst>
                    <a:ext uri="{9D8B030D-6E8A-4147-A177-3AD203B41FA5}">
                      <a16:colId xmlns:a16="http://schemas.microsoft.com/office/drawing/2014/main" val="165291293"/>
                    </a:ext>
                  </a:extLst>
                </a:gridCol>
                <a:gridCol w="493776">
                  <a:extLst>
                    <a:ext uri="{9D8B030D-6E8A-4147-A177-3AD203B41FA5}">
                      <a16:colId xmlns:a16="http://schemas.microsoft.com/office/drawing/2014/main" val="1104380222"/>
                    </a:ext>
                  </a:extLst>
                </a:gridCol>
                <a:gridCol w="493776">
                  <a:extLst>
                    <a:ext uri="{9D8B030D-6E8A-4147-A177-3AD203B41FA5}">
                      <a16:colId xmlns:a16="http://schemas.microsoft.com/office/drawing/2014/main" val="975495592"/>
                    </a:ext>
                  </a:extLst>
                </a:gridCol>
                <a:gridCol w="493776">
                  <a:extLst>
                    <a:ext uri="{9D8B030D-6E8A-4147-A177-3AD203B41FA5}">
                      <a16:colId xmlns:a16="http://schemas.microsoft.com/office/drawing/2014/main" val="2609123475"/>
                    </a:ext>
                  </a:extLst>
                </a:gridCol>
                <a:gridCol w="493776">
                  <a:extLst>
                    <a:ext uri="{9D8B030D-6E8A-4147-A177-3AD203B41FA5}">
                      <a16:colId xmlns:a16="http://schemas.microsoft.com/office/drawing/2014/main" val="1959469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4152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- 2021-02-24 13:09:04</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30955724"/>
                  </a:ext>
                </a:extLst>
              </a:tr>
            </a:tbl>
          </a:graphicData>
        </a:graphic>
      </p:graphicFrame>
      <p:sp>
        <p:nvSpPr>
          <p:cNvPr id="4" name="Text Placeholder 3">
            <a:extLst>
              <a:ext uri="{FF2B5EF4-FFF2-40B4-BE49-F238E27FC236}">
                <a16:creationId xmlns:a16="http://schemas.microsoft.com/office/drawing/2014/main" id="{0F367825-8B82-4450-B74E-5F9A2A51433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74773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9B5F5-3F4E-45F8-96C1-746A3B34EA8C}"/>
              </a:ext>
            </a:extLst>
          </p:cNvPr>
          <p:cNvSpPr>
            <a:spLocks noGrp="1"/>
          </p:cNvSpPr>
          <p:nvPr>
            <p:ph type="title"/>
          </p:nvPr>
        </p:nvSpPr>
        <p:spPr/>
        <p:txBody>
          <a:bodyPr/>
          <a:lstStyle/>
          <a:p>
            <a:r>
              <a:rPr lang="en-US"/>
              <a:t>Facebook Post Table + Reactions | Motomel - 7 of 19</a:t>
            </a:r>
          </a:p>
        </p:txBody>
      </p:sp>
      <p:graphicFrame>
        <p:nvGraphicFramePr>
          <p:cNvPr id="5" name="Table Placeholder 4">
            <a:extLst>
              <a:ext uri="{FF2B5EF4-FFF2-40B4-BE49-F238E27FC236}">
                <a16:creationId xmlns:a16="http://schemas.microsoft.com/office/drawing/2014/main" id="{F089675B-C5F3-4F57-B5ED-460AE22D15F9}"/>
              </a:ext>
            </a:extLst>
          </p:cNvPr>
          <p:cNvGraphicFramePr>
            <a:graphicFrameLocks noGrp="1"/>
          </p:cNvGraphicFramePr>
          <p:nvPr>
            <p:ph type="tbl" sz="quarter" idx="13"/>
            <p:extLst>
              <p:ext uri="{D42A27DB-BD31-4B8C-83A1-F6EECF244321}">
                <p14:modId xmlns:p14="http://schemas.microsoft.com/office/powerpoint/2010/main" val="110436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4809169"/>
                    </a:ext>
                  </a:extLst>
                </a:gridCol>
                <a:gridCol w="493776">
                  <a:extLst>
                    <a:ext uri="{9D8B030D-6E8A-4147-A177-3AD203B41FA5}">
                      <a16:colId xmlns:a16="http://schemas.microsoft.com/office/drawing/2014/main" val="1241527378"/>
                    </a:ext>
                  </a:extLst>
                </a:gridCol>
                <a:gridCol w="493776">
                  <a:extLst>
                    <a:ext uri="{9D8B030D-6E8A-4147-A177-3AD203B41FA5}">
                      <a16:colId xmlns:a16="http://schemas.microsoft.com/office/drawing/2014/main" val="350130267"/>
                    </a:ext>
                  </a:extLst>
                </a:gridCol>
                <a:gridCol w="493776">
                  <a:extLst>
                    <a:ext uri="{9D8B030D-6E8A-4147-A177-3AD203B41FA5}">
                      <a16:colId xmlns:a16="http://schemas.microsoft.com/office/drawing/2014/main" val="621199859"/>
                    </a:ext>
                  </a:extLst>
                </a:gridCol>
                <a:gridCol w="493776">
                  <a:extLst>
                    <a:ext uri="{9D8B030D-6E8A-4147-A177-3AD203B41FA5}">
                      <a16:colId xmlns:a16="http://schemas.microsoft.com/office/drawing/2014/main" val="3509139616"/>
                    </a:ext>
                  </a:extLst>
                </a:gridCol>
                <a:gridCol w="493776">
                  <a:extLst>
                    <a:ext uri="{9D8B030D-6E8A-4147-A177-3AD203B41FA5}">
                      <a16:colId xmlns:a16="http://schemas.microsoft.com/office/drawing/2014/main" val="3485377384"/>
                    </a:ext>
                  </a:extLst>
                </a:gridCol>
                <a:gridCol w="493776">
                  <a:extLst>
                    <a:ext uri="{9D8B030D-6E8A-4147-A177-3AD203B41FA5}">
                      <a16:colId xmlns:a16="http://schemas.microsoft.com/office/drawing/2014/main" val="2119385006"/>
                    </a:ext>
                  </a:extLst>
                </a:gridCol>
                <a:gridCol w="493776">
                  <a:extLst>
                    <a:ext uri="{9D8B030D-6E8A-4147-A177-3AD203B41FA5}">
                      <a16:colId xmlns:a16="http://schemas.microsoft.com/office/drawing/2014/main" val="1548636843"/>
                    </a:ext>
                  </a:extLst>
                </a:gridCol>
                <a:gridCol w="493776">
                  <a:extLst>
                    <a:ext uri="{9D8B030D-6E8A-4147-A177-3AD203B41FA5}">
                      <a16:colId xmlns:a16="http://schemas.microsoft.com/office/drawing/2014/main" val="3682142637"/>
                    </a:ext>
                  </a:extLst>
                </a:gridCol>
                <a:gridCol w="493776">
                  <a:extLst>
                    <a:ext uri="{9D8B030D-6E8A-4147-A177-3AD203B41FA5}">
                      <a16:colId xmlns:a16="http://schemas.microsoft.com/office/drawing/2014/main" val="2723984819"/>
                    </a:ext>
                  </a:extLst>
                </a:gridCol>
                <a:gridCol w="493776">
                  <a:extLst>
                    <a:ext uri="{9D8B030D-6E8A-4147-A177-3AD203B41FA5}">
                      <a16:colId xmlns:a16="http://schemas.microsoft.com/office/drawing/2014/main" val="2776004436"/>
                    </a:ext>
                  </a:extLst>
                </a:gridCol>
                <a:gridCol w="493776">
                  <a:extLst>
                    <a:ext uri="{9D8B030D-6E8A-4147-A177-3AD203B41FA5}">
                      <a16:colId xmlns:a16="http://schemas.microsoft.com/office/drawing/2014/main" val="4076776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89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- 2021-02-17 16:21:45</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110 0km te está esperando en nuestros concesionarios oficiales! 💥😎
Encontralo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018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 Motors Argentina - 2021-03-05 19:06:02</a:t>
                      </a:r>
                      <a:r>
                        <a:rPr kumimoji="0" lang="es-ES" sz="1000" b="0" i="0" u="none" strike="noStrike" kern="1200" cap="none" spc="0" normalizeH="0" baseline="0" noProof="0">
                          <a:ln>
                            <a:noFill/>
                          </a:ln>
                          <a:solidFill>
                            <a:prstClr val="black"/>
                          </a:solidFill>
                          <a:effectLst/>
                          <a:uLnTx/>
                          <a:uFillTx/>
                          <a:latin typeface="+mn-lt"/>
                          <a:ea typeface="+mn-ea"/>
                          <a:cs typeface="+mn-cs"/>
                        </a:rPr>
                        <a:t>
 5 de marzo
Día del motociclista argentino.
Feliz dia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781024"/>
                  </a:ext>
                </a:extLst>
              </a:tr>
            </a:tbl>
          </a:graphicData>
        </a:graphic>
      </p:graphicFrame>
      <p:sp>
        <p:nvSpPr>
          <p:cNvPr id="4" name="Text Placeholder 3">
            <a:extLst>
              <a:ext uri="{FF2B5EF4-FFF2-40B4-BE49-F238E27FC236}">
                <a16:creationId xmlns:a16="http://schemas.microsoft.com/office/drawing/2014/main" id="{E70EF97E-6841-4805-8A39-96486D8E4F9B}"/>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43276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36DAF-9ECB-45C8-BB84-DFD9E2823590}"/>
              </a:ext>
            </a:extLst>
          </p:cNvPr>
          <p:cNvSpPr>
            <a:spLocks noGrp="1"/>
          </p:cNvSpPr>
          <p:nvPr>
            <p:ph type="title"/>
          </p:nvPr>
        </p:nvSpPr>
        <p:spPr/>
        <p:txBody>
          <a:bodyPr/>
          <a:lstStyle/>
          <a:p>
            <a:r>
              <a:rPr lang="en-US"/>
              <a:t>Facebook Post Table + Reactions | Motomel - 8 of 19</a:t>
            </a:r>
          </a:p>
        </p:txBody>
      </p:sp>
      <p:graphicFrame>
        <p:nvGraphicFramePr>
          <p:cNvPr id="5" name="Table Placeholder 4">
            <a:extLst>
              <a:ext uri="{FF2B5EF4-FFF2-40B4-BE49-F238E27FC236}">
                <a16:creationId xmlns:a16="http://schemas.microsoft.com/office/drawing/2014/main" id="{E72D5475-DFFA-4DB8-B093-47D548EC1EF5}"/>
              </a:ext>
            </a:extLst>
          </p:cNvPr>
          <p:cNvGraphicFramePr>
            <a:graphicFrameLocks noGrp="1"/>
          </p:cNvGraphicFramePr>
          <p:nvPr>
            <p:ph type="tbl" sz="quarter" idx="13"/>
            <p:extLst>
              <p:ext uri="{D42A27DB-BD31-4B8C-83A1-F6EECF244321}">
                <p14:modId xmlns:p14="http://schemas.microsoft.com/office/powerpoint/2010/main" val="67283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5922954"/>
                    </a:ext>
                  </a:extLst>
                </a:gridCol>
                <a:gridCol w="493776">
                  <a:extLst>
                    <a:ext uri="{9D8B030D-6E8A-4147-A177-3AD203B41FA5}">
                      <a16:colId xmlns:a16="http://schemas.microsoft.com/office/drawing/2014/main" val="4137538412"/>
                    </a:ext>
                  </a:extLst>
                </a:gridCol>
                <a:gridCol w="493776">
                  <a:extLst>
                    <a:ext uri="{9D8B030D-6E8A-4147-A177-3AD203B41FA5}">
                      <a16:colId xmlns:a16="http://schemas.microsoft.com/office/drawing/2014/main" val="1356725310"/>
                    </a:ext>
                  </a:extLst>
                </a:gridCol>
                <a:gridCol w="493776">
                  <a:extLst>
                    <a:ext uri="{9D8B030D-6E8A-4147-A177-3AD203B41FA5}">
                      <a16:colId xmlns:a16="http://schemas.microsoft.com/office/drawing/2014/main" val="2887146980"/>
                    </a:ext>
                  </a:extLst>
                </a:gridCol>
                <a:gridCol w="493776">
                  <a:extLst>
                    <a:ext uri="{9D8B030D-6E8A-4147-A177-3AD203B41FA5}">
                      <a16:colId xmlns:a16="http://schemas.microsoft.com/office/drawing/2014/main" val="2400495190"/>
                    </a:ext>
                  </a:extLst>
                </a:gridCol>
                <a:gridCol w="493776">
                  <a:extLst>
                    <a:ext uri="{9D8B030D-6E8A-4147-A177-3AD203B41FA5}">
                      <a16:colId xmlns:a16="http://schemas.microsoft.com/office/drawing/2014/main" val="1421359319"/>
                    </a:ext>
                  </a:extLst>
                </a:gridCol>
                <a:gridCol w="493776">
                  <a:extLst>
                    <a:ext uri="{9D8B030D-6E8A-4147-A177-3AD203B41FA5}">
                      <a16:colId xmlns:a16="http://schemas.microsoft.com/office/drawing/2014/main" val="4240987369"/>
                    </a:ext>
                  </a:extLst>
                </a:gridCol>
                <a:gridCol w="493776">
                  <a:extLst>
                    <a:ext uri="{9D8B030D-6E8A-4147-A177-3AD203B41FA5}">
                      <a16:colId xmlns:a16="http://schemas.microsoft.com/office/drawing/2014/main" val="2325135737"/>
                    </a:ext>
                  </a:extLst>
                </a:gridCol>
                <a:gridCol w="493776">
                  <a:extLst>
                    <a:ext uri="{9D8B030D-6E8A-4147-A177-3AD203B41FA5}">
                      <a16:colId xmlns:a16="http://schemas.microsoft.com/office/drawing/2014/main" val="3232245606"/>
                    </a:ext>
                  </a:extLst>
                </a:gridCol>
                <a:gridCol w="493776">
                  <a:extLst>
                    <a:ext uri="{9D8B030D-6E8A-4147-A177-3AD203B41FA5}">
                      <a16:colId xmlns:a16="http://schemas.microsoft.com/office/drawing/2014/main" val="313149874"/>
                    </a:ext>
                  </a:extLst>
                </a:gridCol>
                <a:gridCol w="493776">
                  <a:extLst>
                    <a:ext uri="{9D8B030D-6E8A-4147-A177-3AD203B41FA5}">
                      <a16:colId xmlns:a16="http://schemas.microsoft.com/office/drawing/2014/main" val="751561275"/>
                    </a:ext>
                  </a:extLst>
                </a:gridCol>
                <a:gridCol w="493776">
                  <a:extLst>
                    <a:ext uri="{9D8B030D-6E8A-4147-A177-3AD203B41FA5}">
                      <a16:colId xmlns:a16="http://schemas.microsoft.com/office/drawing/2014/main" val="2964788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4856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- 2021-03-12 16:00:32</a:t>
                      </a:r>
                      <a:r>
                        <a:rPr kumimoji="0" lang="en-US" sz="1000" b="0" i="0" u="none" strike="noStrike" kern="1200" cap="none" spc="0" normalizeH="0" baseline="0" noProof="0">
                          <a:ln>
                            <a:noFill/>
                          </a:ln>
                          <a:solidFill>
                            <a:prstClr val="black"/>
                          </a:solidFill>
                          <a:effectLst/>
                          <a:uLnTx/>
                          <a:uFillTx/>
                          <a:latin typeface="+mn-lt"/>
                          <a:ea typeface="+mn-ea"/>
                          <a:cs typeface="+mn-cs"/>
                        </a:rPr>
                        <a:t>
 Estás apurado? Arrancas, aceleras y te vas!!! Smash 110 Automática 💣💥 
🏁 Motor 4 tiempos, refrigerado por aire
🏁 Transmisión automática
🏁 Freno delantero y trasero a tambor
Encontrá más detalles en nuetra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0588947"/>
                  </a:ext>
                </a:extLst>
              </a:tr>
            </a:tbl>
          </a:graphicData>
        </a:graphic>
      </p:graphicFrame>
      <p:sp>
        <p:nvSpPr>
          <p:cNvPr id="4" name="Text Placeholder 3">
            <a:extLst>
              <a:ext uri="{FF2B5EF4-FFF2-40B4-BE49-F238E27FC236}">
                <a16:creationId xmlns:a16="http://schemas.microsoft.com/office/drawing/2014/main" id="{80EEA272-CB33-4C6C-9B3C-FB33776D24B7}"/>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6697111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73B6-ED19-48A9-80EA-3DF5DBA6A1B1}"/>
              </a:ext>
            </a:extLst>
          </p:cNvPr>
          <p:cNvSpPr>
            <a:spLocks noGrp="1"/>
          </p:cNvSpPr>
          <p:nvPr>
            <p:ph type="title"/>
          </p:nvPr>
        </p:nvSpPr>
        <p:spPr/>
        <p:txBody>
          <a:bodyPr/>
          <a:lstStyle/>
          <a:p>
            <a:r>
              <a:rPr lang="en-US"/>
              <a:t>Facebook Post Table + Reactions | Motomel - 9 of 19</a:t>
            </a:r>
          </a:p>
        </p:txBody>
      </p:sp>
      <p:graphicFrame>
        <p:nvGraphicFramePr>
          <p:cNvPr id="5" name="Table Placeholder 4">
            <a:extLst>
              <a:ext uri="{FF2B5EF4-FFF2-40B4-BE49-F238E27FC236}">
                <a16:creationId xmlns:a16="http://schemas.microsoft.com/office/drawing/2014/main" id="{07A461C8-AE3E-4F06-88A6-E616AC2E2DF4}"/>
              </a:ext>
            </a:extLst>
          </p:cNvPr>
          <p:cNvGraphicFramePr>
            <a:graphicFrameLocks noGrp="1"/>
          </p:cNvGraphicFramePr>
          <p:nvPr>
            <p:ph type="tbl" sz="quarter" idx="13"/>
            <p:extLst>
              <p:ext uri="{D42A27DB-BD31-4B8C-83A1-F6EECF244321}">
                <p14:modId xmlns:p14="http://schemas.microsoft.com/office/powerpoint/2010/main" val="1795625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1837977"/>
                    </a:ext>
                  </a:extLst>
                </a:gridCol>
                <a:gridCol w="493776">
                  <a:extLst>
                    <a:ext uri="{9D8B030D-6E8A-4147-A177-3AD203B41FA5}">
                      <a16:colId xmlns:a16="http://schemas.microsoft.com/office/drawing/2014/main" val="3072647783"/>
                    </a:ext>
                  </a:extLst>
                </a:gridCol>
                <a:gridCol w="493776">
                  <a:extLst>
                    <a:ext uri="{9D8B030D-6E8A-4147-A177-3AD203B41FA5}">
                      <a16:colId xmlns:a16="http://schemas.microsoft.com/office/drawing/2014/main" val="3711513804"/>
                    </a:ext>
                  </a:extLst>
                </a:gridCol>
                <a:gridCol w="493776">
                  <a:extLst>
                    <a:ext uri="{9D8B030D-6E8A-4147-A177-3AD203B41FA5}">
                      <a16:colId xmlns:a16="http://schemas.microsoft.com/office/drawing/2014/main" val="3216602184"/>
                    </a:ext>
                  </a:extLst>
                </a:gridCol>
                <a:gridCol w="493776">
                  <a:extLst>
                    <a:ext uri="{9D8B030D-6E8A-4147-A177-3AD203B41FA5}">
                      <a16:colId xmlns:a16="http://schemas.microsoft.com/office/drawing/2014/main" val="3515204965"/>
                    </a:ext>
                  </a:extLst>
                </a:gridCol>
                <a:gridCol w="493776">
                  <a:extLst>
                    <a:ext uri="{9D8B030D-6E8A-4147-A177-3AD203B41FA5}">
                      <a16:colId xmlns:a16="http://schemas.microsoft.com/office/drawing/2014/main" val="2480173793"/>
                    </a:ext>
                  </a:extLst>
                </a:gridCol>
                <a:gridCol w="493776">
                  <a:extLst>
                    <a:ext uri="{9D8B030D-6E8A-4147-A177-3AD203B41FA5}">
                      <a16:colId xmlns:a16="http://schemas.microsoft.com/office/drawing/2014/main" val="4051282310"/>
                    </a:ext>
                  </a:extLst>
                </a:gridCol>
                <a:gridCol w="493776">
                  <a:extLst>
                    <a:ext uri="{9D8B030D-6E8A-4147-A177-3AD203B41FA5}">
                      <a16:colId xmlns:a16="http://schemas.microsoft.com/office/drawing/2014/main" val="229741134"/>
                    </a:ext>
                  </a:extLst>
                </a:gridCol>
                <a:gridCol w="493776">
                  <a:extLst>
                    <a:ext uri="{9D8B030D-6E8A-4147-A177-3AD203B41FA5}">
                      <a16:colId xmlns:a16="http://schemas.microsoft.com/office/drawing/2014/main" val="2623195584"/>
                    </a:ext>
                  </a:extLst>
                </a:gridCol>
                <a:gridCol w="493776">
                  <a:extLst>
                    <a:ext uri="{9D8B030D-6E8A-4147-A177-3AD203B41FA5}">
                      <a16:colId xmlns:a16="http://schemas.microsoft.com/office/drawing/2014/main" val="409245096"/>
                    </a:ext>
                  </a:extLst>
                </a:gridCol>
                <a:gridCol w="493776">
                  <a:extLst>
                    <a:ext uri="{9D8B030D-6E8A-4147-A177-3AD203B41FA5}">
                      <a16:colId xmlns:a16="http://schemas.microsoft.com/office/drawing/2014/main" val="2149946905"/>
                    </a:ext>
                  </a:extLst>
                </a:gridCol>
                <a:gridCol w="493776">
                  <a:extLst>
                    <a:ext uri="{9D8B030D-6E8A-4147-A177-3AD203B41FA5}">
                      <a16:colId xmlns:a16="http://schemas.microsoft.com/office/drawing/2014/main" val="142769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8603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- 2021-03-02 16:55:07</a:t>
                      </a:r>
                      <a:r>
                        <a:rPr kumimoji="0" lang="es-ES" sz="1000" b="0" i="0" u="none" strike="noStrike" kern="1200" cap="none" spc="0" normalizeH="0" baseline="0" noProof="0">
                          <a:ln>
                            <a:noFill/>
                          </a:ln>
                          <a:solidFill>
                            <a:prstClr val="black"/>
                          </a:solidFill>
                          <a:effectLst/>
                          <a:uLnTx/>
                          <a:uFillTx/>
                          <a:latin typeface="+mn-lt"/>
                          <a:ea typeface="+mn-ea"/>
                          <a:cs typeface="+mn-cs"/>
                        </a:rPr>
                        <a:t>
 Si este Marzo vas a salir a la ruta, prestale atención al estado de tu moto.⁣
⁣
@moreagustavo te da todo los #Mototips 📝 necesarios.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4351027"/>
                  </a:ext>
                </a:extLst>
              </a:tr>
            </a:tbl>
          </a:graphicData>
        </a:graphic>
      </p:graphicFrame>
      <p:sp>
        <p:nvSpPr>
          <p:cNvPr id="4" name="Text Placeholder 3">
            <a:extLst>
              <a:ext uri="{FF2B5EF4-FFF2-40B4-BE49-F238E27FC236}">
                <a16:creationId xmlns:a16="http://schemas.microsoft.com/office/drawing/2014/main" id="{09EA797C-B954-4F0B-99E4-B49E70A89B5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516691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EE0FA-E5FC-4238-9082-CDA0523B4F09}"/>
              </a:ext>
            </a:extLst>
          </p:cNvPr>
          <p:cNvSpPr>
            <a:spLocks noGrp="1"/>
          </p:cNvSpPr>
          <p:nvPr>
            <p:ph type="title"/>
          </p:nvPr>
        </p:nvSpPr>
        <p:spPr/>
        <p:txBody>
          <a:bodyPr/>
          <a:lstStyle/>
          <a:p>
            <a:r>
              <a:rPr lang="en-US"/>
              <a:t>Facebook Post Table + Reactions | Motomel - 10 of 19</a:t>
            </a:r>
          </a:p>
        </p:txBody>
      </p:sp>
      <p:graphicFrame>
        <p:nvGraphicFramePr>
          <p:cNvPr id="5" name="Table Placeholder 4">
            <a:extLst>
              <a:ext uri="{FF2B5EF4-FFF2-40B4-BE49-F238E27FC236}">
                <a16:creationId xmlns:a16="http://schemas.microsoft.com/office/drawing/2014/main" id="{FA9B5742-89A2-497A-BF36-71016381733A}"/>
              </a:ext>
            </a:extLst>
          </p:cNvPr>
          <p:cNvGraphicFramePr>
            <a:graphicFrameLocks noGrp="1"/>
          </p:cNvGraphicFramePr>
          <p:nvPr>
            <p:ph type="tbl" sz="quarter" idx="13"/>
            <p:extLst>
              <p:ext uri="{D42A27DB-BD31-4B8C-83A1-F6EECF244321}">
                <p14:modId xmlns:p14="http://schemas.microsoft.com/office/powerpoint/2010/main" val="2995328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5218182"/>
                    </a:ext>
                  </a:extLst>
                </a:gridCol>
                <a:gridCol w="493776">
                  <a:extLst>
                    <a:ext uri="{9D8B030D-6E8A-4147-A177-3AD203B41FA5}">
                      <a16:colId xmlns:a16="http://schemas.microsoft.com/office/drawing/2014/main" val="1179969648"/>
                    </a:ext>
                  </a:extLst>
                </a:gridCol>
                <a:gridCol w="493776">
                  <a:extLst>
                    <a:ext uri="{9D8B030D-6E8A-4147-A177-3AD203B41FA5}">
                      <a16:colId xmlns:a16="http://schemas.microsoft.com/office/drawing/2014/main" val="2332025158"/>
                    </a:ext>
                  </a:extLst>
                </a:gridCol>
                <a:gridCol w="493776">
                  <a:extLst>
                    <a:ext uri="{9D8B030D-6E8A-4147-A177-3AD203B41FA5}">
                      <a16:colId xmlns:a16="http://schemas.microsoft.com/office/drawing/2014/main" val="1026654042"/>
                    </a:ext>
                  </a:extLst>
                </a:gridCol>
                <a:gridCol w="493776">
                  <a:extLst>
                    <a:ext uri="{9D8B030D-6E8A-4147-A177-3AD203B41FA5}">
                      <a16:colId xmlns:a16="http://schemas.microsoft.com/office/drawing/2014/main" val="1981254843"/>
                    </a:ext>
                  </a:extLst>
                </a:gridCol>
                <a:gridCol w="493776">
                  <a:extLst>
                    <a:ext uri="{9D8B030D-6E8A-4147-A177-3AD203B41FA5}">
                      <a16:colId xmlns:a16="http://schemas.microsoft.com/office/drawing/2014/main" val="2598574827"/>
                    </a:ext>
                  </a:extLst>
                </a:gridCol>
                <a:gridCol w="493776">
                  <a:extLst>
                    <a:ext uri="{9D8B030D-6E8A-4147-A177-3AD203B41FA5}">
                      <a16:colId xmlns:a16="http://schemas.microsoft.com/office/drawing/2014/main" val="3415261017"/>
                    </a:ext>
                  </a:extLst>
                </a:gridCol>
                <a:gridCol w="493776">
                  <a:extLst>
                    <a:ext uri="{9D8B030D-6E8A-4147-A177-3AD203B41FA5}">
                      <a16:colId xmlns:a16="http://schemas.microsoft.com/office/drawing/2014/main" val="4107701399"/>
                    </a:ext>
                  </a:extLst>
                </a:gridCol>
                <a:gridCol w="493776">
                  <a:extLst>
                    <a:ext uri="{9D8B030D-6E8A-4147-A177-3AD203B41FA5}">
                      <a16:colId xmlns:a16="http://schemas.microsoft.com/office/drawing/2014/main" val="1415868223"/>
                    </a:ext>
                  </a:extLst>
                </a:gridCol>
                <a:gridCol w="493776">
                  <a:extLst>
                    <a:ext uri="{9D8B030D-6E8A-4147-A177-3AD203B41FA5}">
                      <a16:colId xmlns:a16="http://schemas.microsoft.com/office/drawing/2014/main" val="4267586855"/>
                    </a:ext>
                  </a:extLst>
                </a:gridCol>
                <a:gridCol w="493776">
                  <a:extLst>
                    <a:ext uri="{9D8B030D-6E8A-4147-A177-3AD203B41FA5}">
                      <a16:colId xmlns:a16="http://schemas.microsoft.com/office/drawing/2014/main" val="3262206356"/>
                    </a:ext>
                  </a:extLst>
                </a:gridCol>
                <a:gridCol w="493776">
                  <a:extLst>
                    <a:ext uri="{9D8B030D-6E8A-4147-A177-3AD203B41FA5}">
                      <a16:colId xmlns:a16="http://schemas.microsoft.com/office/drawing/2014/main" val="377435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836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- 2021-02-18 18:38:05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1855214"/>
                  </a:ext>
                </a:extLst>
              </a:tr>
            </a:tbl>
          </a:graphicData>
        </a:graphic>
      </p:graphicFrame>
      <p:sp>
        <p:nvSpPr>
          <p:cNvPr id="4" name="Text Placeholder 3">
            <a:extLst>
              <a:ext uri="{FF2B5EF4-FFF2-40B4-BE49-F238E27FC236}">
                <a16:creationId xmlns:a16="http://schemas.microsoft.com/office/drawing/2014/main" id="{CE7703FA-722D-4C47-B42F-896A6F18E00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493875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C2395-0600-450E-B1A9-5B856EE66A1B}"/>
              </a:ext>
            </a:extLst>
          </p:cNvPr>
          <p:cNvSpPr>
            <a:spLocks noGrp="1"/>
          </p:cNvSpPr>
          <p:nvPr>
            <p:ph type="title"/>
          </p:nvPr>
        </p:nvSpPr>
        <p:spPr/>
        <p:txBody>
          <a:bodyPr/>
          <a:lstStyle/>
          <a:p>
            <a:r>
              <a:rPr lang="en-US"/>
              <a:t>Facebook Post Table + Reactions | Motomel - 11 of 19</a:t>
            </a:r>
          </a:p>
        </p:txBody>
      </p:sp>
      <p:graphicFrame>
        <p:nvGraphicFramePr>
          <p:cNvPr id="5" name="Table Placeholder 4">
            <a:extLst>
              <a:ext uri="{FF2B5EF4-FFF2-40B4-BE49-F238E27FC236}">
                <a16:creationId xmlns:a16="http://schemas.microsoft.com/office/drawing/2014/main" id="{3563EAE1-65B6-4377-9C65-3258C52C85B6}"/>
              </a:ext>
            </a:extLst>
          </p:cNvPr>
          <p:cNvGraphicFramePr>
            <a:graphicFrameLocks noGrp="1"/>
          </p:cNvGraphicFramePr>
          <p:nvPr>
            <p:ph type="tbl" sz="quarter" idx="13"/>
            <p:extLst>
              <p:ext uri="{D42A27DB-BD31-4B8C-83A1-F6EECF244321}">
                <p14:modId xmlns:p14="http://schemas.microsoft.com/office/powerpoint/2010/main" val="4245140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8543617"/>
                    </a:ext>
                  </a:extLst>
                </a:gridCol>
                <a:gridCol w="493776">
                  <a:extLst>
                    <a:ext uri="{9D8B030D-6E8A-4147-A177-3AD203B41FA5}">
                      <a16:colId xmlns:a16="http://schemas.microsoft.com/office/drawing/2014/main" val="2512351345"/>
                    </a:ext>
                  </a:extLst>
                </a:gridCol>
                <a:gridCol w="493776">
                  <a:extLst>
                    <a:ext uri="{9D8B030D-6E8A-4147-A177-3AD203B41FA5}">
                      <a16:colId xmlns:a16="http://schemas.microsoft.com/office/drawing/2014/main" val="3211149521"/>
                    </a:ext>
                  </a:extLst>
                </a:gridCol>
                <a:gridCol w="493776">
                  <a:extLst>
                    <a:ext uri="{9D8B030D-6E8A-4147-A177-3AD203B41FA5}">
                      <a16:colId xmlns:a16="http://schemas.microsoft.com/office/drawing/2014/main" val="3953812386"/>
                    </a:ext>
                  </a:extLst>
                </a:gridCol>
                <a:gridCol w="493776">
                  <a:extLst>
                    <a:ext uri="{9D8B030D-6E8A-4147-A177-3AD203B41FA5}">
                      <a16:colId xmlns:a16="http://schemas.microsoft.com/office/drawing/2014/main" val="2985610679"/>
                    </a:ext>
                  </a:extLst>
                </a:gridCol>
                <a:gridCol w="493776">
                  <a:extLst>
                    <a:ext uri="{9D8B030D-6E8A-4147-A177-3AD203B41FA5}">
                      <a16:colId xmlns:a16="http://schemas.microsoft.com/office/drawing/2014/main" val="42527848"/>
                    </a:ext>
                  </a:extLst>
                </a:gridCol>
                <a:gridCol w="493776">
                  <a:extLst>
                    <a:ext uri="{9D8B030D-6E8A-4147-A177-3AD203B41FA5}">
                      <a16:colId xmlns:a16="http://schemas.microsoft.com/office/drawing/2014/main" val="3277186835"/>
                    </a:ext>
                  </a:extLst>
                </a:gridCol>
                <a:gridCol w="493776">
                  <a:extLst>
                    <a:ext uri="{9D8B030D-6E8A-4147-A177-3AD203B41FA5}">
                      <a16:colId xmlns:a16="http://schemas.microsoft.com/office/drawing/2014/main" val="3491611064"/>
                    </a:ext>
                  </a:extLst>
                </a:gridCol>
                <a:gridCol w="493776">
                  <a:extLst>
                    <a:ext uri="{9D8B030D-6E8A-4147-A177-3AD203B41FA5}">
                      <a16:colId xmlns:a16="http://schemas.microsoft.com/office/drawing/2014/main" val="3815549124"/>
                    </a:ext>
                  </a:extLst>
                </a:gridCol>
                <a:gridCol w="493776">
                  <a:extLst>
                    <a:ext uri="{9D8B030D-6E8A-4147-A177-3AD203B41FA5}">
                      <a16:colId xmlns:a16="http://schemas.microsoft.com/office/drawing/2014/main" val="3317662381"/>
                    </a:ext>
                  </a:extLst>
                </a:gridCol>
                <a:gridCol w="493776">
                  <a:extLst>
                    <a:ext uri="{9D8B030D-6E8A-4147-A177-3AD203B41FA5}">
                      <a16:colId xmlns:a16="http://schemas.microsoft.com/office/drawing/2014/main" val="1932113729"/>
                    </a:ext>
                  </a:extLst>
                </a:gridCol>
                <a:gridCol w="493776">
                  <a:extLst>
                    <a:ext uri="{9D8B030D-6E8A-4147-A177-3AD203B41FA5}">
                      <a16:colId xmlns:a16="http://schemas.microsoft.com/office/drawing/2014/main" val="358967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00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23:59:00</a:t>
                      </a:r>
                      <a:r>
                        <a:rPr kumimoji="0" lang="es-ES" sz="1000" b="0" i="0" u="none" strike="noStrike" kern="1200" cap="none" spc="0" normalizeH="0" baseline="0" noProof="0">
                          <a:ln>
                            <a:noFill/>
                          </a:ln>
                          <a:solidFill>
                            <a:prstClr val="black"/>
                          </a:solidFill>
                          <a:effectLst/>
                          <a:uLnTx/>
                          <a:uFillTx/>
                          <a:latin typeface="+mn-lt"/>
                          <a:ea typeface="+mn-ea"/>
                          <a:cs typeface="+mn-cs"/>
                        </a:rPr>
                        <a:t>
 Seguí las recomendaciones que @moreagustavo tiene para contarte. ⁣
⁣
El #MotoTip 📝 de hoy es acerca del control y la limpieza del carburador, ya que nos da tranquilidad cuando salimos a la ruta. ⁣
⁣
¿Cómo chequearlo? Gustavo te lo explica. ¡Mirá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6790590"/>
                  </a:ext>
                </a:extLst>
              </a:tr>
            </a:tbl>
          </a:graphicData>
        </a:graphic>
      </p:graphicFrame>
      <p:sp>
        <p:nvSpPr>
          <p:cNvPr id="4" name="Text Placeholder 3">
            <a:extLst>
              <a:ext uri="{FF2B5EF4-FFF2-40B4-BE49-F238E27FC236}">
                <a16:creationId xmlns:a16="http://schemas.microsoft.com/office/drawing/2014/main" id="{0D11DFE4-4394-4139-94BF-5ECB5BF0535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6280837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19328-4BFE-423F-A0E1-97C2C507D8E3}"/>
              </a:ext>
            </a:extLst>
          </p:cNvPr>
          <p:cNvSpPr>
            <a:spLocks noGrp="1"/>
          </p:cNvSpPr>
          <p:nvPr>
            <p:ph type="title"/>
          </p:nvPr>
        </p:nvSpPr>
        <p:spPr/>
        <p:txBody>
          <a:bodyPr/>
          <a:lstStyle/>
          <a:p>
            <a:r>
              <a:rPr lang="en-US"/>
              <a:t>Facebook Post Table + Reactions | Motomel - 12 of 19</a:t>
            </a:r>
          </a:p>
        </p:txBody>
      </p:sp>
      <p:graphicFrame>
        <p:nvGraphicFramePr>
          <p:cNvPr id="5" name="Table Placeholder 4">
            <a:extLst>
              <a:ext uri="{FF2B5EF4-FFF2-40B4-BE49-F238E27FC236}">
                <a16:creationId xmlns:a16="http://schemas.microsoft.com/office/drawing/2014/main" id="{AC72BD68-17B5-4296-81C1-7CC135A67AFC}"/>
              </a:ext>
            </a:extLst>
          </p:cNvPr>
          <p:cNvGraphicFramePr>
            <a:graphicFrameLocks noGrp="1"/>
          </p:cNvGraphicFramePr>
          <p:nvPr>
            <p:ph type="tbl" sz="quarter" idx="13"/>
            <p:extLst>
              <p:ext uri="{D42A27DB-BD31-4B8C-83A1-F6EECF244321}">
                <p14:modId xmlns:p14="http://schemas.microsoft.com/office/powerpoint/2010/main" val="1296131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8446573"/>
                    </a:ext>
                  </a:extLst>
                </a:gridCol>
                <a:gridCol w="493776">
                  <a:extLst>
                    <a:ext uri="{9D8B030D-6E8A-4147-A177-3AD203B41FA5}">
                      <a16:colId xmlns:a16="http://schemas.microsoft.com/office/drawing/2014/main" val="4123241332"/>
                    </a:ext>
                  </a:extLst>
                </a:gridCol>
                <a:gridCol w="493776">
                  <a:extLst>
                    <a:ext uri="{9D8B030D-6E8A-4147-A177-3AD203B41FA5}">
                      <a16:colId xmlns:a16="http://schemas.microsoft.com/office/drawing/2014/main" val="4008488769"/>
                    </a:ext>
                  </a:extLst>
                </a:gridCol>
                <a:gridCol w="493776">
                  <a:extLst>
                    <a:ext uri="{9D8B030D-6E8A-4147-A177-3AD203B41FA5}">
                      <a16:colId xmlns:a16="http://schemas.microsoft.com/office/drawing/2014/main" val="463623996"/>
                    </a:ext>
                  </a:extLst>
                </a:gridCol>
                <a:gridCol w="493776">
                  <a:extLst>
                    <a:ext uri="{9D8B030D-6E8A-4147-A177-3AD203B41FA5}">
                      <a16:colId xmlns:a16="http://schemas.microsoft.com/office/drawing/2014/main" val="2747801504"/>
                    </a:ext>
                  </a:extLst>
                </a:gridCol>
                <a:gridCol w="493776">
                  <a:extLst>
                    <a:ext uri="{9D8B030D-6E8A-4147-A177-3AD203B41FA5}">
                      <a16:colId xmlns:a16="http://schemas.microsoft.com/office/drawing/2014/main" val="3335293939"/>
                    </a:ext>
                  </a:extLst>
                </a:gridCol>
                <a:gridCol w="493776">
                  <a:extLst>
                    <a:ext uri="{9D8B030D-6E8A-4147-A177-3AD203B41FA5}">
                      <a16:colId xmlns:a16="http://schemas.microsoft.com/office/drawing/2014/main" val="3054850044"/>
                    </a:ext>
                  </a:extLst>
                </a:gridCol>
                <a:gridCol w="493776">
                  <a:extLst>
                    <a:ext uri="{9D8B030D-6E8A-4147-A177-3AD203B41FA5}">
                      <a16:colId xmlns:a16="http://schemas.microsoft.com/office/drawing/2014/main" val="3969193502"/>
                    </a:ext>
                  </a:extLst>
                </a:gridCol>
                <a:gridCol w="493776">
                  <a:extLst>
                    <a:ext uri="{9D8B030D-6E8A-4147-A177-3AD203B41FA5}">
                      <a16:colId xmlns:a16="http://schemas.microsoft.com/office/drawing/2014/main" val="1072496698"/>
                    </a:ext>
                  </a:extLst>
                </a:gridCol>
                <a:gridCol w="493776">
                  <a:extLst>
                    <a:ext uri="{9D8B030D-6E8A-4147-A177-3AD203B41FA5}">
                      <a16:colId xmlns:a16="http://schemas.microsoft.com/office/drawing/2014/main" val="3391102448"/>
                    </a:ext>
                  </a:extLst>
                </a:gridCol>
                <a:gridCol w="493776">
                  <a:extLst>
                    <a:ext uri="{9D8B030D-6E8A-4147-A177-3AD203B41FA5}">
                      <a16:colId xmlns:a16="http://schemas.microsoft.com/office/drawing/2014/main" val="3762281834"/>
                    </a:ext>
                  </a:extLst>
                </a:gridCol>
                <a:gridCol w="493776">
                  <a:extLst>
                    <a:ext uri="{9D8B030D-6E8A-4147-A177-3AD203B41FA5}">
                      <a16:colId xmlns:a16="http://schemas.microsoft.com/office/drawing/2014/main" val="2544495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4538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- 2021-02-25 23:55:44</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3432602"/>
                  </a:ext>
                </a:extLst>
              </a:tr>
            </a:tbl>
          </a:graphicData>
        </a:graphic>
      </p:graphicFrame>
      <p:sp>
        <p:nvSpPr>
          <p:cNvPr id="4" name="Text Placeholder 3">
            <a:extLst>
              <a:ext uri="{FF2B5EF4-FFF2-40B4-BE49-F238E27FC236}">
                <a16:creationId xmlns:a16="http://schemas.microsoft.com/office/drawing/2014/main" id="{27B9ED1C-62A1-4E0C-ACC9-28D2FF07B69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781605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92060-1C27-4324-B9F9-58958C362E98}"/>
              </a:ext>
            </a:extLst>
          </p:cNvPr>
          <p:cNvSpPr>
            <a:spLocks noGrp="1"/>
          </p:cNvSpPr>
          <p:nvPr>
            <p:ph type="title"/>
          </p:nvPr>
        </p:nvSpPr>
        <p:spPr/>
        <p:txBody>
          <a:bodyPr/>
          <a:lstStyle/>
          <a:p>
            <a:r>
              <a:rPr lang="en-US"/>
              <a:t>Facebook Post Table + Reactions | Motomel - 13 of 19</a:t>
            </a:r>
          </a:p>
        </p:txBody>
      </p:sp>
      <p:graphicFrame>
        <p:nvGraphicFramePr>
          <p:cNvPr id="5" name="Table Placeholder 4">
            <a:extLst>
              <a:ext uri="{FF2B5EF4-FFF2-40B4-BE49-F238E27FC236}">
                <a16:creationId xmlns:a16="http://schemas.microsoft.com/office/drawing/2014/main" id="{23203AE4-B411-40C0-9109-84C51E8C3931}"/>
              </a:ext>
            </a:extLst>
          </p:cNvPr>
          <p:cNvGraphicFramePr>
            <a:graphicFrameLocks noGrp="1"/>
          </p:cNvGraphicFramePr>
          <p:nvPr>
            <p:ph type="tbl" sz="quarter" idx="13"/>
            <p:extLst>
              <p:ext uri="{D42A27DB-BD31-4B8C-83A1-F6EECF244321}">
                <p14:modId xmlns:p14="http://schemas.microsoft.com/office/powerpoint/2010/main" val="151022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3359313"/>
                    </a:ext>
                  </a:extLst>
                </a:gridCol>
                <a:gridCol w="493776">
                  <a:extLst>
                    <a:ext uri="{9D8B030D-6E8A-4147-A177-3AD203B41FA5}">
                      <a16:colId xmlns:a16="http://schemas.microsoft.com/office/drawing/2014/main" val="3182731511"/>
                    </a:ext>
                  </a:extLst>
                </a:gridCol>
                <a:gridCol w="493776">
                  <a:extLst>
                    <a:ext uri="{9D8B030D-6E8A-4147-A177-3AD203B41FA5}">
                      <a16:colId xmlns:a16="http://schemas.microsoft.com/office/drawing/2014/main" val="676056158"/>
                    </a:ext>
                  </a:extLst>
                </a:gridCol>
                <a:gridCol w="493776">
                  <a:extLst>
                    <a:ext uri="{9D8B030D-6E8A-4147-A177-3AD203B41FA5}">
                      <a16:colId xmlns:a16="http://schemas.microsoft.com/office/drawing/2014/main" val="3627586015"/>
                    </a:ext>
                  </a:extLst>
                </a:gridCol>
                <a:gridCol w="493776">
                  <a:extLst>
                    <a:ext uri="{9D8B030D-6E8A-4147-A177-3AD203B41FA5}">
                      <a16:colId xmlns:a16="http://schemas.microsoft.com/office/drawing/2014/main" val="1949146385"/>
                    </a:ext>
                  </a:extLst>
                </a:gridCol>
                <a:gridCol w="493776">
                  <a:extLst>
                    <a:ext uri="{9D8B030D-6E8A-4147-A177-3AD203B41FA5}">
                      <a16:colId xmlns:a16="http://schemas.microsoft.com/office/drawing/2014/main" val="2846016747"/>
                    </a:ext>
                  </a:extLst>
                </a:gridCol>
                <a:gridCol w="493776">
                  <a:extLst>
                    <a:ext uri="{9D8B030D-6E8A-4147-A177-3AD203B41FA5}">
                      <a16:colId xmlns:a16="http://schemas.microsoft.com/office/drawing/2014/main" val="2860128189"/>
                    </a:ext>
                  </a:extLst>
                </a:gridCol>
                <a:gridCol w="493776">
                  <a:extLst>
                    <a:ext uri="{9D8B030D-6E8A-4147-A177-3AD203B41FA5}">
                      <a16:colId xmlns:a16="http://schemas.microsoft.com/office/drawing/2014/main" val="2451157932"/>
                    </a:ext>
                  </a:extLst>
                </a:gridCol>
                <a:gridCol w="493776">
                  <a:extLst>
                    <a:ext uri="{9D8B030D-6E8A-4147-A177-3AD203B41FA5}">
                      <a16:colId xmlns:a16="http://schemas.microsoft.com/office/drawing/2014/main" val="3685489831"/>
                    </a:ext>
                  </a:extLst>
                </a:gridCol>
                <a:gridCol w="493776">
                  <a:extLst>
                    <a:ext uri="{9D8B030D-6E8A-4147-A177-3AD203B41FA5}">
                      <a16:colId xmlns:a16="http://schemas.microsoft.com/office/drawing/2014/main" val="429837714"/>
                    </a:ext>
                  </a:extLst>
                </a:gridCol>
                <a:gridCol w="493776">
                  <a:extLst>
                    <a:ext uri="{9D8B030D-6E8A-4147-A177-3AD203B41FA5}">
                      <a16:colId xmlns:a16="http://schemas.microsoft.com/office/drawing/2014/main" val="1825391373"/>
                    </a:ext>
                  </a:extLst>
                </a:gridCol>
                <a:gridCol w="493776">
                  <a:extLst>
                    <a:ext uri="{9D8B030D-6E8A-4147-A177-3AD203B41FA5}">
                      <a16:colId xmlns:a16="http://schemas.microsoft.com/office/drawing/2014/main" val="3038523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418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- 2021-02-18 14:00:13</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El lubricante debe limpiar y evitar la adherencia de barro y lodo. Cada vez que se reemplaza saldrá con coloración oscura, eso indica que el lubricante cumple la función de limpieza. Lo que no debe suceder es que eso quede dentro del motor.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08684245"/>
                  </a:ext>
                </a:extLst>
              </a:tr>
            </a:tbl>
          </a:graphicData>
        </a:graphic>
      </p:graphicFrame>
      <p:sp>
        <p:nvSpPr>
          <p:cNvPr id="4" name="Text Placeholder 3">
            <a:extLst>
              <a:ext uri="{FF2B5EF4-FFF2-40B4-BE49-F238E27FC236}">
                <a16:creationId xmlns:a16="http://schemas.microsoft.com/office/drawing/2014/main" id="{0CDCD737-C4C7-4FEA-8573-6EDA6AD6999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555908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1C582-D8D8-4FA6-ABC2-74ABF8914BDF}"/>
              </a:ext>
            </a:extLst>
          </p:cNvPr>
          <p:cNvSpPr>
            <a:spLocks noGrp="1"/>
          </p:cNvSpPr>
          <p:nvPr>
            <p:ph type="title"/>
          </p:nvPr>
        </p:nvSpPr>
        <p:spPr/>
        <p:txBody>
          <a:bodyPr/>
          <a:lstStyle/>
          <a:p>
            <a:r>
              <a:rPr lang="en-US"/>
              <a:t>Facebook Post Table + Reactions | Motomel - 14 of 19</a:t>
            </a:r>
          </a:p>
        </p:txBody>
      </p:sp>
      <p:graphicFrame>
        <p:nvGraphicFramePr>
          <p:cNvPr id="5" name="Table Placeholder 4">
            <a:extLst>
              <a:ext uri="{FF2B5EF4-FFF2-40B4-BE49-F238E27FC236}">
                <a16:creationId xmlns:a16="http://schemas.microsoft.com/office/drawing/2014/main" id="{09CF9C12-1464-4FBC-98CE-B0EB971D8129}"/>
              </a:ext>
            </a:extLst>
          </p:cNvPr>
          <p:cNvGraphicFramePr>
            <a:graphicFrameLocks noGrp="1"/>
          </p:cNvGraphicFramePr>
          <p:nvPr>
            <p:ph type="tbl" sz="quarter" idx="13"/>
            <p:extLst>
              <p:ext uri="{D42A27DB-BD31-4B8C-83A1-F6EECF244321}">
                <p14:modId xmlns:p14="http://schemas.microsoft.com/office/powerpoint/2010/main" val="203856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3429818"/>
                    </a:ext>
                  </a:extLst>
                </a:gridCol>
                <a:gridCol w="493776">
                  <a:extLst>
                    <a:ext uri="{9D8B030D-6E8A-4147-A177-3AD203B41FA5}">
                      <a16:colId xmlns:a16="http://schemas.microsoft.com/office/drawing/2014/main" val="727543300"/>
                    </a:ext>
                  </a:extLst>
                </a:gridCol>
                <a:gridCol w="493776">
                  <a:extLst>
                    <a:ext uri="{9D8B030D-6E8A-4147-A177-3AD203B41FA5}">
                      <a16:colId xmlns:a16="http://schemas.microsoft.com/office/drawing/2014/main" val="2920392546"/>
                    </a:ext>
                  </a:extLst>
                </a:gridCol>
                <a:gridCol w="493776">
                  <a:extLst>
                    <a:ext uri="{9D8B030D-6E8A-4147-A177-3AD203B41FA5}">
                      <a16:colId xmlns:a16="http://schemas.microsoft.com/office/drawing/2014/main" val="3878339275"/>
                    </a:ext>
                  </a:extLst>
                </a:gridCol>
                <a:gridCol w="493776">
                  <a:extLst>
                    <a:ext uri="{9D8B030D-6E8A-4147-A177-3AD203B41FA5}">
                      <a16:colId xmlns:a16="http://schemas.microsoft.com/office/drawing/2014/main" val="473876913"/>
                    </a:ext>
                  </a:extLst>
                </a:gridCol>
                <a:gridCol w="493776">
                  <a:extLst>
                    <a:ext uri="{9D8B030D-6E8A-4147-A177-3AD203B41FA5}">
                      <a16:colId xmlns:a16="http://schemas.microsoft.com/office/drawing/2014/main" val="2673628493"/>
                    </a:ext>
                  </a:extLst>
                </a:gridCol>
                <a:gridCol w="493776">
                  <a:extLst>
                    <a:ext uri="{9D8B030D-6E8A-4147-A177-3AD203B41FA5}">
                      <a16:colId xmlns:a16="http://schemas.microsoft.com/office/drawing/2014/main" val="67037467"/>
                    </a:ext>
                  </a:extLst>
                </a:gridCol>
                <a:gridCol w="493776">
                  <a:extLst>
                    <a:ext uri="{9D8B030D-6E8A-4147-A177-3AD203B41FA5}">
                      <a16:colId xmlns:a16="http://schemas.microsoft.com/office/drawing/2014/main" val="2056836548"/>
                    </a:ext>
                  </a:extLst>
                </a:gridCol>
                <a:gridCol w="493776">
                  <a:extLst>
                    <a:ext uri="{9D8B030D-6E8A-4147-A177-3AD203B41FA5}">
                      <a16:colId xmlns:a16="http://schemas.microsoft.com/office/drawing/2014/main" val="636593553"/>
                    </a:ext>
                  </a:extLst>
                </a:gridCol>
                <a:gridCol w="493776">
                  <a:extLst>
                    <a:ext uri="{9D8B030D-6E8A-4147-A177-3AD203B41FA5}">
                      <a16:colId xmlns:a16="http://schemas.microsoft.com/office/drawing/2014/main" val="3556836749"/>
                    </a:ext>
                  </a:extLst>
                </a:gridCol>
                <a:gridCol w="493776">
                  <a:extLst>
                    <a:ext uri="{9D8B030D-6E8A-4147-A177-3AD203B41FA5}">
                      <a16:colId xmlns:a16="http://schemas.microsoft.com/office/drawing/2014/main" val="1742822401"/>
                    </a:ext>
                  </a:extLst>
                </a:gridCol>
                <a:gridCol w="493776">
                  <a:extLst>
                    <a:ext uri="{9D8B030D-6E8A-4147-A177-3AD203B41FA5}">
                      <a16:colId xmlns:a16="http://schemas.microsoft.com/office/drawing/2014/main" val="2144463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89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- 2021-03-08 15:35:52</a:t>
                      </a:r>
                      <a:r>
                        <a:rPr kumimoji="0" lang="es-ES" sz="1000" b="0" i="0" u="none" strike="noStrike" kern="1200" cap="none" spc="0" normalizeH="0" baseline="0" noProof="0">
                          <a:ln>
                            <a:noFill/>
                          </a:ln>
                          <a:solidFill>
                            <a:prstClr val="black"/>
                          </a:solidFill>
                          <a:effectLst/>
                          <a:uLnTx/>
                          <a:uFillTx/>
                          <a:latin typeface="+mn-lt"/>
                          <a:ea typeface="+mn-ea"/>
                          <a:cs typeface="+mn-cs"/>
                        </a:rPr>
                        <a:t>
 Conmemoramos el 8 de Marzo, Día Internacional de la Mujer. ⁣
⁣
Feliz día a quienes luchan por un mundo más igualitario día a día.⁣
#diadelamujer #8m #Motomeltebanca #Felizdía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0748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- 2021-03-09 17:50:02</a:t>
                      </a:r>
                      <a:r>
                        <a:rPr kumimoji="0" lang="es-ES" sz="1000" b="0" i="0" u="none" strike="noStrike" kern="1200" cap="none" spc="0" normalizeH="0" baseline="0" noProof="0">
                          <a:ln>
                            <a:noFill/>
                          </a:ln>
                          <a:solidFill>
                            <a:prstClr val="black"/>
                          </a:solidFill>
                          <a:effectLst/>
                          <a:uLnTx/>
                          <a:uFillTx/>
                          <a:latin typeface="+mn-lt"/>
                          <a:ea typeface="+mn-ea"/>
                          <a:cs typeface="+mn-cs"/>
                        </a:rPr>
                        <a:t>
 El #JugadorMotomel de ésta fecha es sin dudas Sebastián Villa de Boca. Fue una pesadilla para la defensa de Velez, el jugador más desequilibrante del partido. ⁣
⁣
¡Felicitaciones Sebastián!⁣
⁣
Seguimos bancando el fútbol argentino.⁣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603618"/>
                  </a:ext>
                </a:extLst>
              </a:tr>
            </a:tbl>
          </a:graphicData>
        </a:graphic>
      </p:graphicFrame>
      <p:sp>
        <p:nvSpPr>
          <p:cNvPr id="4" name="Text Placeholder 3">
            <a:extLst>
              <a:ext uri="{FF2B5EF4-FFF2-40B4-BE49-F238E27FC236}">
                <a16:creationId xmlns:a16="http://schemas.microsoft.com/office/drawing/2014/main" id="{D601108F-1853-45C3-A44D-C191FF12F81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093856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8F3B-8183-44A5-BC6F-5D156EE5BC87}"/>
              </a:ext>
            </a:extLst>
          </p:cNvPr>
          <p:cNvSpPr>
            <a:spLocks noGrp="1"/>
          </p:cNvSpPr>
          <p:nvPr>
            <p:ph type="title"/>
          </p:nvPr>
        </p:nvSpPr>
        <p:spPr/>
        <p:txBody>
          <a:bodyPr/>
          <a:lstStyle/>
          <a:p>
            <a:r>
              <a:rPr lang="en-US"/>
              <a:t>Facebook Post Table + Reactions | Motomel - 15 of 19</a:t>
            </a:r>
          </a:p>
        </p:txBody>
      </p:sp>
      <p:graphicFrame>
        <p:nvGraphicFramePr>
          <p:cNvPr id="5" name="Table Placeholder 4">
            <a:extLst>
              <a:ext uri="{FF2B5EF4-FFF2-40B4-BE49-F238E27FC236}">
                <a16:creationId xmlns:a16="http://schemas.microsoft.com/office/drawing/2014/main" id="{6188E868-8F6B-4432-ABF3-0AA2A354B35A}"/>
              </a:ext>
            </a:extLst>
          </p:cNvPr>
          <p:cNvGraphicFramePr>
            <a:graphicFrameLocks noGrp="1"/>
          </p:cNvGraphicFramePr>
          <p:nvPr>
            <p:ph type="tbl" sz="quarter" idx="13"/>
            <p:extLst>
              <p:ext uri="{D42A27DB-BD31-4B8C-83A1-F6EECF244321}">
                <p14:modId xmlns:p14="http://schemas.microsoft.com/office/powerpoint/2010/main" val="3613931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1103206"/>
                    </a:ext>
                  </a:extLst>
                </a:gridCol>
                <a:gridCol w="493776">
                  <a:extLst>
                    <a:ext uri="{9D8B030D-6E8A-4147-A177-3AD203B41FA5}">
                      <a16:colId xmlns:a16="http://schemas.microsoft.com/office/drawing/2014/main" val="825496310"/>
                    </a:ext>
                  </a:extLst>
                </a:gridCol>
                <a:gridCol w="493776">
                  <a:extLst>
                    <a:ext uri="{9D8B030D-6E8A-4147-A177-3AD203B41FA5}">
                      <a16:colId xmlns:a16="http://schemas.microsoft.com/office/drawing/2014/main" val="2681345628"/>
                    </a:ext>
                  </a:extLst>
                </a:gridCol>
                <a:gridCol w="493776">
                  <a:extLst>
                    <a:ext uri="{9D8B030D-6E8A-4147-A177-3AD203B41FA5}">
                      <a16:colId xmlns:a16="http://schemas.microsoft.com/office/drawing/2014/main" val="636327568"/>
                    </a:ext>
                  </a:extLst>
                </a:gridCol>
                <a:gridCol w="493776">
                  <a:extLst>
                    <a:ext uri="{9D8B030D-6E8A-4147-A177-3AD203B41FA5}">
                      <a16:colId xmlns:a16="http://schemas.microsoft.com/office/drawing/2014/main" val="1433509128"/>
                    </a:ext>
                  </a:extLst>
                </a:gridCol>
                <a:gridCol w="493776">
                  <a:extLst>
                    <a:ext uri="{9D8B030D-6E8A-4147-A177-3AD203B41FA5}">
                      <a16:colId xmlns:a16="http://schemas.microsoft.com/office/drawing/2014/main" val="3329039272"/>
                    </a:ext>
                  </a:extLst>
                </a:gridCol>
                <a:gridCol w="493776">
                  <a:extLst>
                    <a:ext uri="{9D8B030D-6E8A-4147-A177-3AD203B41FA5}">
                      <a16:colId xmlns:a16="http://schemas.microsoft.com/office/drawing/2014/main" val="1600658118"/>
                    </a:ext>
                  </a:extLst>
                </a:gridCol>
                <a:gridCol w="493776">
                  <a:extLst>
                    <a:ext uri="{9D8B030D-6E8A-4147-A177-3AD203B41FA5}">
                      <a16:colId xmlns:a16="http://schemas.microsoft.com/office/drawing/2014/main" val="2725309303"/>
                    </a:ext>
                  </a:extLst>
                </a:gridCol>
                <a:gridCol w="493776">
                  <a:extLst>
                    <a:ext uri="{9D8B030D-6E8A-4147-A177-3AD203B41FA5}">
                      <a16:colId xmlns:a16="http://schemas.microsoft.com/office/drawing/2014/main" val="2074653179"/>
                    </a:ext>
                  </a:extLst>
                </a:gridCol>
                <a:gridCol w="493776">
                  <a:extLst>
                    <a:ext uri="{9D8B030D-6E8A-4147-A177-3AD203B41FA5}">
                      <a16:colId xmlns:a16="http://schemas.microsoft.com/office/drawing/2014/main" val="1715671203"/>
                    </a:ext>
                  </a:extLst>
                </a:gridCol>
                <a:gridCol w="493776">
                  <a:extLst>
                    <a:ext uri="{9D8B030D-6E8A-4147-A177-3AD203B41FA5}">
                      <a16:colId xmlns:a16="http://schemas.microsoft.com/office/drawing/2014/main" val="510193449"/>
                    </a:ext>
                  </a:extLst>
                </a:gridCol>
                <a:gridCol w="493776">
                  <a:extLst>
                    <a:ext uri="{9D8B030D-6E8A-4147-A177-3AD203B41FA5}">
                      <a16:colId xmlns:a16="http://schemas.microsoft.com/office/drawing/2014/main" val="1451077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236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- 2021-02-25 15:03:43</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típicamente italiano, el scooter EXPERT 150 MILANO es superior por su calidad, sus detalles y sus terminaciones, atendiendo a parámetros internacionales de calidad. 
Ahora, equipado con parabrisas, baúl trasero porta casco, conexión USB y freno a disco delantero. 
Destacate con estilo en la ciudad.
#YaSabésADóndeIr
Consultá precios y planes de financiación en el link de la bio.
#Corven #Motos #Expert150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84697710"/>
                  </a:ext>
                </a:extLst>
              </a:tr>
            </a:tbl>
          </a:graphicData>
        </a:graphic>
      </p:graphicFrame>
      <p:sp>
        <p:nvSpPr>
          <p:cNvPr id="4" name="Text Placeholder 3">
            <a:extLst>
              <a:ext uri="{FF2B5EF4-FFF2-40B4-BE49-F238E27FC236}">
                <a16:creationId xmlns:a16="http://schemas.microsoft.com/office/drawing/2014/main" id="{819234C2-1805-40F3-A5C8-E4A37CB14C7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00259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064D-6F97-42FA-8B9D-8394F4A666C7}"/>
              </a:ext>
            </a:extLst>
          </p:cNvPr>
          <p:cNvSpPr>
            <a:spLocks noGrp="1"/>
          </p:cNvSpPr>
          <p:nvPr>
            <p:ph type="title"/>
          </p:nvPr>
        </p:nvSpPr>
        <p:spPr/>
        <p:txBody>
          <a:bodyPr/>
          <a:lstStyle/>
          <a:p>
            <a:r>
              <a:rPr lang="en-US"/>
              <a:t>Facebook Post Table + Reactions | Motomel - 16 of 19</a:t>
            </a:r>
          </a:p>
        </p:txBody>
      </p:sp>
      <p:graphicFrame>
        <p:nvGraphicFramePr>
          <p:cNvPr id="5" name="Table Placeholder 4">
            <a:extLst>
              <a:ext uri="{FF2B5EF4-FFF2-40B4-BE49-F238E27FC236}">
                <a16:creationId xmlns:a16="http://schemas.microsoft.com/office/drawing/2014/main" id="{70C86F95-34E4-4979-9F3D-E09FF32C3C58}"/>
              </a:ext>
            </a:extLst>
          </p:cNvPr>
          <p:cNvGraphicFramePr>
            <a:graphicFrameLocks noGrp="1"/>
          </p:cNvGraphicFramePr>
          <p:nvPr>
            <p:ph type="tbl" sz="quarter" idx="13"/>
            <p:extLst>
              <p:ext uri="{D42A27DB-BD31-4B8C-83A1-F6EECF244321}">
                <p14:modId xmlns:p14="http://schemas.microsoft.com/office/powerpoint/2010/main" val="3368318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7813162"/>
                    </a:ext>
                  </a:extLst>
                </a:gridCol>
                <a:gridCol w="493776">
                  <a:extLst>
                    <a:ext uri="{9D8B030D-6E8A-4147-A177-3AD203B41FA5}">
                      <a16:colId xmlns:a16="http://schemas.microsoft.com/office/drawing/2014/main" val="2817441707"/>
                    </a:ext>
                  </a:extLst>
                </a:gridCol>
                <a:gridCol w="493776">
                  <a:extLst>
                    <a:ext uri="{9D8B030D-6E8A-4147-A177-3AD203B41FA5}">
                      <a16:colId xmlns:a16="http://schemas.microsoft.com/office/drawing/2014/main" val="1228137836"/>
                    </a:ext>
                  </a:extLst>
                </a:gridCol>
                <a:gridCol w="493776">
                  <a:extLst>
                    <a:ext uri="{9D8B030D-6E8A-4147-A177-3AD203B41FA5}">
                      <a16:colId xmlns:a16="http://schemas.microsoft.com/office/drawing/2014/main" val="458825497"/>
                    </a:ext>
                  </a:extLst>
                </a:gridCol>
                <a:gridCol w="493776">
                  <a:extLst>
                    <a:ext uri="{9D8B030D-6E8A-4147-A177-3AD203B41FA5}">
                      <a16:colId xmlns:a16="http://schemas.microsoft.com/office/drawing/2014/main" val="2306680101"/>
                    </a:ext>
                  </a:extLst>
                </a:gridCol>
                <a:gridCol w="493776">
                  <a:extLst>
                    <a:ext uri="{9D8B030D-6E8A-4147-A177-3AD203B41FA5}">
                      <a16:colId xmlns:a16="http://schemas.microsoft.com/office/drawing/2014/main" val="3176098613"/>
                    </a:ext>
                  </a:extLst>
                </a:gridCol>
                <a:gridCol w="493776">
                  <a:extLst>
                    <a:ext uri="{9D8B030D-6E8A-4147-A177-3AD203B41FA5}">
                      <a16:colId xmlns:a16="http://schemas.microsoft.com/office/drawing/2014/main" val="2798914495"/>
                    </a:ext>
                  </a:extLst>
                </a:gridCol>
                <a:gridCol w="493776">
                  <a:extLst>
                    <a:ext uri="{9D8B030D-6E8A-4147-A177-3AD203B41FA5}">
                      <a16:colId xmlns:a16="http://schemas.microsoft.com/office/drawing/2014/main" val="2325595155"/>
                    </a:ext>
                  </a:extLst>
                </a:gridCol>
                <a:gridCol w="493776">
                  <a:extLst>
                    <a:ext uri="{9D8B030D-6E8A-4147-A177-3AD203B41FA5}">
                      <a16:colId xmlns:a16="http://schemas.microsoft.com/office/drawing/2014/main" val="1791609017"/>
                    </a:ext>
                  </a:extLst>
                </a:gridCol>
                <a:gridCol w="493776">
                  <a:extLst>
                    <a:ext uri="{9D8B030D-6E8A-4147-A177-3AD203B41FA5}">
                      <a16:colId xmlns:a16="http://schemas.microsoft.com/office/drawing/2014/main" val="165898093"/>
                    </a:ext>
                  </a:extLst>
                </a:gridCol>
                <a:gridCol w="493776">
                  <a:extLst>
                    <a:ext uri="{9D8B030D-6E8A-4147-A177-3AD203B41FA5}">
                      <a16:colId xmlns:a16="http://schemas.microsoft.com/office/drawing/2014/main" val="863753735"/>
                    </a:ext>
                  </a:extLst>
                </a:gridCol>
                <a:gridCol w="493776">
                  <a:extLst>
                    <a:ext uri="{9D8B030D-6E8A-4147-A177-3AD203B41FA5}">
                      <a16:colId xmlns:a16="http://schemas.microsoft.com/office/drawing/2014/main" val="45351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816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- 2021-02-23 19:12:10</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8181012"/>
                  </a:ext>
                </a:extLst>
              </a:tr>
            </a:tbl>
          </a:graphicData>
        </a:graphic>
      </p:graphicFrame>
      <p:sp>
        <p:nvSpPr>
          <p:cNvPr id="4" name="Text Placeholder 3">
            <a:extLst>
              <a:ext uri="{FF2B5EF4-FFF2-40B4-BE49-F238E27FC236}">
                <a16:creationId xmlns:a16="http://schemas.microsoft.com/office/drawing/2014/main" id="{A62B47E8-10BA-4225-B0CE-3F6202B5D6A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971324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56299-2E32-4D6A-972D-6AC25D26F972}"/>
              </a:ext>
            </a:extLst>
          </p:cNvPr>
          <p:cNvSpPr>
            <a:spLocks noGrp="1"/>
          </p:cNvSpPr>
          <p:nvPr>
            <p:ph type="title"/>
          </p:nvPr>
        </p:nvSpPr>
        <p:spPr/>
        <p:txBody>
          <a:bodyPr/>
          <a:lstStyle/>
          <a:p>
            <a:r>
              <a:rPr lang="en-US"/>
              <a:t>Facebook Post Table + Reactions | Motomel - 17 of 19</a:t>
            </a:r>
          </a:p>
        </p:txBody>
      </p:sp>
      <p:graphicFrame>
        <p:nvGraphicFramePr>
          <p:cNvPr id="5" name="Table Placeholder 4">
            <a:extLst>
              <a:ext uri="{FF2B5EF4-FFF2-40B4-BE49-F238E27FC236}">
                <a16:creationId xmlns:a16="http://schemas.microsoft.com/office/drawing/2014/main" id="{3EF2D7D0-199B-4678-9E9D-3EC6425A4F55}"/>
              </a:ext>
            </a:extLst>
          </p:cNvPr>
          <p:cNvGraphicFramePr>
            <a:graphicFrameLocks noGrp="1"/>
          </p:cNvGraphicFramePr>
          <p:nvPr>
            <p:ph type="tbl" sz="quarter" idx="13"/>
            <p:extLst>
              <p:ext uri="{D42A27DB-BD31-4B8C-83A1-F6EECF244321}">
                <p14:modId xmlns:p14="http://schemas.microsoft.com/office/powerpoint/2010/main" val="1664504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4663898"/>
                    </a:ext>
                  </a:extLst>
                </a:gridCol>
                <a:gridCol w="493776">
                  <a:extLst>
                    <a:ext uri="{9D8B030D-6E8A-4147-A177-3AD203B41FA5}">
                      <a16:colId xmlns:a16="http://schemas.microsoft.com/office/drawing/2014/main" val="1699267315"/>
                    </a:ext>
                  </a:extLst>
                </a:gridCol>
                <a:gridCol w="493776">
                  <a:extLst>
                    <a:ext uri="{9D8B030D-6E8A-4147-A177-3AD203B41FA5}">
                      <a16:colId xmlns:a16="http://schemas.microsoft.com/office/drawing/2014/main" val="1228286675"/>
                    </a:ext>
                  </a:extLst>
                </a:gridCol>
                <a:gridCol w="493776">
                  <a:extLst>
                    <a:ext uri="{9D8B030D-6E8A-4147-A177-3AD203B41FA5}">
                      <a16:colId xmlns:a16="http://schemas.microsoft.com/office/drawing/2014/main" val="3104997765"/>
                    </a:ext>
                  </a:extLst>
                </a:gridCol>
                <a:gridCol w="493776">
                  <a:extLst>
                    <a:ext uri="{9D8B030D-6E8A-4147-A177-3AD203B41FA5}">
                      <a16:colId xmlns:a16="http://schemas.microsoft.com/office/drawing/2014/main" val="451710518"/>
                    </a:ext>
                  </a:extLst>
                </a:gridCol>
                <a:gridCol w="493776">
                  <a:extLst>
                    <a:ext uri="{9D8B030D-6E8A-4147-A177-3AD203B41FA5}">
                      <a16:colId xmlns:a16="http://schemas.microsoft.com/office/drawing/2014/main" val="4179334959"/>
                    </a:ext>
                  </a:extLst>
                </a:gridCol>
                <a:gridCol w="493776">
                  <a:extLst>
                    <a:ext uri="{9D8B030D-6E8A-4147-A177-3AD203B41FA5}">
                      <a16:colId xmlns:a16="http://schemas.microsoft.com/office/drawing/2014/main" val="3874530206"/>
                    </a:ext>
                  </a:extLst>
                </a:gridCol>
                <a:gridCol w="493776">
                  <a:extLst>
                    <a:ext uri="{9D8B030D-6E8A-4147-A177-3AD203B41FA5}">
                      <a16:colId xmlns:a16="http://schemas.microsoft.com/office/drawing/2014/main" val="3532802554"/>
                    </a:ext>
                  </a:extLst>
                </a:gridCol>
                <a:gridCol w="493776">
                  <a:extLst>
                    <a:ext uri="{9D8B030D-6E8A-4147-A177-3AD203B41FA5}">
                      <a16:colId xmlns:a16="http://schemas.microsoft.com/office/drawing/2014/main" val="3622303872"/>
                    </a:ext>
                  </a:extLst>
                </a:gridCol>
                <a:gridCol w="493776">
                  <a:extLst>
                    <a:ext uri="{9D8B030D-6E8A-4147-A177-3AD203B41FA5}">
                      <a16:colId xmlns:a16="http://schemas.microsoft.com/office/drawing/2014/main" val="2299210128"/>
                    </a:ext>
                  </a:extLst>
                </a:gridCol>
                <a:gridCol w="493776">
                  <a:extLst>
                    <a:ext uri="{9D8B030D-6E8A-4147-A177-3AD203B41FA5}">
                      <a16:colId xmlns:a16="http://schemas.microsoft.com/office/drawing/2014/main" val="452720853"/>
                    </a:ext>
                  </a:extLst>
                </a:gridCol>
                <a:gridCol w="493776">
                  <a:extLst>
                    <a:ext uri="{9D8B030D-6E8A-4147-A177-3AD203B41FA5}">
                      <a16:colId xmlns:a16="http://schemas.microsoft.com/office/drawing/2014/main" val="331000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532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- 2021-02-28 14:53:20</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63815829"/>
                  </a:ext>
                </a:extLst>
              </a:tr>
            </a:tbl>
          </a:graphicData>
        </a:graphic>
      </p:graphicFrame>
      <p:sp>
        <p:nvSpPr>
          <p:cNvPr id="4" name="Text Placeholder 3">
            <a:extLst>
              <a:ext uri="{FF2B5EF4-FFF2-40B4-BE49-F238E27FC236}">
                <a16:creationId xmlns:a16="http://schemas.microsoft.com/office/drawing/2014/main" id="{B374B3A1-C29A-4C74-BC82-34BA16B3B69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061045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97221-2902-4DC1-B006-537E169DD519}"/>
              </a:ext>
            </a:extLst>
          </p:cNvPr>
          <p:cNvSpPr>
            <a:spLocks noGrp="1"/>
          </p:cNvSpPr>
          <p:nvPr>
            <p:ph type="title"/>
          </p:nvPr>
        </p:nvSpPr>
        <p:spPr/>
        <p:txBody>
          <a:bodyPr/>
          <a:lstStyle/>
          <a:p>
            <a:r>
              <a:rPr lang="en-US"/>
              <a:t>Facebook Post Table + Reactions | Motomel - 18 of 19</a:t>
            </a:r>
          </a:p>
        </p:txBody>
      </p:sp>
      <p:graphicFrame>
        <p:nvGraphicFramePr>
          <p:cNvPr id="5" name="Table Placeholder 4">
            <a:extLst>
              <a:ext uri="{FF2B5EF4-FFF2-40B4-BE49-F238E27FC236}">
                <a16:creationId xmlns:a16="http://schemas.microsoft.com/office/drawing/2014/main" id="{D2F6749A-32F9-49F8-8777-EE4EAD5B7599}"/>
              </a:ext>
            </a:extLst>
          </p:cNvPr>
          <p:cNvGraphicFramePr>
            <a:graphicFrameLocks noGrp="1"/>
          </p:cNvGraphicFramePr>
          <p:nvPr>
            <p:ph type="tbl" sz="quarter" idx="13"/>
            <p:extLst>
              <p:ext uri="{D42A27DB-BD31-4B8C-83A1-F6EECF244321}">
                <p14:modId xmlns:p14="http://schemas.microsoft.com/office/powerpoint/2010/main" val="290458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7063224"/>
                    </a:ext>
                  </a:extLst>
                </a:gridCol>
                <a:gridCol w="493776">
                  <a:extLst>
                    <a:ext uri="{9D8B030D-6E8A-4147-A177-3AD203B41FA5}">
                      <a16:colId xmlns:a16="http://schemas.microsoft.com/office/drawing/2014/main" val="1733574032"/>
                    </a:ext>
                  </a:extLst>
                </a:gridCol>
                <a:gridCol w="493776">
                  <a:extLst>
                    <a:ext uri="{9D8B030D-6E8A-4147-A177-3AD203B41FA5}">
                      <a16:colId xmlns:a16="http://schemas.microsoft.com/office/drawing/2014/main" val="4209743064"/>
                    </a:ext>
                  </a:extLst>
                </a:gridCol>
                <a:gridCol w="493776">
                  <a:extLst>
                    <a:ext uri="{9D8B030D-6E8A-4147-A177-3AD203B41FA5}">
                      <a16:colId xmlns:a16="http://schemas.microsoft.com/office/drawing/2014/main" val="2687836927"/>
                    </a:ext>
                  </a:extLst>
                </a:gridCol>
                <a:gridCol w="493776">
                  <a:extLst>
                    <a:ext uri="{9D8B030D-6E8A-4147-A177-3AD203B41FA5}">
                      <a16:colId xmlns:a16="http://schemas.microsoft.com/office/drawing/2014/main" val="289368951"/>
                    </a:ext>
                  </a:extLst>
                </a:gridCol>
                <a:gridCol w="493776">
                  <a:extLst>
                    <a:ext uri="{9D8B030D-6E8A-4147-A177-3AD203B41FA5}">
                      <a16:colId xmlns:a16="http://schemas.microsoft.com/office/drawing/2014/main" val="3714777617"/>
                    </a:ext>
                  </a:extLst>
                </a:gridCol>
                <a:gridCol w="493776">
                  <a:extLst>
                    <a:ext uri="{9D8B030D-6E8A-4147-A177-3AD203B41FA5}">
                      <a16:colId xmlns:a16="http://schemas.microsoft.com/office/drawing/2014/main" val="2035757485"/>
                    </a:ext>
                  </a:extLst>
                </a:gridCol>
                <a:gridCol w="493776">
                  <a:extLst>
                    <a:ext uri="{9D8B030D-6E8A-4147-A177-3AD203B41FA5}">
                      <a16:colId xmlns:a16="http://schemas.microsoft.com/office/drawing/2014/main" val="675226636"/>
                    </a:ext>
                  </a:extLst>
                </a:gridCol>
                <a:gridCol w="493776">
                  <a:extLst>
                    <a:ext uri="{9D8B030D-6E8A-4147-A177-3AD203B41FA5}">
                      <a16:colId xmlns:a16="http://schemas.microsoft.com/office/drawing/2014/main" val="1485339750"/>
                    </a:ext>
                  </a:extLst>
                </a:gridCol>
                <a:gridCol w="493776">
                  <a:extLst>
                    <a:ext uri="{9D8B030D-6E8A-4147-A177-3AD203B41FA5}">
                      <a16:colId xmlns:a16="http://schemas.microsoft.com/office/drawing/2014/main" val="1321604481"/>
                    </a:ext>
                  </a:extLst>
                </a:gridCol>
                <a:gridCol w="493776">
                  <a:extLst>
                    <a:ext uri="{9D8B030D-6E8A-4147-A177-3AD203B41FA5}">
                      <a16:colId xmlns:a16="http://schemas.microsoft.com/office/drawing/2014/main" val="3176668875"/>
                    </a:ext>
                  </a:extLst>
                </a:gridCol>
                <a:gridCol w="493776">
                  <a:extLst>
                    <a:ext uri="{9D8B030D-6E8A-4147-A177-3AD203B41FA5}">
                      <a16:colId xmlns:a16="http://schemas.microsoft.com/office/drawing/2014/main" val="62467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41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- 2021-02-17 16:45:25</a:t>
                      </a:r>
                      <a:r>
                        <a:rPr kumimoji="0" lang="en-US" sz="1000" b="0" i="0" u="none" strike="noStrike" kern="1200" cap="none" spc="0" normalizeH="0" baseline="0" noProof="0">
                          <a:ln>
                            <a:noFill/>
                          </a:ln>
                          <a:solidFill>
                            <a:prstClr val="black"/>
                          </a:solidFill>
                          <a:effectLst/>
                          <a:uLnTx/>
                          <a:uFillTx/>
                          <a:latin typeface="+mn-lt"/>
                          <a:ea typeface="+mn-ea"/>
                          <a:cs typeface="+mn-cs"/>
                        </a:rPr>
                        <a:t>
 ¡𝐂𝐨𝐧𝐬𝐞𝐠𝐮𝐢́ 𝐭𝐮 #𝐌𝐨𝐭𝐨𝐦𝐞𝐥 𝐜𝐨𝐧 𝐥𝐚 𝐦𝐞𝐣𝐨𝐫⁣
𝐟𝐢𝐧𝐚𝐧𝐜𝐢𝐚𝐜𝐢𝐨́𝐧!⁣
 Pagala en hasta 48 cuotas fijas con el⁣
crédito del Banco Nación. 💳⁣⁣⁣
⁣⁣⁣
¿Cómo? 👉¡Seguí estos pasos!⁣⁣⁣
⁣⁣⁣⁣
⁣⁣1. 𝐒𝐨𝐥𝐢𝐜𝐢𝐭𝐚́ 𝐭𝐮 𝐜𝐫𝐞́𝐝𝐢𝐭𝐨 desde la página web del Banco Nación: [Agrega tu link aquí]
⁣⁣⁣⁣⁣
2.Una vez que el banco apruebe tu crédito recibirás un link del⁣
marketplace. 𝐑𝐞𝐬𝐞𝐫𝐯𝐚́ 𝐥𝐚 𝐌𝐨𝐭𝐨𝐦𝐞𝐥 que mejor se adapte a⁣
vos:⁣⁣
⁣⁣
- Blitz Base⁣
- Skua 150⁣
- S2 Base⁣
⁣⁣⁣
4. Se 𝐟𝐨𝐫𝐦𝐚𝐥𝐢𝐳𝐚𝐫𝐚́ 𝐞𝐥 𝐩𝐫𝐞́𝐬𝐭𝐚𝐦𝐨. La sucursal del banco coordinará con vos para firmar la documentación. ⁣⁣
⁣⁣⁣
5.Por último el concesionario emite la factura y junto con el pago⁣
𝐞𝐧𝐭𝐫𝐞𝐠𝐚 𝐥𝐚 𝐦𝐨𝐭𝐨.  ¡Y listo! Llevate tu Motomel😎⁣⁣⁣
⁣⁣⁣⁣⁣
⁣⁣⁣⁣⁣
#MotomelTeBanca #48cuotas #financiacion⁣⁣
⁣⁣
⁣⁣
⁣⁣
⁣⁣
Info adicional: El precio de la unidad no incluye los gastos administrativos⁣
ni de patentamiento. El crédito es ortorgado por el Banco Nación en⁣
hasta 48 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23556"/>
                  </a:ext>
                </a:extLst>
              </a:tr>
            </a:tbl>
          </a:graphicData>
        </a:graphic>
      </p:graphicFrame>
      <p:sp>
        <p:nvSpPr>
          <p:cNvPr id="4" name="Text Placeholder 3">
            <a:extLst>
              <a:ext uri="{FF2B5EF4-FFF2-40B4-BE49-F238E27FC236}">
                <a16:creationId xmlns:a16="http://schemas.microsoft.com/office/drawing/2014/main" id="{BCE86D75-8933-48E2-8F9C-C653F57587B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213378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B27C0-8825-4C58-B278-8BFDB67A884F}"/>
              </a:ext>
            </a:extLst>
          </p:cNvPr>
          <p:cNvSpPr>
            <a:spLocks noGrp="1"/>
          </p:cNvSpPr>
          <p:nvPr>
            <p:ph type="title"/>
          </p:nvPr>
        </p:nvSpPr>
        <p:spPr/>
        <p:txBody>
          <a:bodyPr/>
          <a:lstStyle/>
          <a:p>
            <a:r>
              <a:rPr lang="en-US"/>
              <a:t>Facebook Post Table + Reactions | Motomel - 19 of 19</a:t>
            </a:r>
          </a:p>
        </p:txBody>
      </p:sp>
      <p:graphicFrame>
        <p:nvGraphicFramePr>
          <p:cNvPr id="5" name="Table Placeholder 4">
            <a:extLst>
              <a:ext uri="{FF2B5EF4-FFF2-40B4-BE49-F238E27FC236}">
                <a16:creationId xmlns:a16="http://schemas.microsoft.com/office/drawing/2014/main" id="{6F8F34EA-1FCD-422E-91AD-334050B675AF}"/>
              </a:ext>
            </a:extLst>
          </p:cNvPr>
          <p:cNvGraphicFramePr>
            <a:graphicFrameLocks noGrp="1"/>
          </p:cNvGraphicFramePr>
          <p:nvPr>
            <p:ph type="tbl" sz="quarter" idx="13"/>
            <p:extLst>
              <p:ext uri="{D42A27DB-BD31-4B8C-83A1-F6EECF244321}">
                <p14:modId xmlns:p14="http://schemas.microsoft.com/office/powerpoint/2010/main" val="1484230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432562"/>
                    </a:ext>
                  </a:extLst>
                </a:gridCol>
                <a:gridCol w="493776">
                  <a:extLst>
                    <a:ext uri="{9D8B030D-6E8A-4147-A177-3AD203B41FA5}">
                      <a16:colId xmlns:a16="http://schemas.microsoft.com/office/drawing/2014/main" val="1071954690"/>
                    </a:ext>
                  </a:extLst>
                </a:gridCol>
                <a:gridCol w="493776">
                  <a:extLst>
                    <a:ext uri="{9D8B030D-6E8A-4147-A177-3AD203B41FA5}">
                      <a16:colId xmlns:a16="http://schemas.microsoft.com/office/drawing/2014/main" val="838341054"/>
                    </a:ext>
                  </a:extLst>
                </a:gridCol>
                <a:gridCol w="493776">
                  <a:extLst>
                    <a:ext uri="{9D8B030D-6E8A-4147-A177-3AD203B41FA5}">
                      <a16:colId xmlns:a16="http://schemas.microsoft.com/office/drawing/2014/main" val="2944823951"/>
                    </a:ext>
                  </a:extLst>
                </a:gridCol>
                <a:gridCol w="493776">
                  <a:extLst>
                    <a:ext uri="{9D8B030D-6E8A-4147-A177-3AD203B41FA5}">
                      <a16:colId xmlns:a16="http://schemas.microsoft.com/office/drawing/2014/main" val="2894976485"/>
                    </a:ext>
                  </a:extLst>
                </a:gridCol>
                <a:gridCol w="493776">
                  <a:extLst>
                    <a:ext uri="{9D8B030D-6E8A-4147-A177-3AD203B41FA5}">
                      <a16:colId xmlns:a16="http://schemas.microsoft.com/office/drawing/2014/main" val="1683602250"/>
                    </a:ext>
                  </a:extLst>
                </a:gridCol>
                <a:gridCol w="493776">
                  <a:extLst>
                    <a:ext uri="{9D8B030D-6E8A-4147-A177-3AD203B41FA5}">
                      <a16:colId xmlns:a16="http://schemas.microsoft.com/office/drawing/2014/main" val="307206045"/>
                    </a:ext>
                  </a:extLst>
                </a:gridCol>
                <a:gridCol w="493776">
                  <a:extLst>
                    <a:ext uri="{9D8B030D-6E8A-4147-A177-3AD203B41FA5}">
                      <a16:colId xmlns:a16="http://schemas.microsoft.com/office/drawing/2014/main" val="1811653713"/>
                    </a:ext>
                  </a:extLst>
                </a:gridCol>
                <a:gridCol w="493776">
                  <a:extLst>
                    <a:ext uri="{9D8B030D-6E8A-4147-A177-3AD203B41FA5}">
                      <a16:colId xmlns:a16="http://schemas.microsoft.com/office/drawing/2014/main" val="1306160897"/>
                    </a:ext>
                  </a:extLst>
                </a:gridCol>
                <a:gridCol w="493776">
                  <a:extLst>
                    <a:ext uri="{9D8B030D-6E8A-4147-A177-3AD203B41FA5}">
                      <a16:colId xmlns:a16="http://schemas.microsoft.com/office/drawing/2014/main" val="2351178573"/>
                    </a:ext>
                  </a:extLst>
                </a:gridCol>
                <a:gridCol w="493776">
                  <a:extLst>
                    <a:ext uri="{9D8B030D-6E8A-4147-A177-3AD203B41FA5}">
                      <a16:colId xmlns:a16="http://schemas.microsoft.com/office/drawing/2014/main" val="1955661462"/>
                    </a:ext>
                  </a:extLst>
                </a:gridCol>
                <a:gridCol w="493776">
                  <a:extLst>
                    <a:ext uri="{9D8B030D-6E8A-4147-A177-3AD203B41FA5}">
                      <a16:colId xmlns:a16="http://schemas.microsoft.com/office/drawing/2014/main" val="338982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65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- 2021-02-23 18:00:00</a:t>
                      </a:r>
                      <a:r>
                        <a:rPr kumimoji="0" lang="es-ES" sz="1000" b="0" i="0" u="none" strike="noStrike" kern="1200" cap="none" spc="0" normalizeH="0" baseline="0" noProof="0">
                          <a:ln>
                            <a:noFill/>
                          </a:ln>
                          <a:solidFill>
                            <a:prstClr val="black"/>
                          </a:solidFill>
                          <a:effectLst/>
                          <a:uLnTx/>
                          <a:uFillTx/>
                          <a:latin typeface="+mn-lt"/>
                          <a:ea typeface="+mn-ea"/>
                          <a:cs typeface="+mn-cs"/>
                        </a:rPr>
                        <a:t>
 Si vas a salir a la ruta, seguí nuestros 📝#MotoTips🔧 de hoy. ⁣⁣⁣
⁣
¿Vas a salir en la ruta en grupo? ¡Mirá estos consejos que nos deja @moreagustavo!⁣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0432784"/>
                  </a:ext>
                </a:extLst>
              </a:tr>
            </a:tbl>
          </a:graphicData>
        </a:graphic>
      </p:graphicFrame>
      <p:sp>
        <p:nvSpPr>
          <p:cNvPr id="4" name="Text Placeholder 3">
            <a:extLst>
              <a:ext uri="{FF2B5EF4-FFF2-40B4-BE49-F238E27FC236}">
                <a16:creationId xmlns:a16="http://schemas.microsoft.com/office/drawing/2014/main" id="{F10F500A-DD55-4C9B-B377-4585387CB99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67117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9D449-D943-4407-ABBD-A981791F9812}"/>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619FAE8A-4224-4764-8615-786CD702D0FE}"/>
              </a:ext>
            </a:extLst>
          </p:cNvPr>
          <p:cNvGraphicFramePr>
            <a:graphicFrameLocks noGrp="1"/>
          </p:cNvGraphicFramePr>
          <p:nvPr>
            <p:ph type="chart" sz="quarter" idx="13"/>
            <p:extLst>
              <p:ext uri="{D42A27DB-BD31-4B8C-83A1-F6EECF244321}">
                <p14:modId xmlns:p14="http://schemas.microsoft.com/office/powerpoint/2010/main" val="232722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C39D4-EBC2-4C5F-B164-92F35F34F10D}"/>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4B3AD5E7-1A23-4214-AFC6-A354A47767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3031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F3CD1-4F43-4179-B225-AE5D5E096426}"/>
              </a:ext>
            </a:extLst>
          </p:cNvPr>
          <p:cNvSpPr>
            <a:spLocks noGrp="1"/>
          </p:cNvSpPr>
          <p:nvPr>
            <p:ph type="title"/>
          </p:nvPr>
        </p:nvSpPr>
        <p:spPr/>
        <p:txBody>
          <a:bodyPr/>
          <a:lstStyle/>
          <a:p>
            <a:r>
              <a:rPr lang="en-US"/>
              <a:t>Facebook User Posts Table | Motomel</a:t>
            </a:r>
          </a:p>
        </p:txBody>
      </p:sp>
      <p:graphicFrame>
        <p:nvGraphicFramePr>
          <p:cNvPr id="5" name="Table Placeholder 4">
            <a:extLst>
              <a:ext uri="{FF2B5EF4-FFF2-40B4-BE49-F238E27FC236}">
                <a16:creationId xmlns:a16="http://schemas.microsoft.com/office/drawing/2014/main" id="{203F9EA4-B762-4322-8271-BD4CF53CB652}"/>
              </a:ext>
            </a:extLst>
          </p:cNvPr>
          <p:cNvGraphicFramePr>
            <a:graphicFrameLocks noGrp="1"/>
          </p:cNvGraphicFramePr>
          <p:nvPr>
            <p:ph type="tbl" sz="quarter" idx="13"/>
            <p:extLst>
              <p:ext uri="{D42A27DB-BD31-4B8C-83A1-F6EECF244321}">
                <p14:modId xmlns:p14="http://schemas.microsoft.com/office/powerpoint/2010/main" val="30992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066197643"/>
                    </a:ext>
                  </a:extLst>
                </a:gridCol>
                <a:gridCol w="1152144">
                  <a:extLst>
                    <a:ext uri="{9D8B030D-6E8A-4147-A177-3AD203B41FA5}">
                      <a16:colId xmlns:a16="http://schemas.microsoft.com/office/drawing/2014/main" val="1719432651"/>
                    </a:ext>
                  </a:extLst>
                </a:gridCol>
                <a:gridCol w="1152144">
                  <a:extLst>
                    <a:ext uri="{9D8B030D-6E8A-4147-A177-3AD203B41FA5}">
                      <a16:colId xmlns:a16="http://schemas.microsoft.com/office/drawing/2014/main" val="3419751268"/>
                    </a:ext>
                  </a:extLst>
                </a:gridCol>
                <a:gridCol w="1152144">
                  <a:extLst>
                    <a:ext uri="{9D8B030D-6E8A-4147-A177-3AD203B41FA5}">
                      <a16:colId xmlns:a16="http://schemas.microsoft.com/office/drawing/2014/main" val="2411470552"/>
                    </a:ext>
                  </a:extLst>
                </a:gridCol>
                <a:gridCol w="1152144">
                  <a:extLst>
                    <a:ext uri="{9D8B030D-6E8A-4147-A177-3AD203B41FA5}">
                      <a16:colId xmlns:a16="http://schemas.microsoft.com/office/drawing/2014/main" val="143986012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735350667"/>
                  </a:ext>
                </a:extLst>
              </a:tr>
              <a:tr h="370840">
                <a:tc>
                  <a:txBody>
                    <a:bodyPr/>
                    <a:lstStyle/>
                    <a:p>
                      <a:r>
                        <a:rPr lang="es-ES" sz="1000" b="1"/>
                        <a:t>Corven Motos - 2021-03-09 21:34:06</a:t>
                      </a:r>
                      <a:r>
                        <a:rPr lang="es-ES" sz="1000"/>
                        <a:t>
 Hola quiero saber dónde podría conseguir los plásticos de la Corven energy 110 modelo 2020?</a:t>
                      </a:r>
                      <a:endParaRPr lang="en-US" sz="1000"/>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444484799"/>
                  </a:ext>
                </a:extLst>
              </a:tr>
              <a:tr h="370840">
                <a:tc>
                  <a:txBody>
                    <a:bodyPr/>
                    <a:lstStyle/>
                    <a:p>
                      <a:r>
                        <a:rPr lang="es-ES" sz="1000" b="1"/>
                        <a:t>Corven Motos - 2021-02-18 15:32:52</a:t>
                      </a:r>
                      <a:r>
                        <a:rPr lang="es-ES" sz="1000"/>
                        <a:t>
 HOLA ES VERDAD QUE CORVEN IMPORTARA LAS CF MOTOS?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302412808"/>
                  </a:ext>
                </a:extLst>
              </a:tr>
              <a:tr h="370840">
                <a:tc>
                  <a:txBody>
                    <a:bodyPr/>
                    <a:lstStyle/>
                    <a:p>
                      <a:r>
                        <a:rPr lang="es-ES" sz="1000" b="1"/>
                        <a:t>Corven Motos - 2021-02-18 23:18:51</a:t>
                      </a:r>
                      <a:r>
                        <a:rPr lang="es-ES" sz="1000"/>
                        <a:t>
 Quiero que me den una solución a mí problema ya van 9 meses que no consigo bomba de aceite para mí Corven Triax R3 200cc háganse responsable ustedes cómo empresa que son y den solución a sus clientes. Ya me tienen cansados con sus excusas y vueltas! Necesito mí moto! 😡</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918035238"/>
                  </a:ext>
                </a:extLst>
              </a:tr>
              <a:tr h="370840">
                <a:tc>
                  <a:txBody>
                    <a:bodyPr/>
                    <a:lstStyle/>
                    <a:p>
                      <a:r>
                        <a:rPr lang="es-ES" sz="1000" b="1"/>
                        <a:t>Corven Motos - 2021-03-03 23:48:53</a:t>
                      </a:r>
                      <a:r>
                        <a:rPr lang="es-ES" sz="1000"/>
                        <a:t>
 de ninguna moto tienen publicada ficha técnica, no sabras nunca q rodado usan, que potencia tienen, etc</a:t>
                      </a:r>
                      <a:endParaRPr lang="en-US" sz="1000"/>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1805055772"/>
                  </a:ext>
                </a:extLst>
              </a:tr>
            </a:tbl>
          </a:graphicData>
        </a:graphic>
      </p:graphicFrame>
      <p:sp>
        <p:nvSpPr>
          <p:cNvPr id="4" name="Text Placeholder 3">
            <a:extLst>
              <a:ext uri="{FF2B5EF4-FFF2-40B4-BE49-F238E27FC236}">
                <a16:creationId xmlns:a16="http://schemas.microsoft.com/office/drawing/2014/main" id="{18B664AC-A103-4BF6-AA92-15B8406F71F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0936970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1556</Words>
  <Application>Microsoft Office PowerPoint</Application>
  <PresentationFormat>On-screen Show (4:3)</PresentationFormat>
  <Paragraphs>873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 - 1 of 3</vt:lpstr>
      <vt:lpstr>Facebook Hashtag Detection | Motomel - 2 of 3</vt:lpstr>
      <vt:lpstr>Facebook Hashtag Detection | Motomel - 3 of 3</vt:lpstr>
      <vt:lpstr>Facebook Post Table + Reactions | Motomel - 1 of 19</vt:lpstr>
      <vt:lpstr>Facebook Post Table + Reactions | Motomel - 2 of 19</vt:lpstr>
      <vt:lpstr>Facebook Post Table + Reactions | Motomel - 3 of 19</vt:lpstr>
      <vt:lpstr>Facebook Post Table + Reactions | Motomel - 4 of 19</vt:lpstr>
      <vt:lpstr>Facebook Post Table + Reactions | Motomel - 5 of 19</vt:lpstr>
      <vt:lpstr>Facebook Post Table + Reactions | Motomel - 6 of 19</vt:lpstr>
      <vt:lpstr>Facebook Post Table + Reactions | Motomel - 7 of 19</vt:lpstr>
      <vt:lpstr>Facebook Post Table + Reactions | Motomel - 8 of 19</vt:lpstr>
      <vt:lpstr>Facebook Post Table + Reactions | Motomel - 9 of 19</vt:lpstr>
      <vt:lpstr>Facebook Post Table + Reactions | Motomel - 10 of 19</vt:lpstr>
      <vt:lpstr>Facebook Post Table + Reactions | Motomel - 11 of 19</vt:lpstr>
      <vt:lpstr>Facebook Post Table + Reactions | Motomel - 12 of 19</vt:lpstr>
      <vt:lpstr>Facebook Post Table + Reactions | Motomel - 13 of 19</vt:lpstr>
      <vt:lpstr>Facebook Post Table + Reactions | Motomel - 14 of 19</vt:lpstr>
      <vt:lpstr>Facebook Post Table + Reactions | Motomel - 15 of 19</vt:lpstr>
      <vt:lpstr>Facebook Post Table + Reactions | Motomel - 16 of 19</vt:lpstr>
      <vt:lpstr>Facebook Post Table + Reactions | Motomel - 17 of 19</vt:lpstr>
      <vt:lpstr>Facebook Post Table + Reactions | Motomel - 18 of 19</vt:lpstr>
      <vt:lpstr>Facebook Post Table + Reactions | Motomel - 19 of 19</vt:lpstr>
      <vt:lpstr>Facebook User Posts | Motomel</vt:lpstr>
      <vt:lpstr>Facebook User Posts Table | Motomel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2021-03-15T15:13:04Z</dcterms:created>
  <dcterms:modified xsi:type="dcterms:W3CDTF">2021-03-15T15:14:55Z</dcterms:modified>
</cp:coreProperties>
</file>