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9.3939000000000004</c:v>
                </c:pt>
                <c:pt idx="1">
                  <c:v>41.666699999999999</c:v>
                </c:pt>
                <c:pt idx="2">
                  <c:v>51.587299999999999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6B-4BF2-94E9-733AFBDA4A1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10.0722</c:v>
                </c:pt>
                <c:pt idx="1">
                  <c:v>25</c:v>
                </c:pt>
                <c:pt idx="2">
                  <c:v>13.492100000000001</c:v>
                </c:pt>
                <c:pt idx="3">
                  <c:v>0</c:v>
                </c:pt>
                <c:pt idx="4">
                  <c:v>39.347999999999999</c:v>
                </c:pt>
                <c:pt idx="5">
                  <c:v>21.961300000000001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6B-4BF2-94E9-733AFBDA4A1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11.957800000000001</c:v>
                </c:pt>
                <c:pt idx="1">
                  <c:v>100</c:v>
                </c:pt>
                <c:pt idx="2">
                  <c:v>30.1587</c:v>
                </c:pt>
                <c:pt idx="3">
                  <c:v>0</c:v>
                </c:pt>
                <c:pt idx="4">
                  <c:v>18.345099999999999</c:v>
                </c:pt>
                <c:pt idx="5">
                  <c:v>0.51939999999999997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76B-4BF2-94E9-733AFBDA4A1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16.689800000000002</c:v>
                </c:pt>
                <c:pt idx="1">
                  <c:v>75</c:v>
                </c:pt>
                <c:pt idx="2">
                  <c:v>100</c:v>
                </c:pt>
                <c:pt idx="3">
                  <c:v>0</c:v>
                </c:pt>
                <c:pt idx="4">
                  <c:v>58.190199999999997</c:v>
                </c:pt>
                <c:pt idx="5">
                  <c:v>3.6326000000000001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76B-4BF2-94E9-733AFBDA4A1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100</c:v>
                </c:pt>
                <c:pt idx="1">
                  <c:v>33.333300000000001</c:v>
                </c:pt>
                <c:pt idx="2">
                  <c:v>30.555599999999998</c:v>
                </c:pt>
                <c:pt idx="3">
                  <c:v>0</c:v>
                </c:pt>
                <c:pt idx="4">
                  <c:v>6.6628999999999996</c:v>
                </c:pt>
                <c:pt idx="5">
                  <c:v>-0.98419999999999996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76B-4BF2-94E9-733AFBDA4A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403384"/>
        <c:axId val="42405352"/>
      </c:radarChart>
      <c:catAx>
        <c:axId val="42403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05352"/>
        <c:crosses val="autoZero"/>
        <c:auto val="1"/>
        <c:lblAlgn val="ctr"/>
        <c:lblOffset val="100"/>
        <c:noMultiLvlLbl val="0"/>
      </c:catAx>
      <c:valAx>
        <c:axId val="42405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03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266546</c:v>
                </c:pt>
                <c:pt idx="1">
                  <c:v>44486</c:v>
                </c:pt>
                <c:pt idx="2">
                  <c:v>31873</c:v>
                </c:pt>
                <c:pt idx="3">
                  <c:v>26847</c:v>
                </c:pt>
                <c:pt idx="4">
                  <c:v>25039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2B-42A7-9B68-611E20BDA2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-238</c:v>
                </c:pt>
                <c:pt idx="1">
                  <c:v>146</c:v>
                </c:pt>
                <c:pt idx="2">
                  <c:v>15</c:v>
                </c:pt>
                <c:pt idx="3">
                  <c:v>524</c:v>
                </c:pt>
                <c:pt idx="4">
                  <c:v>2081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8B-4776-9C36-E9A6BDE34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4</c:v>
                </c:pt>
                <c:pt idx="1">
                  <c:v>9</c:v>
                </c:pt>
                <c:pt idx="2">
                  <c:v>12</c:v>
                </c:pt>
                <c:pt idx="3">
                  <c:v>3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16C-4169-8CE0-13F5F2EF35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Olmo Bikes</c:v>
                </c:pt>
                <c:pt idx="1">
                  <c:v>Venzo Argentina</c:v>
                </c:pt>
                <c:pt idx="2">
                  <c:v>Topmega oficial</c:v>
                </c:pt>
                <c:pt idx="3">
                  <c:v>Teknial Bikes</c:v>
                </c:pt>
                <c:pt idx="4">
                  <c:v>Motomel Bicicletas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77</c:v>
                </c:pt>
                <c:pt idx="1">
                  <c:v>252</c:v>
                </c:pt>
                <c:pt idx="2">
                  <c:v>76</c:v>
                </c:pt>
                <c:pt idx="3">
                  <c:v>34</c:v>
                </c:pt>
                <c:pt idx="4">
                  <c:v>130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B4-4202-9FA5-83C081122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23034</c:v>
                </c:pt>
                <c:pt idx="1">
                  <c:v>23095</c:v>
                </c:pt>
                <c:pt idx="2">
                  <c:v>23181</c:v>
                </c:pt>
                <c:pt idx="3">
                  <c:v>23337</c:v>
                </c:pt>
                <c:pt idx="4">
                  <c:v>23510</c:v>
                </c:pt>
                <c:pt idx="5">
                  <c:v>23695</c:v>
                </c:pt>
                <c:pt idx="6">
                  <c:v>23840</c:v>
                </c:pt>
                <c:pt idx="7">
                  <c:v>23990</c:v>
                </c:pt>
                <c:pt idx="8">
                  <c:v>24148</c:v>
                </c:pt>
                <c:pt idx="9">
                  <c:v>24293</c:v>
                </c:pt>
                <c:pt idx="10">
                  <c:v>24446</c:v>
                </c:pt>
                <c:pt idx="11">
                  <c:v>24598</c:v>
                </c:pt>
                <c:pt idx="12">
                  <c:v>24628</c:v>
                </c:pt>
                <c:pt idx="13">
                  <c:v>24649</c:v>
                </c:pt>
                <c:pt idx="14">
                  <c:v>24680</c:v>
                </c:pt>
                <c:pt idx="15">
                  <c:v>24720</c:v>
                </c:pt>
                <c:pt idx="16">
                  <c:v>24744</c:v>
                </c:pt>
                <c:pt idx="17">
                  <c:v>24776</c:v>
                </c:pt>
                <c:pt idx="18">
                  <c:v>24816</c:v>
                </c:pt>
                <c:pt idx="19">
                  <c:v>24851</c:v>
                </c:pt>
                <c:pt idx="20">
                  <c:v>24891</c:v>
                </c:pt>
                <c:pt idx="21">
                  <c:v>24916</c:v>
                </c:pt>
                <c:pt idx="22">
                  <c:v>24945</c:v>
                </c:pt>
                <c:pt idx="23">
                  <c:v>24968</c:v>
                </c:pt>
                <c:pt idx="24">
                  <c:v>24994</c:v>
                </c:pt>
                <c:pt idx="25">
                  <c:v>25030</c:v>
                </c:pt>
                <c:pt idx="26">
                  <c:v>25039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94-4459-94C8-056D5DA5CF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26332</c:v>
                </c:pt>
                <c:pt idx="1">
                  <c:v>26350</c:v>
                </c:pt>
                <c:pt idx="2">
                  <c:v>26372</c:v>
                </c:pt>
                <c:pt idx="3">
                  <c:v>26406</c:v>
                </c:pt>
                <c:pt idx="4">
                  <c:v>26434</c:v>
                </c:pt>
                <c:pt idx="5">
                  <c:v>26465</c:v>
                </c:pt>
                <c:pt idx="6">
                  <c:v>26491</c:v>
                </c:pt>
                <c:pt idx="7">
                  <c:v>26516</c:v>
                </c:pt>
                <c:pt idx="8">
                  <c:v>26537</c:v>
                </c:pt>
                <c:pt idx="9">
                  <c:v>26564</c:v>
                </c:pt>
                <c:pt idx="10">
                  <c:v>26597</c:v>
                </c:pt>
                <c:pt idx="11">
                  <c:v>26630</c:v>
                </c:pt>
                <c:pt idx="12">
                  <c:v>26640</c:v>
                </c:pt>
                <c:pt idx="13">
                  <c:v>26653</c:v>
                </c:pt>
                <c:pt idx="14">
                  <c:v>26673</c:v>
                </c:pt>
                <c:pt idx="15">
                  <c:v>26692</c:v>
                </c:pt>
                <c:pt idx="16">
                  <c:v>26700</c:v>
                </c:pt>
                <c:pt idx="17">
                  <c:v>26710</c:v>
                </c:pt>
                <c:pt idx="18">
                  <c:v>26732</c:v>
                </c:pt>
                <c:pt idx="19">
                  <c:v>26746</c:v>
                </c:pt>
                <c:pt idx="20">
                  <c:v>26759</c:v>
                </c:pt>
                <c:pt idx="21">
                  <c:v>26778</c:v>
                </c:pt>
                <c:pt idx="22">
                  <c:v>26798</c:v>
                </c:pt>
                <c:pt idx="23">
                  <c:v>26816</c:v>
                </c:pt>
                <c:pt idx="24">
                  <c:v>26836</c:v>
                </c:pt>
                <c:pt idx="25">
                  <c:v>26845</c:v>
                </c:pt>
                <c:pt idx="26">
                  <c:v>26847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794-4459-94C8-056D5DA5CF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31858</c:v>
                </c:pt>
                <c:pt idx="1">
                  <c:v>31862</c:v>
                </c:pt>
                <c:pt idx="2">
                  <c:v>31863</c:v>
                </c:pt>
                <c:pt idx="3">
                  <c:v>31861</c:v>
                </c:pt>
                <c:pt idx="4">
                  <c:v>31863</c:v>
                </c:pt>
                <c:pt idx="5">
                  <c:v>31865</c:v>
                </c:pt>
                <c:pt idx="6">
                  <c:v>31867</c:v>
                </c:pt>
                <c:pt idx="7">
                  <c:v>31866</c:v>
                </c:pt>
                <c:pt idx="8">
                  <c:v>31868</c:v>
                </c:pt>
                <c:pt idx="9">
                  <c:v>31867</c:v>
                </c:pt>
                <c:pt idx="10">
                  <c:v>31871</c:v>
                </c:pt>
                <c:pt idx="11">
                  <c:v>31870</c:v>
                </c:pt>
                <c:pt idx="12">
                  <c:v>31869</c:v>
                </c:pt>
                <c:pt idx="13">
                  <c:v>31867</c:v>
                </c:pt>
                <c:pt idx="14">
                  <c:v>31868</c:v>
                </c:pt>
                <c:pt idx="15">
                  <c:v>31871</c:v>
                </c:pt>
                <c:pt idx="16">
                  <c:v>31872</c:v>
                </c:pt>
                <c:pt idx="17">
                  <c:v>31873</c:v>
                </c:pt>
                <c:pt idx="18">
                  <c:v>31872</c:v>
                </c:pt>
                <c:pt idx="19">
                  <c:v>31873</c:v>
                </c:pt>
                <c:pt idx="20">
                  <c:v>31872</c:v>
                </c:pt>
                <c:pt idx="21">
                  <c:v>31874</c:v>
                </c:pt>
                <c:pt idx="22">
                  <c:v>31878</c:v>
                </c:pt>
                <c:pt idx="23">
                  <c:v>31876</c:v>
                </c:pt>
                <c:pt idx="24">
                  <c:v>31874</c:v>
                </c:pt>
                <c:pt idx="25">
                  <c:v>31874</c:v>
                </c:pt>
                <c:pt idx="26">
                  <c:v>31873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794-4459-94C8-056D5DA5CF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44353</c:v>
                </c:pt>
                <c:pt idx="1">
                  <c:v>44351</c:v>
                </c:pt>
                <c:pt idx="2">
                  <c:v>44357</c:v>
                </c:pt>
                <c:pt idx="3">
                  <c:v>44367</c:v>
                </c:pt>
                <c:pt idx="4">
                  <c:v>44370</c:v>
                </c:pt>
                <c:pt idx="5">
                  <c:v>44372</c:v>
                </c:pt>
                <c:pt idx="6">
                  <c:v>44382</c:v>
                </c:pt>
                <c:pt idx="7">
                  <c:v>44390</c:v>
                </c:pt>
                <c:pt idx="8">
                  <c:v>44400</c:v>
                </c:pt>
                <c:pt idx="9">
                  <c:v>44407</c:v>
                </c:pt>
                <c:pt idx="10">
                  <c:v>44410</c:v>
                </c:pt>
                <c:pt idx="11">
                  <c:v>44419</c:v>
                </c:pt>
                <c:pt idx="12">
                  <c:v>44424</c:v>
                </c:pt>
                <c:pt idx="13">
                  <c:v>44430</c:v>
                </c:pt>
                <c:pt idx="14">
                  <c:v>44444</c:v>
                </c:pt>
                <c:pt idx="15">
                  <c:v>44449</c:v>
                </c:pt>
                <c:pt idx="16">
                  <c:v>44453</c:v>
                </c:pt>
                <c:pt idx="17">
                  <c:v>44458</c:v>
                </c:pt>
                <c:pt idx="18">
                  <c:v>44464</c:v>
                </c:pt>
                <c:pt idx="19">
                  <c:v>44467</c:v>
                </c:pt>
                <c:pt idx="20">
                  <c:v>44465</c:v>
                </c:pt>
                <c:pt idx="21">
                  <c:v>44470</c:v>
                </c:pt>
                <c:pt idx="22">
                  <c:v>44475</c:v>
                </c:pt>
                <c:pt idx="23">
                  <c:v>44478</c:v>
                </c:pt>
                <c:pt idx="24">
                  <c:v>44485</c:v>
                </c:pt>
                <c:pt idx="25">
                  <c:v>44486</c:v>
                </c:pt>
                <c:pt idx="26">
                  <c:v>44486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794-4459-94C8-056D5DA5CF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266774</c:v>
                </c:pt>
                <c:pt idx="1">
                  <c:v>266749</c:v>
                </c:pt>
                <c:pt idx="2">
                  <c:v>266742</c:v>
                </c:pt>
                <c:pt idx="3">
                  <c:v>266738</c:v>
                </c:pt>
                <c:pt idx="4">
                  <c:v>266723</c:v>
                </c:pt>
                <c:pt idx="5">
                  <c:v>266709</c:v>
                </c:pt>
                <c:pt idx="6">
                  <c:v>266703</c:v>
                </c:pt>
                <c:pt idx="7">
                  <c:v>266701</c:v>
                </c:pt>
                <c:pt idx="8">
                  <c:v>266687</c:v>
                </c:pt>
                <c:pt idx="9">
                  <c:v>266678</c:v>
                </c:pt>
                <c:pt idx="10">
                  <c:v>266661</c:v>
                </c:pt>
                <c:pt idx="11">
                  <c:v>266648</c:v>
                </c:pt>
                <c:pt idx="12">
                  <c:v>266641</c:v>
                </c:pt>
                <c:pt idx="13">
                  <c:v>266636</c:v>
                </c:pt>
                <c:pt idx="14">
                  <c:v>266635</c:v>
                </c:pt>
                <c:pt idx="15">
                  <c:v>266624</c:v>
                </c:pt>
                <c:pt idx="16">
                  <c:v>266612</c:v>
                </c:pt>
                <c:pt idx="17">
                  <c:v>266606</c:v>
                </c:pt>
                <c:pt idx="18">
                  <c:v>266600</c:v>
                </c:pt>
                <c:pt idx="19">
                  <c:v>266592</c:v>
                </c:pt>
                <c:pt idx="20">
                  <c:v>266586</c:v>
                </c:pt>
                <c:pt idx="21">
                  <c:v>266579</c:v>
                </c:pt>
                <c:pt idx="22">
                  <c:v>266571</c:v>
                </c:pt>
                <c:pt idx="23">
                  <c:v>266566</c:v>
                </c:pt>
                <c:pt idx="24">
                  <c:v>266557</c:v>
                </c:pt>
                <c:pt idx="25">
                  <c:v>266546</c:v>
                </c:pt>
                <c:pt idx="26">
                  <c:v>266546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794-4459-94C8-056D5DA5CF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794952"/>
        <c:axId val="312791016"/>
      </c:lineChart>
      <c:dateAx>
        <c:axId val="312794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91016"/>
        <c:crosses val="autoZero"/>
        <c:auto val="1"/>
        <c:lblOffset val="100"/>
        <c:baseTimeUnit val="days"/>
      </c:dateAx>
      <c:valAx>
        <c:axId val="312791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94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76</c:v>
                </c:pt>
                <c:pt idx="1">
                  <c:v>61</c:v>
                </c:pt>
                <c:pt idx="2">
                  <c:v>86</c:v>
                </c:pt>
                <c:pt idx="3">
                  <c:v>156</c:v>
                </c:pt>
                <c:pt idx="4">
                  <c:v>173</c:v>
                </c:pt>
                <c:pt idx="5">
                  <c:v>185</c:v>
                </c:pt>
                <c:pt idx="6">
                  <c:v>145</c:v>
                </c:pt>
                <c:pt idx="7">
                  <c:v>150</c:v>
                </c:pt>
                <c:pt idx="8">
                  <c:v>158</c:v>
                </c:pt>
                <c:pt idx="9">
                  <c:v>145</c:v>
                </c:pt>
                <c:pt idx="10">
                  <c:v>153</c:v>
                </c:pt>
                <c:pt idx="11">
                  <c:v>152</c:v>
                </c:pt>
                <c:pt idx="12">
                  <c:v>30</c:v>
                </c:pt>
                <c:pt idx="13">
                  <c:v>21</c:v>
                </c:pt>
                <c:pt idx="14">
                  <c:v>31</c:v>
                </c:pt>
                <c:pt idx="15">
                  <c:v>40</c:v>
                </c:pt>
                <c:pt idx="16">
                  <c:v>24</c:v>
                </c:pt>
                <c:pt idx="17">
                  <c:v>32</c:v>
                </c:pt>
                <c:pt idx="18">
                  <c:v>40</c:v>
                </c:pt>
                <c:pt idx="19">
                  <c:v>35</c:v>
                </c:pt>
                <c:pt idx="20">
                  <c:v>40</c:v>
                </c:pt>
                <c:pt idx="21">
                  <c:v>25</c:v>
                </c:pt>
                <c:pt idx="22">
                  <c:v>29</c:v>
                </c:pt>
                <c:pt idx="23">
                  <c:v>23</c:v>
                </c:pt>
                <c:pt idx="24">
                  <c:v>26</c:v>
                </c:pt>
                <c:pt idx="25">
                  <c:v>36</c:v>
                </c:pt>
                <c:pt idx="26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852-4652-88BB-2AE61CE3AC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9</c:v>
                </c:pt>
                <c:pt idx="1">
                  <c:v>18</c:v>
                </c:pt>
                <c:pt idx="2">
                  <c:v>22</c:v>
                </c:pt>
                <c:pt idx="3">
                  <c:v>34</c:v>
                </c:pt>
                <c:pt idx="4">
                  <c:v>28</c:v>
                </c:pt>
                <c:pt idx="5">
                  <c:v>31</c:v>
                </c:pt>
                <c:pt idx="6">
                  <c:v>26</c:v>
                </c:pt>
                <c:pt idx="7">
                  <c:v>25</c:v>
                </c:pt>
                <c:pt idx="8">
                  <c:v>21</c:v>
                </c:pt>
                <c:pt idx="9">
                  <c:v>27</c:v>
                </c:pt>
                <c:pt idx="10">
                  <c:v>33</c:v>
                </c:pt>
                <c:pt idx="11">
                  <c:v>33</c:v>
                </c:pt>
                <c:pt idx="12">
                  <c:v>10</c:v>
                </c:pt>
                <c:pt idx="13">
                  <c:v>13</c:v>
                </c:pt>
                <c:pt idx="14">
                  <c:v>20</c:v>
                </c:pt>
                <c:pt idx="15">
                  <c:v>19</c:v>
                </c:pt>
                <c:pt idx="16">
                  <c:v>8</c:v>
                </c:pt>
                <c:pt idx="17">
                  <c:v>10</c:v>
                </c:pt>
                <c:pt idx="18">
                  <c:v>22</c:v>
                </c:pt>
                <c:pt idx="19">
                  <c:v>14</c:v>
                </c:pt>
                <c:pt idx="20">
                  <c:v>13</c:v>
                </c:pt>
                <c:pt idx="21">
                  <c:v>19</c:v>
                </c:pt>
                <c:pt idx="22">
                  <c:v>20</c:v>
                </c:pt>
                <c:pt idx="23">
                  <c:v>18</c:v>
                </c:pt>
                <c:pt idx="24">
                  <c:v>20</c:v>
                </c:pt>
                <c:pt idx="25">
                  <c:v>9</c:v>
                </c:pt>
                <c:pt idx="26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852-4652-88BB-2AE61CE3AC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4</c:v>
                </c:pt>
                <c:pt idx="2">
                  <c:v>1</c:v>
                </c:pt>
                <c:pt idx="3">
                  <c:v>-2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-1</c:v>
                </c:pt>
                <c:pt idx="8">
                  <c:v>2</c:v>
                </c:pt>
                <c:pt idx="9">
                  <c:v>-1</c:v>
                </c:pt>
                <c:pt idx="10">
                  <c:v>4</c:v>
                </c:pt>
                <c:pt idx="11">
                  <c:v>-1</c:v>
                </c:pt>
                <c:pt idx="12">
                  <c:v>-1</c:v>
                </c:pt>
                <c:pt idx="13">
                  <c:v>-2</c:v>
                </c:pt>
                <c:pt idx="14">
                  <c:v>1</c:v>
                </c:pt>
                <c:pt idx="15">
                  <c:v>3</c:v>
                </c:pt>
                <c:pt idx="16">
                  <c:v>1</c:v>
                </c:pt>
                <c:pt idx="17">
                  <c:v>1</c:v>
                </c:pt>
                <c:pt idx="18">
                  <c:v>-1</c:v>
                </c:pt>
                <c:pt idx="19">
                  <c:v>1</c:v>
                </c:pt>
                <c:pt idx="20">
                  <c:v>-1</c:v>
                </c:pt>
                <c:pt idx="21">
                  <c:v>2</c:v>
                </c:pt>
                <c:pt idx="22">
                  <c:v>4</c:v>
                </c:pt>
                <c:pt idx="23">
                  <c:v>-2</c:v>
                </c:pt>
                <c:pt idx="24">
                  <c:v>-2</c:v>
                </c:pt>
                <c:pt idx="25">
                  <c:v>0</c:v>
                </c:pt>
                <c:pt idx="26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852-4652-88BB-2AE61CE3AC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13</c:v>
                </c:pt>
                <c:pt idx="1">
                  <c:v>-2</c:v>
                </c:pt>
                <c:pt idx="2">
                  <c:v>6</c:v>
                </c:pt>
                <c:pt idx="3">
                  <c:v>10</c:v>
                </c:pt>
                <c:pt idx="4">
                  <c:v>3</c:v>
                </c:pt>
                <c:pt idx="5">
                  <c:v>2</c:v>
                </c:pt>
                <c:pt idx="6">
                  <c:v>10</c:v>
                </c:pt>
                <c:pt idx="7">
                  <c:v>8</c:v>
                </c:pt>
                <c:pt idx="8">
                  <c:v>10</c:v>
                </c:pt>
                <c:pt idx="9">
                  <c:v>7</c:v>
                </c:pt>
                <c:pt idx="10">
                  <c:v>3</c:v>
                </c:pt>
                <c:pt idx="11">
                  <c:v>9</c:v>
                </c:pt>
                <c:pt idx="12">
                  <c:v>5</c:v>
                </c:pt>
                <c:pt idx="13">
                  <c:v>6</c:v>
                </c:pt>
                <c:pt idx="14">
                  <c:v>14</c:v>
                </c:pt>
                <c:pt idx="15">
                  <c:v>5</c:v>
                </c:pt>
                <c:pt idx="16">
                  <c:v>4</c:v>
                </c:pt>
                <c:pt idx="17">
                  <c:v>5</c:v>
                </c:pt>
                <c:pt idx="18">
                  <c:v>6</c:v>
                </c:pt>
                <c:pt idx="19">
                  <c:v>3</c:v>
                </c:pt>
                <c:pt idx="20">
                  <c:v>-2</c:v>
                </c:pt>
                <c:pt idx="21">
                  <c:v>5</c:v>
                </c:pt>
                <c:pt idx="22">
                  <c:v>5</c:v>
                </c:pt>
                <c:pt idx="23">
                  <c:v>3</c:v>
                </c:pt>
                <c:pt idx="24">
                  <c:v>7</c:v>
                </c:pt>
                <c:pt idx="25">
                  <c:v>1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852-4652-88BB-2AE61CE3AC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-10</c:v>
                </c:pt>
                <c:pt idx="1">
                  <c:v>-25</c:v>
                </c:pt>
                <c:pt idx="2">
                  <c:v>-7</c:v>
                </c:pt>
                <c:pt idx="3">
                  <c:v>-4</c:v>
                </c:pt>
                <c:pt idx="4">
                  <c:v>-15</c:v>
                </c:pt>
                <c:pt idx="5">
                  <c:v>-14</c:v>
                </c:pt>
                <c:pt idx="6">
                  <c:v>-6</c:v>
                </c:pt>
                <c:pt idx="7">
                  <c:v>-2</c:v>
                </c:pt>
                <c:pt idx="8">
                  <c:v>-14</c:v>
                </c:pt>
                <c:pt idx="9">
                  <c:v>-9</c:v>
                </c:pt>
                <c:pt idx="10">
                  <c:v>-17</c:v>
                </c:pt>
                <c:pt idx="11">
                  <c:v>-13</c:v>
                </c:pt>
                <c:pt idx="12">
                  <c:v>-7</c:v>
                </c:pt>
                <c:pt idx="13">
                  <c:v>-5</c:v>
                </c:pt>
                <c:pt idx="14">
                  <c:v>-1</c:v>
                </c:pt>
                <c:pt idx="15">
                  <c:v>-11</c:v>
                </c:pt>
                <c:pt idx="16">
                  <c:v>-12</c:v>
                </c:pt>
                <c:pt idx="17">
                  <c:v>-6</c:v>
                </c:pt>
                <c:pt idx="18">
                  <c:v>-6</c:v>
                </c:pt>
                <c:pt idx="19">
                  <c:v>-8</c:v>
                </c:pt>
                <c:pt idx="20">
                  <c:v>-6</c:v>
                </c:pt>
                <c:pt idx="21">
                  <c:v>-7</c:v>
                </c:pt>
                <c:pt idx="22">
                  <c:v>-8</c:v>
                </c:pt>
                <c:pt idx="23">
                  <c:v>-5</c:v>
                </c:pt>
                <c:pt idx="24">
                  <c:v>-9</c:v>
                </c:pt>
                <c:pt idx="25">
                  <c:v>-11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852-4652-88BB-2AE61CE3A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795936"/>
        <c:axId val="312792984"/>
      </c:lineChart>
      <c:dateAx>
        <c:axId val="312795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92984"/>
        <c:crosses val="autoZero"/>
        <c:auto val="1"/>
        <c:lblOffset val="100"/>
        <c:baseTimeUnit val="days"/>
      </c:dateAx>
      <c:valAx>
        <c:axId val="31279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9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65</c:v>
                </c:pt>
                <c:pt idx="1">
                  <c:v>69</c:v>
                </c:pt>
                <c:pt idx="2">
                  <c:v>71</c:v>
                </c:pt>
                <c:pt idx="3">
                  <c:v>72</c:v>
                </c:pt>
                <c:pt idx="4">
                  <c:v>70</c:v>
                </c:pt>
                <c:pt idx="5">
                  <c:v>92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96-4FCE-9F69-07CFBF6416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</c:v>
                </c:pt>
                <c:pt idx="1">
                  <c:v>17</c:v>
                </c:pt>
                <c:pt idx="2">
                  <c:v>18</c:v>
                </c:pt>
                <c:pt idx="3">
                  <c:v>20</c:v>
                </c:pt>
                <c:pt idx="4">
                  <c:v>19</c:v>
                </c:pt>
                <c:pt idx="5">
                  <c:v>24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96-4FCE-9F69-07CFBF64162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96-4FCE-9F69-07CFBF64162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10</c:v>
                </c:pt>
                <c:pt idx="3">
                  <c:v>5</c:v>
                </c:pt>
                <c:pt idx="4">
                  <c:v>5</c:v>
                </c:pt>
                <c:pt idx="5">
                  <c:v>6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96-4FCE-9F69-07CFBF64162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-7</c:v>
                </c:pt>
                <c:pt idx="1">
                  <c:v>-6</c:v>
                </c:pt>
                <c:pt idx="2">
                  <c:v>-5</c:v>
                </c:pt>
                <c:pt idx="3">
                  <c:v>-15</c:v>
                </c:pt>
                <c:pt idx="4">
                  <c:v>-8</c:v>
                </c:pt>
                <c:pt idx="5">
                  <c:v>-9</c:v>
                </c:pt>
                <c:pt idx="6">
                  <c:v>-11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E96-4FCE-9F69-07CFBF641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799544"/>
        <c:axId val="312801840"/>
      </c:barChart>
      <c:catAx>
        <c:axId val="312799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01840"/>
        <c:crosses val="autoZero"/>
        <c:auto val="1"/>
        <c:lblAlgn val="ctr"/>
        <c:lblOffset val="100"/>
        <c:noMultiLvlLbl val="0"/>
      </c:catAx>
      <c:valAx>
        <c:axId val="31280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9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0.33103928913668401</c:v>
                </c:pt>
                <c:pt idx="1">
                  <c:v>0.26482590952504997</c:v>
                </c:pt>
                <c:pt idx="2">
                  <c:v>0.37237497293786498</c:v>
                </c:pt>
                <c:pt idx="3">
                  <c:v>0.67296492817393605</c:v>
                </c:pt>
                <c:pt idx="4">
                  <c:v>0.74131207953035905</c:v>
                </c:pt>
                <c:pt idx="5">
                  <c:v>0.78689919183326196</c:v>
                </c:pt>
                <c:pt idx="6">
                  <c:v>0.61194344798480704</c:v>
                </c:pt>
                <c:pt idx="7">
                  <c:v>0.62919463087248295</c:v>
                </c:pt>
                <c:pt idx="8">
                  <c:v>0.65860775323051302</c:v>
                </c:pt>
                <c:pt idx="9">
                  <c:v>0.60046380652641995</c:v>
                </c:pt>
                <c:pt idx="10">
                  <c:v>0.62981105668299497</c:v>
                </c:pt>
                <c:pt idx="11">
                  <c:v>0.62177861408819401</c:v>
                </c:pt>
                <c:pt idx="12">
                  <c:v>0.12196113505163</c:v>
                </c:pt>
                <c:pt idx="13">
                  <c:v>8.5268799740133197E-2</c:v>
                </c:pt>
                <c:pt idx="14">
                  <c:v>0.12576575114609101</c:v>
                </c:pt>
                <c:pt idx="15">
                  <c:v>0.162074554294976</c:v>
                </c:pt>
                <c:pt idx="16">
                  <c:v>9.7087378640776698E-2</c:v>
                </c:pt>
                <c:pt idx="17">
                  <c:v>0.129324280633689</c:v>
                </c:pt>
                <c:pt idx="18">
                  <c:v>0.16144656118824699</c:v>
                </c:pt>
                <c:pt idx="19">
                  <c:v>0.14103803997420999</c:v>
                </c:pt>
                <c:pt idx="20">
                  <c:v>0.16095931753249401</c:v>
                </c:pt>
                <c:pt idx="21">
                  <c:v>0.10043790928448</c:v>
                </c:pt>
                <c:pt idx="22">
                  <c:v>0.11639107400866899</c:v>
                </c:pt>
                <c:pt idx="23">
                  <c:v>9.2202846261775898E-2</c:v>
                </c:pt>
                <c:pt idx="24">
                  <c:v>0.104133290611983</c:v>
                </c:pt>
                <c:pt idx="25">
                  <c:v>0.144034568296391</c:v>
                </c:pt>
                <c:pt idx="26">
                  <c:v>3.5956851777866602E-2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6A-4EE0-8E94-0483AC6EE8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3.41906317668959E-2</c:v>
                </c:pt>
                <c:pt idx="1">
                  <c:v>6.8357891538812096E-2</c:v>
                </c:pt>
                <c:pt idx="2">
                  <c:v>8.3491461100569306E-2</c:v>
                </c:pt>
                <c:pt idx="3">
                  <c:v>0.128924617018049</c:v>
                </c:pt>
                <c:pt idx="4">
                  <c:v>0.106036506854503</c:v>
                </c:pt>
                <c:pt idx="5">
                  <c:v>0.117273208746312</c:v>
                </c:pt>
                <c:pt idx="6">
                  <c:v>9.8242962403173997E-2</c:v>
                </c:pt>
                <c:pt idx="7">
                  <c:v>9.4371673398512698E-2</c:v>
                </c:pt>
                <c:pt idx="8">
                  <c:v>7.91974656810982E-2</c:v>
                </c:pt>
                <c:pt idx="9">
                  <c:v>0.101744733767947</c:v>
                </c:pt>
                <c:pt idx="10">
                  <c:v>0.124228278873664</c:v>
                </c:pt>
                <c:pt idx="11">
                  <c:v>0.124074143700417</c:v>
                </c:pt>
                <c:pt idx="12">
                  <c:v>3.7551633496057099E-2</c:v>
                </c:pt>
                <c:pt idx="13">
                  <c:v>4.8798798798798802E-2</c:v>
                </c:pt>
                <c:pt idx="14">
                  <c:v>7.50384572093198E-2</c:v>
                </c:pt>
                <c:pt idx="15">
                  <c:v>7.1233082142990997E-2</c:v>
                </c:pt>
                <c:pt idx="16">
                  <c:v>2.9971527049303202E-2</c:v>
                </c:pt>
                <c:pt idx="17">
                  <c:v>3.7453183520599301E-2</c:v>
                </c:pt>
                <c:pt idx="18">
                  <c:v>8.2366154998127994E-2</c:v>
                </c:pt>
                <c:pt idx="19">
                  <c:v>5.2371689361065399E-2</c:v>
                </c:pt>
                <c:pt idx="20">
                  <c:v>4.8605398938159003E-2</c:v>
                </c:pt>
                <c:pt idx="21">
                  <c:v>7.1004148137075396E-2</c:v>
                </c:pt>
                <c:pt idx="22">
                  <c:v>7.4688176861602798E-2</c:v>
                </c:pt>
                <c:pt idx="23">
                  <c:v>6.7169191730726205E-2</c:v>
                </c:pt>
                <c:pt idx="24">
                  <c:v>7.4582338902147993E-2</c:v>
                </c:pt>
                <c:pt idx="25">
                  <c:v>3.3537039797287199E-2</c:v>
                </c:pt>
                <c:pt idx="26">
                  <c:v>7.4501769417023604E-3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6A-4EE0-8E94-0483AC6EE8B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1.25557159897043E-2</c:v>
                </c:pt>
                <c:pt idx="2">
                  <c:v>3.1385349318937901E-3</c:v>
                </c:pt>
                <c:pt idx="3">
                  <c:v>-6.27687286194018E-3</c:v>
                </c:pt>
                <c:pt idx="4">
                  <c:v>6.2772668780013202E-3</c:v>
                </c:pt>
                <c:pt idx="5">
                  <c:v>6.27687286194018E-3</c:v>
                </c:pt>
                <c:pt idx="6">
                  <c:v>6.2764788953397098E-3</c:v>
                </c:pt>
                <c:pt idx="7">
                  <c:v>-3.1380424890953E-3</c:v>
                </c:pt>
                <c:pt idx="8">
                  <c:v>6.2762819305843204E-3</c:v>
                </c:pt>
                <c:pt idx="9">
                  <c:v>-3.1379440190787001E-3</c:v>
                </c:pt>
                <c:pt idx="10">
                  <c:v>1.25521699563812E-2</c:v>
                </c:pt>
                <c:pt idx="11">
                  <c:v>-3.1376486461046102E-3</c:v>
                </c:pt>
                <c:pt idx="12">
                  <c:v>-3.1377470975839398E-3</c:v>
                </c:pt>
                <c:pt idx="13">
                  <c:v>-6.2756911104835398E-3</c:v>
                </c:pt>
                <c:pt idx="14">
                  <c:v>3.1380424890953E-3</c:v>
                </c:pt>
                <c:pt idx="15">
                  <c:v>9.4138320572361E-3</c:v>
                </c:pt>
                <c:pt idx="16">
                  <c:v>3.1376486461046102E-3</c:v>
                </c:pt>
                <c:pt idx="17">
                  <c:v>3.1375502008032098E-3</c:v>
                </c:pt>
                <c:pt idx="18">
                  <c:v>-3.1374517616791602E-3</c:v>
                </c:pt>
                <c:pt idx="19">
                  <c:v>3.1375502008032098E-3</c:v>
                </c:pt>
                <c:pt idx="20">
                  <c:v>-3.1374517616791602E-3</c:v>
                </c:pt>
                <c:pt idx="21">
                  <c:v>6.2751004016064196E-3</c:v>
                </c:pt>
                <c:pt idx="22">
                  <c:v>1.25494133149275E-2</c:v>
                </c:pt>
                <c:pt idx="23">
                  <c:v>-6.2739193173975798E-3</c:v>
                </c:pt>
                <c:pt idx="24">
                  <c:v>-6.2743129627305799E-3</c:v>
                </c:pt>
                <c:pt idx="25">
                  <c:v>0</c:v>
                </c:pt>
                <c:pt idx="26">
                  <c:v>-3.1373533287318801E-3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6A-4EE0-8E94-0483AC6EE8B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2.9318899413622E-2</c:v>
                </c:pt>
                <c:pt idx="1">
                  <c:v>-4.5092778391540604E-3</c:v>
                </c:pt>
                <c:pt idx="2">
                  <c:v>1.35284435525693E-2</c:v>
                </c:pt>
                <c:pt idx="3">
                  <c:v>2.2544356020470301E-2</c:v>
                </c:pt>
                <c:pt idx="4">
                  <c:v>6.7617824058421802E-3</c:v>
                </c:pt>
                <c:pt idx="5">
                  <c:v>4.50755014649538E-3</c:v>
                </c:pt>
                <c:pt idx="6">
                  <c:v>2.2536734877850899E-2</c:v>
                </c:pt>
                <c:pt idx="7">
                  <c:v>1.80253255824433E-2</c:v>
                </c:pt>
                <c:pt idx="8">
                  <c:v>2.2527596305474198E-2</c:v>
                </c:pt>
                <c:pt idx="9">
                  <c:v>1.5765765765765799E-2</c:v>
                </c:pt>
                <c:pt idx="10">
                  <c:v>6.7556916702321704E-3</c:v>
                </c:pt>
                <c:pt idx="11">
                  <c:v>2.0265705922089601E-2</c:v>
                </c:pt>
                <c:pt idx="12">
                  <c:v>1.125644431437E-2</c:v>
                </c:pt>
                <c:pt idx="13">
                  <c:v>1.3506212857914601E-2</c:v>
                </c:pt>
                <c:pt idx="14">
                  <c:v>3.1510240828269198E-2</c:v>
                </c:pt>
                <c:pt idx="15">
                  <c:v>1.1250112501125E-2</c:v>
                </c:pt>
                <c:pt idx="16">
                  <c:v>8.9990775945465607E-3</c:v>
                </c:pt>
                <c:pt idx="17">
                  <c:v>1.1247834791802599E-2</c:v>
                </c:pt>
                <c:pt idx="18">
                  <c:v>1.34958837554546E-2</c:v>
                </c:pt>
                <c:pt idx="19">
                  <c:v>6.7470313062252601E-3</c:v>
                </c:pt>
                <c:pt idx="20">
                  <c:v>-4.4977174084152296E-3</c:v>
                </c:pt>
                <c:pt idx="21">
                  <c:v>1.12447992803328E-2</c:v>
                </c:pt>
                <c:pt idx="22">
                  <c:v>1.1243534967393699E-2</c:v>
                </c:pt>
                <c:pt idx="23">
                  <c:v>6.7453625632377702E-3</c:v>
                </c:pt>
                <c:pt idx="24">
                  <c:v>1.57381177211206E-2</c:v>
                </c:pt>
                <c:pt idx="25">
                  <c:v>2.2479487467685702E-3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C6A-4EE0-8E94-0483AC6EE8B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-3.7483507256807001E-3</c:v>
                </c:pt>
                <c:pt idx="1">
                  <c:v>-9.3712280806975204E-3</c:v>
                </c:pt>
                <c:pt idx="2">
                  <c:v>-2.6241897814049901E-3</c:v>
                </c:pt>
                <c:pt idx="3">
                  <c:v>-1.49957636967557E-3</c:v>
                </c:pt>
                <c:pt idx="4">
                  <c:v>-5.6234957148962698E-3</c:v>
                </c:pt>
                <c:pt idx="5">
                  <c:v>-5.2488911717399698E-3</c:v>
                </c:pt>
                <c:pt idx="6">
                  <c:v>-2.2496428691945198E-3</c:v>
                </c:pt>
                <c:pt idx="7">
                  <c:v>-7.4989782642114996E-4</c:v>
                </c:pt>
                <c:pt idx="8">
                  <c:v>-5.2493241495157501E-3</c:v>
                </c:pt>
                <c:pt idx="9">
                  <c:v>-3.3747426758709699E-3</c:v>
                </c:pt>
                <c:pt idx="10">
                  <c:v>-6.3747290740143502E-3</c:v>
                </c:pt>
                <c:pt idx="11">
                  <c:v>-4.8751035959514102E-3</c:v>
                </c:pt>
                <c:pt idx="12">
                  <c:v>-2.6251837628634002E-3</c:v>
                </c:pt>
                <c:pt idx="13">
                  <c:v>-1.8751804861217899E-3</c:v>
                </c:pt>
                <c:pt idx="14">
                  <c:v>-3.7504312995994502E-4</c:v>
                </c:pt>
                <c:pt idx="15">
                  <c:v>-4.1254899019258504E-3</c:v>
                </c:pt>
                <c:pt idx="16">
                  <c:v>-4.5007201152184404E-3</c:v>
                </c:pt>
                <c:pt idx="17">
                  <c:v>-2.2504613445756402E-3</c:v>
                </c:pt>
                <c:pt idx="18">
                  <c:v>-2.25051199147806E-3</c:v>
                </c:pt>
                <c:pt idx="19">
                  <c:v>-3.0007501875468899E-3</c:v>
                </c:pt>
                <c:pt idx="20">
                  <c:v>-2.2506301764494102E-3</c:v>
                </c:pt>
                <c:pt idx="21">
                  <c:v>-2.6257943027765901E-3</c:v>
                </c:pt>
                <c:pt idx="22">
                  <c:v>-3.00098657433631E-3</c:v>
                </c:pt>
                <c:pt idx="23">
                  <c:v>-1.8756728976520301E-3</c:v>
                </c:pt>
                <c:pt idx="24">
                  <c:v>-3.3762745436402199E-3</c:v>
                </c:pt>
                <c:pt idx="25">
                  <c:v>-4.1266971041841001E-3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C6A-4EE0-8E94-0483AC6EE8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801184"/>
        <c:axId val="312801512"/>
      </c:lineChart>
      <c:dateAx>
        <c:axId val="312801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01512"/>
        <c:crosses val="autoZero"/>
        <c:auto val="1"/>
        <c:lblOffset val="100"/>
        <c:baseTimeUnit val="days"/>
      </c:dateAx>
      <c:valAx>
        <c:axId val="31280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0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516-4C74-ADC2-20C41A80C0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516-4C74-ADC2-20C41A80C0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516-4C74-ADC2-20C41A80C0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516-4C74-ADC2-20C41A80C0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516-4C74-ADC2-20C41A80C0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379240"/>
        <c:axId val="308374648"/>
      </c:lineChart>
      <c:dateAx>
        <c:axId val="308379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74648"/>
        <c:crosses val="autoZero"/>
        <c:auto val="1"/>
        <c:lblOffset val="100"/>
        <c:baseTimeUnit val="days"/>
      </c:dateAx>
      <c:valAx>
        <c:axId val="308374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79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E5-466B-921E-04E248E159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E5-466B-921E-04E248E159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6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E5-466B-921E-04E248E159A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CE5-466B-921E-04E248E159A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CE5-466B-921E-04E248E15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8375960"/>
        <c:axId val="308375632"/>
      </c:lineChart>
      <c:catAx>
        <c:axId val="30837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75632"/>
        <c:crosses val="autoZero"/>
        <c:auto val="1"/>
        <c:lblAlgn val="ctr"/>
        <c:lblOffset val="100"/>
        <c:noMultiLvlLbl val="0"/>
      </c:catAx>
      <c:valAx>
        <c:axId val="308375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7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F4-43E0-B57C-A249352A42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F4-43E0-B57C-A249352A42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F4-43E0-B57C-A249352A42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F4-43E0-B57C-A249352A42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BF4-43E0-B57C-A249352A42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8373664"/>
        <c:axId val="308372024"/>
      </c:barChart>
      <c:catAx>
        <c:axId val="30837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72024"/>
        <c:crosses val="autoZero"/>
        <c:auto val="1"/>
        <c:lblAlgn val="ctr"/>
        <c:lblOffset val="100"/>
        <c:noMultiLvlLbl val="0"/>
      </c:catAx>
      <c:valAx>
        <c:axId val="30837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7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55</c:v>
                </c:pt>
                <c:pt idx="1">
                  <c:v>12</c:v>
                </c:pt>
                <c:pt idx="2">
                  <c:v>42</c:v>
                </c:pt>
                <c:pt idx="3">
                  <c:v>201</c:v>
                </c:pt>
                <c:pt idx="4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7BD-4B51-9137-3BEC3F6ECD0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25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7BD-4B51-9137-3BEC3F6ECD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7BD-4B51-9137-3BEC3F6ECD0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7BD-4B51-9137-3BEC3F6ECD0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7BD-4B51-9137-3BEC3F6ECD0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7BD-4B51-9137-3BEC3F6ECD0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74</c:v>
                </c:pt>
                <c:pt idx="1">
                  <c:v>20</c:v>
                </c:pt>
                <c:pt idx="2">
                  <c:v>29</c:v>
                </c:pt>
                <c:pt idx="3">
                  <c:v>5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7BD-4B51-9137-3BEC3F6ECD0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21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7BD-4B51-9137-3BEC3F6EC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382192"/>
        <c:axId val="308382520"/>
      </c:barChart>
      <c:catAx>
        <c:axId val="30838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82520"/>
        <c:crosses val="autoZero"/>
        <c:auto val="1"/>
        <c:lblAlgn val="ctr"/>
        <c:lblOffset val="100"/>
        <c:noMultiLvlLbl val="0"/>
      </c:catAx>
      <c:valAx>
        <c:axId val="30838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8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7C-4834-A4B3-46C6BB22F4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7C-4834-A4B3-46C6BB22F4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8</c:v>
                </c:pt>
                <c:pt idx="3">
                  <c:v>1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7C-4834-A4B3-46C6BB22F4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Motomel Bicicletas</c:v>
                </c:pt>
                <c:pt idx="1">
                  <c:v>Teknial Bikes</c:v>
                </c:pt>
                <c:pt idx="2">
                  <c:v>Topmega oficial</c:v>
                </c:pt>
                <c:pt idx="3">
                  <c:v>Venzo Argentina</c:v>
                </c:pt>
                <c:pt idx="4">
                  <c:v>Olmo Bikes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7C-4834-A4B3-46C6BB22F4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8381864"/>
        <c:axId val="312791344"/>
      </c:barChart>
      <c:catAx>
        <c:axId val="30838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91344"/>
        <c:crosses val="autoZero"/>
        <c:auto val="1"/>
        <c:lblAlgn val="ctr"/>
        <c:lblOffset val="100"/>
        <c:noMultiLvlLbl val="0"/>
      </c:catAx>
      <c:valAx>
        <c:axId val="31279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838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2.4962556165751399E-2</c:v>
                </c:pt>
                <c:pt idx="1">
                  <c:v>0.19345981028457299</c:v>
                </c:pt>
                <c:pt idx="3">
                  <c:v>7.4887668497254103E-2</c:v>
                </c:pt>
                <c:pt idx="4">
                  <c:v>5.4085538359128001E-2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0D-45BA-AEE3-4E54782B981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1.50438151115123E-2</c:v>
                </c:pt>
                <c:pt idx="2">
                  <c:v>5.6414306668171099E-2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80D-45BA-AEE3-4E54782B98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1.25529577906794E-2</c:v>
                </c:pt>
                <c:pt idx="2">
                  <c:v>1.9457084575553101E-2</c:v>
                </c:pt>
                <c:pt idx="3">
                  <c:v>4.5504471991212901E-2</c:v>
                </c:pt>
                <c:pt idx="4">
                  <c:v>6.2764788953397098E-3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80D-45BA-AEE3-4E54782B981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1">
                  <c:v>4.2774488394605903E-2</c:v>
                </c:pt>
                <c:pt idx="2">
                  <c:v>0.105810576555078</c:v>
                </c:pt>
                <c:pt idx="3">
                  <c:v>7.3166888043404807E-2</c:v>
                </c:pt>
                <c:pt idx="4">
                  <c:v>2.4764177491613901E-2</c:v>
                </c:pt>
                <c:pt idx="5">
                  <c:v>5.0653999414664898E-2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0D-45BA-AEE3-4E54782B981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6.1876546913672802E-3</c:v>
                </c:pt>
                <c:pt idx="2">
                  <c:v>5.2501312532813298E-3</c:v>
                </c:pt>
                <c:pt idx="3">
                  <c:v>1.1250281257031401E-2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80D-45BA-AEE3-4E54782B98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820224"/>
        <c:axId val="309817272"/>
      </c:barChart>
      <c:catAx>
        <c:axId val="30982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17272"/>
        <c:crosses val="autoZero"/>
        <c:auto val="1"/>
        <c:lblAlgn val="ctr"/>
        <c:lblOffset val="100"/>
        <c:noMultiLvlLbl val="0"/>
      </c:catAx>
      <c:valAx>
        <c:axId val="309817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2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0.34080868431017802</c:v>
                </c:pt>
                <c:pt idx="7">
                  <c:v>0</c:v>
                </c:pt>
                <c:pt idx="8">
                  <c:v>0</c:v>
                </c:pt>
                <c:pt idx="9">
                  <c:v>5.3674649050371601E-2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7.28744939271255E-2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2.4161398139572299E-2</c:v>
                </c:pt>
                <c:pt idx="20">
                  <c:v>4.8248964657633397E-2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120-4EA1-8FF1-D4B9CB08145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8.3009470625966905E-2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3.0004125567265501E-2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1.4959422566288899E-2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120-4EA1-8FF1-D4B9CB0814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6.2778579948521603E-3</c:v>
                </c:pt>
                <c:pt idx="1">
                  <c:v>7.5329566854990607E-2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3.1378455552417701E-2</c:v>
                </c:pt>
                <c:pt idx="13">
                  <c:v>0</c:v>
                </c:pt>
                <c:pt idx="14">
                  <c:v>4.0794552358238902E-2</c:v>
                </c:pt>
                <c:pt idx="15">
                  <c:v>1.5689227776208899E-2</c:v>
                </c:pt>
                <c:pt idx="16">
                  <c:v>6.2752972922092204E-3</c:v>
                </c:pt>
                <c:pt idx="17">
                  <c:v>0</c:v>
                </c:pt>
                <c:pt idx="18">
                  <c:v>0</c:v>
                </c:pt>
                <c:pt idx="19">
                  <c:v>3.1375502008032098E-3</c:v>
                </c:pt>
                <c:pt idx="20">
                  <c:v>0</c:v>
                </c:pt>
                <c:pt idx="21">
                  <c:v>4.7061776425187498E-3</c:v>
                </c:pt>
                <c:pt idx="22">
                  <c:v>0</c:v>
                </c:pt>
                <c:pt idx="23">
                  <c:v>6.2741161338896404E-3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120-4EA1-8FF1-D4B9CB0814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0</c:v>
                </c:pt>
                <c:pt idx="1">
                  <c:v>8.34235209235209E-2</c:v>
                </c:pt>
                <c:pt idx="2">
                  <c:v>0</c:v>
                </c:pt>
                <c:pt idx="3">
                  <c:v>4.2829448627203497E-2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0.105889244356329</c:v>
                </c:pt>
                <c:pt idx="8">
                  <c:v>8.78477306002928E-2</c:v>
                </c:pt>
                <c:pt idx="9">
                  <c:v>2.4773100916604701E-2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6.0747873824416099E-2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4.2729276300993997E-2</c:v>
                </c:pt>
                <c:pt idx="21">
                  <c:v>0</c:v>
                </c:pt>
                <c:pt idx="22">
                  <c:v>6.0712358337830501E-2</c:v>
                </c:pt>
                <c:pt idx="23">
                  <c:v>0</c:v>
                </c:pt>
                <c:pt idx="24">
                  <c:v>5.8451923293091401E-2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120-4EA1-8FF1-D4B9CB08145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0</c:v>
                </c:pt>
                <c:pt idx="1">
                  <c:v>1.1246021719816601E-2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9.7481965836320305E-3</c:v>
                </c:pt>
                <c:pt idx="6">
                  <c:v>0</c:v>
                </c:pt>
                <c:pt idx="7">
                  <c:v>5.2493044671581002E-3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2.6252231439672399E-3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120-4EA1-8FF1-D4B9CB081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816288"/>
        <c:axId val="309819568"/>
      </c:lineChart>
      <c:dateAx>
        <c:axId val="309816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19568"/>
        <c:crosses val="autoZero"/>
        <c:auto val="1"/>
        <c:lblOffset val="100"/>
        <c:baseTimeUnit val="days"/>
      </c:dateAx>
      <c:valAx>
        <c:axId val="309819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1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0.12123368218453701</c:v>
                </c:pt>
                <c:pt idx="1">
                  <c:v>5.3513357757378699E-2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5D-4965-8D90-85A8485565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4.26390525426825E-2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5D-4965-8D90-85A8485565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2.2751510109896799E-2</c:v>
                </c:pt>
                <c:pt idx="1">
                  <c:v>0</c:v>
                </c:pt>
                <c:pt idx="2">
                  <c:v>8.3672600271963802E-3</c:v>
                </c:pt>
                <c:pt idx="3">
                  <c:v>3.1378455552417701E-2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5D-4965-8D90-85A84855651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8.7837837837837801E-2</c:v>
                </c:pt>
                <c:pt idx="1">
                  <c:v>5.1751724000315302E-2</c:v>
                </c:pt>
                <c:pt idx="2">
                  <c:v>6.8130660354184996E-2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5D-4965-8D90-85A84855651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Photo</c:v>
                </c:pt>
                <c:pt idx="1">
                  <c:v>Video</c:v>
                </c:pt>
                <c:pt idx="2">
                  <c:v>Album</c:v>
                </c:pt>
                <c:pt idx="3">
                  <c:v>Link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7.2173892244638297E-3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5D-4965-8D90-85A8485565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9823504"/>
        <c:axId val="309823832"/>
      </c:barChart>
      <c:catAx>
        <c:axId val="309823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23832"/>
        <c:crosses val="autoZero"/>
        <c:auto val="1"/>
        <c:lblAlgn val="ctr"/>
        <c:lblOffset val="100"/>
        <c:noMultiLvlLbl val="0"/>
      </c:catAx>
      <c:valAx>
        <c:axId val="309823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2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0.337317286469829</c:v>
                </c:pt>
                <c:pt idx="14">
                  <c:v>2.4986465664431801E-2</c:v>
                </c:pt>
                <c:pt idx="15">
                  <c:v>4.9972931328863497E-2</c:v>
                </c:pt>
                <c:pt idx="16">
                  <c:v>7.4959396993295305E-2</c:v>
                </c:pt>
                <c:pt idx="17">
                  <c:v>5.4137342272935499E-2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27-46FC-ADC2-7F630904BD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8.2747207281754206E-2</c:v>
                </c:pt>
                <c:pt idx="15">
                  <c:v>1.50449467785008E-2</c:v>
                </c:pt>
                <c:pt idx="16">
                  <c:v>3.00898935570015E-2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27-46FC-ADC2-7F630904BD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5.7534389873947402E-3</c:v>
                </c:pt>
                <c:pt idx="11">
                  <c:v>3.6089753648203403E-2</c:v>
                </c:pt>
                <c:pt idx="12">
                  <c:v>7.5317746744076597E-2</c:v>
                </c:pt>
                <c:pt idx="13">
                  <c:v>0</c:v>
                </c:pt>
                <c:pt idx="14">
                  <c:v>9.4147183430095694E-3</c:v>
                </c:pt>
                <c:pt idx="15">
                  <c:v>3.1382394476698598E-2</c:v>
                </c:pt>
                <c:pt idx="16">
                  <c:v>0</c:v>
                </c:pt>
                <c:pt idx="17">
                  <c:v>1.5691197238349299E-2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E27-46FC-ADC2-7F630904BD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6.0790273556230998E-2</c:v>
                </c:pt>
                <c:pt idx="13">
                  <c:v>4.2778340650681097E-2</c:v>
                </c:pt>
                <c:pt idx="14">
                  <c:v>0</c:v>
                </c:pt>
                <c:pt idx="15">
                  <c:v>0.10582010582010599</c:v>
                </c:pt>
                <c:pt idx="16">
                  <c:v>6.0790273556230998E-2</c:v>
                </c:pt>
                <c:pt idx="17">
                  <c:v>0</c:v>
                </c:pt>
                <c:pt idx="18">
                  <c:v>2.47664077451312E-2</c:v>
                </c:pt>
                <c:pt idx="19">
                  <c:v>8.7808172914555893E-2</c:v>
                </c:pt>
                <c:pt idx="20">
                  <c:v>5.0658561296859202E-2</c:v>
                </c:pt>
                <c:pt idx="21">
                  <c:v>8.3305189688168399E-2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E27-46FC-ADC2-7F630904BD3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1.12500703129395E-2</c:v>
                </c:pt>
                <c:pt idx="11">
                  <c:v>0</c:v>
                </c:pt>
                <c:pt idx="12">
                  <c:v>5.2500328127050803E-3</c:v>
                </c:pt>
                <c:pt idx="13">
                  <c:v>0</c:v>
                </c:pt>
                <c:pt idx="14">
                  <c:v>0</c:v>
                </c:pt>
                <c:pt idx="15">
                  <c:v>9.7500609378808594E-3</c:v>
                </c:pt>
                <c:pt idx="16">
                  <c:v>0</c:v>
                </c:pt>
                <c:pt idx="17">
                  <c:v>2.6250164063525401E-3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E27-46FC-ADC2-7F630904BD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9826128"/>
        <c:axId val="309826456"/>
      </c:lineChart>
      <c:catAx>
        <c:axId val="309826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26456"/>
        <c:crosses val="autoZero"/>
        <c:auto val="1"/>
        <c:lblAlgn val="ctr"/>
        <c:lblOffset val="100"/>
        <c:noMultiLvlLbl val="0"/>
      </c:catAx>
      <c:valAx>
        <c:axId val="309826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26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 Bicicletas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14-41C2-BCC7-ED66E2E89C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Teknial Bikes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14-41C2-BCC7-ED66E2E89C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Topmega 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14-41C2-BCC7-ED66E2E89C9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Venzo Argentina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Sheet1!$E$2:$E$28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F14-41C2-BCC7-ED66E2E89C9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Olmo Bikes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44244</c:v>
                </c:pt>
                <c:pt idx="1">
                  <c:v>44245</c:v>
                </c:pt>
                <c:pt idx="2">
                  <c:v>44246</c:v>
                </c:pt>
                <c:pt idx="3">
                  <c:v>44247</c:v>
                </c:pt>
                <c:pt idx="4">
                  <c:v>44248</c:v>
                </c:pt>
                <c:pt idx="5">
                  <c:v>44249</c:v>
                </c:pt>
                <c:pt idx="6">
                  <c:v>44250</c:v>
                </c:pt>
                <c:pt idx="7">
                  <c:v>44251</c:v>
                </c:pt>
                <c:pt idx="8">
                  <c:v>44252</c:v>
                </c:pt>
                <c:pt idx="9">
                  <c:v>44253</c:v>
                </c:pt>
                <c:pt idx="10">
                  <c:v>44254</c:v>
                </c:pt>
                <c:pt idx="11">
                  <c:v>44255</c:v>
                </c:pt>
                <c:pt idx="12">
                  <c:v>44256</c:v>
                </c:pt>
                <c:pt idx="13">
                  <c:v>44257</c:v>
                </c:pt>
                <c:pt idx="14">
                  <c:v>44258</c:v>
                </c:pt>
                <c:pt idx="15">
                  <c:v>44259</c:v>
                </c:pt>
                <c:pt idx="16">
                  <c:v>44260</c:v>
                </c:pt>
                <c:pt idx="17">
                  <c:v>44261</c:v>
                </c:pt>
                <c:pt idx="18">
                  <c:v>44262</c:v>
                </c:pt>
                <c:pt idx="19">
                  <c:v>44263</c:v>
                </c:pt>
                <c:pt idx="20">
                  <c:v>44264</c:v>
                </c:pt>
                <c:pt idx="21">
                  <c:v>44265</c:v>
                </c:pt>
                <c:pt idx="22">
                  <c:v>44266</c:v>
                </c:pt>
                <c:pt idx="23">
                  <c:v>44267</c:v>
                </c:pt>
                <c:pt idx="24">
                  <c:v>44268</c:v>
                </c:pt>
                <c:pt idx="25">
                  <c:v>44269</c:v>
                </c:pt>
                <c:pt idx="26">
                  <c:v>44270</c:v>
                </c:pt>
              </c:numCache>
            </c:numRef>
          </c:cat>
          <c:val>
            <c:numRef>
              <c:f>Sheet1!$F$2:$F$28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F14-41C2-BCC7-ED66E2E89C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498440"/>
        <c:axId val="488493192"/>
      </c:lineChart>
      <c:dateAx>
        <c:axId val="488498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493192"/>
        <c:crosses val="autoZero"/>
        <c:auto val="1"/>
        <c:lblOffset val="100"/>
        <c:baseTimeUnit val="days"/>
      </c:dateAx>
      <c:valAx>
        <c:axId val="48849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498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A907F-6193-410D-B929-A02279956E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1DA25E-2EF8-4265-A51D-EF919AE7242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368242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F8B0A-6093-408D-AD0E-EDC7F7A04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Teknialbikes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41E6DA-B6D7-4C27-AF8D-CF6F2ED263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4226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231449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10249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179247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60574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96919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33966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26866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379798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232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43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Olmo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091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Venzo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127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Topmega 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65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Teknial 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623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 Bicicletas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000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69DB49-D454-49C1-B65D-7B7755270D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169365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B125A-0A02-4F1B-8971-C45E26698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3A3BCD-4EA1-4A39-84D0-0F82EE04CC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04939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A9388-BC51-4890-8C4D-EB3BB57A42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F3D84-B26A-4460-A637-67D2F6D32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6159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702A0-C3B5-4C8B-A16F-A34770FFE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0B003F-C6C8-4B68-B1F9-1787AB964D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4996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649386-10F3-44DD-BB08-08829B6D22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F6CAB-C86C-4CA1-9EA3-3F49AA1F9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902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859A1-C390-48CE-8814-B9448F1C7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+/- Fan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37D036-A7C2-4F6F-A41A-CB2011A2E5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1673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6B745C-B1F6-403F-8949-4FD290EE1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EBA3B-7794-4142-B093-770F142C0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797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6C0AD8-DE31-4F96-A18B-41C64F82F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CBF77C-2A4E-4795-A3EB-CB790D33C4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07119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517D76-8444-4521-855F-D94511F94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C0888-32FA-4E28-84DF-3C8CBA805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256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EBDEB-30CE-453F-8DAF-1D1FB7500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5EEA0A-C351-4EA2-8782-4BB1152A42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288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C5B2EF-42D2-4315-9970-6345335BF5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9BB840-C262-4A62-B36A-2F00D8012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68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70A58-5C39-4BF9-A896-6A281A2FD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17B854-E7FB-45C1-A2D6-9822C43D5F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03653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6F6E0F-0145-4C5D-B896-1CDE6BD247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57187-BDD2-4250-BDB8-DF811BB5C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225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C1BCB-7525-4ED5-B2E7-47791F496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888EC4-2DF3-48E5-9AA3-1AD07661B6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30092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08FAC-4343-4BE6-8592-8A4437529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51752F-BC5C-407F-AEA4-CCF487BCA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5027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7B380-047E-4C1D-8501-D813511DA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BFBBCC-DA70-4679-B0E5-DD371BFFF2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82165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7C408-5C03-4F8F-AE1C-1A6B176434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2D13A-6178-4B85-8F2D-79DFE90A3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28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860EE-6E0B-40C3-B5FC-65679DF5FB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CB47A4-1196-4AE4-AABD-264F63FD70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4443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39CBDC-07FC-4E1D-8425-6755CFC7C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A8041D-4BE0-4C35-9F1E-C67C37785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946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3E776-EEE1-4B6A-8D37-EEA7CEB6D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9EA30C-04EA-45D7-9B80-F012BA76A8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78108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E3384-52D1-430B-9651-91DBE2F9E2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4C3876-D78B-4966-A5D1-17DDC3F5B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2572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FE8D7-83C8-44E8-BCF1-2D423FEC5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E0351C-0AAE-4DD3-8583-62C3E73FE2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47222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D9CBAE-6AAD-4C51-86CF-0EC9FC10A2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CF5D8-51C5-4EC8-9E6C-13259A6F1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1061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36847-D68C-4493-AAD2-23F3184F7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5C2167-F67C-4E68-AB20-6169D2A660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21915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56F08-ABD1-44EA-B298-E53D76FA36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A04B0-0BA9-402A-B2B0-DC7E243AD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737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3D577-2677-48B9-8BCA-2BA131A44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D34EE7-A1BC-4650-831D-EC72DE3262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45308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AEBE1-D2D5-4B43-811E-AFA750DB40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7844D6-6B95-483D-B3FA-AF2971796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6862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B077A-4991-4929-955C-2D98E77A3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3B6AA4-BAB2-4730-9C07-A3CB79FCDD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8389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04AB19-393E-4502-9787-BA1261974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E369C-FA2F-475E-ACC2-3AA03D5DA6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12153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715D7-D064-41D6-AEA0-42DA3DA56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548BA9-6D06-4BC0-9F66-65A84F6544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0840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9B559-D172-4D7B-B282-C1B1B39D9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01B59-79D1-4679-A245-5A0BF4BAF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36522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9357D-3C95-4A44-8FAD-5606CE639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F1BF71-6610-438B-905A-8B9C12C21B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667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AA104-7364-4CB3-BC0B-99B014C16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10F7-E054-41D2-97D5-A52047CA6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61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ABF83-66A9-46E4-A70B-6ED865C48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CEE6C0-99A0-4FE5-AB53-7B6B4F0B94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8353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1E0CA3-5E58-487E-832E-E6FAA7619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F8BCFB-BAE0-4D8F-B1A6-7BDEA74D9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3271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C510D-693A-4CAD-BE86-76B399754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6BFC90-8174-4B93-9315-320909CFD9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513911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9B5CC4-DDB9-4879-9EBF-F6CE2FA30B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ED42A-6F09-46AC-BE28-6FE39CDA6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1086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F728E-9DAB-4FEF-B575-CB78A8C60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0694A5-C711-4226-82B1-5031F8B1FF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7401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0826845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42221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609035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75223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980129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23311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647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39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16.888888888889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71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289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#somosvenzo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156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#vivivenzo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327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357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713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67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909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#ciclismoargentino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99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84DD5-89C6-4ECA-ACFD-1F021EC78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7289617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E175-B591-4949-827B-6748E8F1D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5079E5-80CF-48BF-B9B2-465140522B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1892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994423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640228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589778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644947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510452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8254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88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#tubicitumundo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440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#topmega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75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362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#bicicleta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25.142857142857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011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50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26.833333333333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15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592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2034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724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#venzobikes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255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6BC9B4-B1A2-4036-B834-BB030EB88E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585534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5E24C-2EEE-4A03-83B9-96FCBA9C1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Teknialbikes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92EE7F-9B5A-49C3-ABE0-0A9EB14E17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6263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4955661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2757476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771243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626811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9147643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88951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716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#MovilidadElectrica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4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#Gama2021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4477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#movilidadurbana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41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#TeknialArgentina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896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673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03CF4-6B46-49F3-9266-84A526512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810986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2D9254-78F3-42F5-A5D2-4488CA999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D0CE9C-BDD3-446B-8FD2-7A13544745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2845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06967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0779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0565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0806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0782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6115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7959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7244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70424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058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2485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3450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203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- 2021-02-23 13:00:45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#Maxam390 es una bici de rodado 29 y transmisión Shimano que va a cambiar tu movilidad.  ¡Subite a una! 🚴🚴#movilidadurbana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3340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22F345-8FF3-4DA9-9942-D25C9D1FA7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2042007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008EA0-50F5-4137-A142-A0E3922FC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1AA4B1-130E-4A16-9E7B-3AE7385EA5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1065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4852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6110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3442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9998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9042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47008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3067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19526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5751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4655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0827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7813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2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- 2021-02-24 15:45:40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Volvemos a encontrarnos en uno de los eventos más esperados por todos los ciclistas del país!! 🤩🔥
Te esperamos en nuestra #ExpoVenzo para mostrarte lo último en bicicletas y equipamientos.
Las #VenzoBikes más buscadas de Argentina estarán allí para que las veas de cerca y podamos brindarte toda la información, consejos y tips que necesites.
Nos vemos en @vueltaaltascumbres 🔥💪🏻
#venzo #somosvenzo #vivivenzo #ciclismo #bike #bicicleta #cycling #cyclinglifestyle #cyclingphotos #cyclinglife #mtb #mtblife #mtblifestyle #venzobike #biker #mountainbike #ciclismoargentino #venzobikes #carretera #ciclismoargentino #ciclismoderuta #etna #venzoetna #cyclingroad @ Mina Clavero, Cordoba,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116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324C5-5999-4FE4-9924-A0EBE9571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3793182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CCFFE-648E-426F-91A4-B32C31FE1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8FD883-507D-4A70-B539-0E2D239617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3898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03549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6996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9982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4353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5706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69254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2957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8600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38796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529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36372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689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090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- 2021-02-25 19:20:19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Sábado estaremos #VueltaAltasCumbres presentando al gran @teamvenzo.arg 
El equipo de #Mtb más grande de #Argentina estará presente en este gran evento!! 
Conocé a los integrantes de este espectacular equipo y Seguí la transmisión en vivo por las cuentas de @vueltaaltascumbres para vivir un finde a puro ciclismo desde donde estés!
#venzo #somosvenzo #vivivenzo #ciclismo #bike #cycling #cyclingphotos #cyclinglife #venzobike #biker #mountainbike #ciclismoargentino #venzobikes #vac2021 #vueltaaltascumbres #vac #vueltaaltascumbres2021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6448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EEC8B-5EFC-4D68-9620-955ABA0721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1034831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D9403-5D2F-43A3-9A6B-12715D3E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D00C6F-8475-41B8-B27D-C471EF6DA4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5249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09739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0528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3381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099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0770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55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322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197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170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2434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77300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52391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367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- 2021-02-18 21:34:03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#VeranoVenzo: Sur neuquino
Por @natibainotti
.
Este recorrido atraviesa desde bosques y lagos hasta la estepa, para reencontrarse con el verde de las araucarias al acercarse a Villa Pehuenia.
.
Un recorrido para continuar el clásico camino de 7 lagos.
.
DATOS ÚTILES:
🗓 Cuándo hacerlo: de septiembre a mayo.
🥪 Comida: podés conseguir en cualquiera de los pueblos/ciudades mencionados. En temporada (de diciembre a abril), en el camino de 7 lagos podés encontrar las provedurías abiertas.
💧Agua: se puede cargar en los lagos y ríos.
😴 Dónde dormir: campings en 7 lagos, camping libre al costado del río Aluminé; hostels, warmshower o couchsurfing en las ciudades y pueblos. En San Martín de los Andes hay un bike
hostel.
🥶 Aunque vayas en pleno verano, llevá buen abrigo (polar, campera, gorro). De noche la temperatura baja mucho, especialmente en zonas despobladas y con mucha vegetación.
.
Tenes dudas o consultas?
Dejalas en comentarios que Nati Bainotti te las va a responder! ❤️
.
#v...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573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6E806C-6648-4F8D-A0B1-5ABB9B421D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9759473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AADEE-9E1F-4182-A716-8820410A8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EB30DD-3247-4970-92F0-3F8D32DDD2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6381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41861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0154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5719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0443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756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3223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7294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0371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64425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47816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7170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12918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532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- 2021-02-18 10:22:25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#Urbanas Primavera
Rodado 26" • Cuadro de acero • Portaequipaje integrado al cuadro • Asiento con resortes y cierre rápido • Guardabarro • Cubrecadena • Canasto delantero.
Más info:https://olmobikes.net/bicicleta/primavera/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5586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41BB6-5F14-42E1-B1F0-77D28DC9C3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8094783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4B1499-0A4C-4C60-B211-B8537BE49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477C92-E84C-4E59-B836-8D196EB96B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6114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5190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8814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1979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0025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59026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4360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1598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456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9870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009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52470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24851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01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- 2021-03-04 16:29:09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Vuelta Altas Cumbres nos emocionó hasta las lágrimas en cada pedacito de lo que somos...
Estuvimos viviendo el minuto a minuto del evento en nuestro stand junto a Grupo Carlos Karabitiann mostrando lo último en #VenzoBikes y aconsejando sobre usos, mecánica y componentes a quienes lo necesitaban...
Compartimos viajes, aventuras, charlas, tips y hasta una picadita con los #CicloturistasVenzo
La Vida de Viaje Todo a pedal Andar Liviano Venzo Travel
Y por supuesto, vivimos desde adentro el sentimiento de reencuentro de la familia, la adrenalina y la pasión del ciclismo de competición junto a nuestro Team Venzo - Oficial 
GRACIAS a todos por habernos visitado en nuestro stand, por habernos seguido por streaming y por sus mensajes y buena onda en redes durante todo el finde ❤️
#venzo #somosvenzo #vivivenzo #ciclismo #bike #bicicleta #cycling #cyclinglifestyle #cyclingphotos #cyclinglife #mtb #mtblife #mtblifestyle #biker #mountainbike #ciclismoargentino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972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1B29A-772F-41AB-9C3E-E438F902AF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541276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B89E0-D154-494D-B3F8-7651FA1F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6E1F0B-F373-420B-B9E1-CB258CA736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3649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75815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92261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7105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33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5354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4539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6817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34271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93991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9078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1064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3591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714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- 2021-03-11 12:15:25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equipo de #CicloturistasVenzo está conformado por personas soñadoras, creativas, visionarias, inquietas y apasionadas por descrubrir el mundo arriba de la bicicleta...
Son profesionales altamente capacitados y experimentados en #cicloviaje.
El pasado 28/02 estuvieron junto a nosotros en @vueltaaltascumbres compartiendo con todos sus experiencias, sus aventuras, tips y consejos para quienes se acercaban a preguntar y querían comenzar a viajar.
La bicicleta nos da una libertad inigualable, una sensación de adrenalina, superación y concreción de sueños. 
Si queres saber más sobre nuestros #cicloviajeros, te invitamos a seguir la cuenta de @venzo.travel y las cuentas personales de todos ellos ❤️
@lavidadeviaje @nacionsalvaje @todoapedal @andar.liviano @unviajerofrecuente19 @natibainotti 
#venzo #somosvenzo #vivivenzo #cicloturismo #ciclismo #cicloturismoargentino #argentina #cycling #cyclinglife #mtb #viajes #viajesvenzo #viviargentina #travelarg #bike #bicicleta #biker  #turi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1641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004C6-063F-4551-9361-6EB34BD2D6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5424785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1BD33-23DD-41B5-A834-0070192F7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8E22E1-3630-4CD4-9F2B-05C9826832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44494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788806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7954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4625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4452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0655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8593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0468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4276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8389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0044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9965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5264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99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- 2021-03-13 20:32:02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Elegimos otra forma de habitar los espacios...
Elegimos sentir el aire en la cara, desconectarnos un poco de la rutina y conectarnos con la grandeza de la ciudad...
Elegimos disfrutar, contemplar y permanecer en cada rincón, no sólo pasar sin mirar.
Elegimos una manera sustentable de recorrerla, una manera amigable de habitarla.
(Para nosotros y para el planeta)
Hoy más que nunca, elegimos la #bicicleta.
La #VenzoAtix conquista #BuenosAires 🔥
#venzo #somosvenzo #vivivenzo #ciclismo #bike  #cycling  #cyclingphotos #cyclinglife #venzobikes #venzobike #biker #ciclismourbano #urbancycling #ciclismoargentino #cyclingroad @ Buenos Aires,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048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12D2A-264D-4502-8762-CE2505EC0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4239321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530A8-805E-4158-B8E9-771E39510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8F4655-A6E5-4F35-BBA2-B599E15665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8735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95445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727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9918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5792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54999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5667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0500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3436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7618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5724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2616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7202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174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- 2021-02-22 15:48:49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¡SORTEO! 🔥🚴‍♀️📣
¿Querés que esta bici sea tuya? Participá en Instagram: https://www.instagram.com/p/CLeqnbSh_ai/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669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- 2021-02-18 12:35:01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¿Todavia no accediste a nuestros descuentos de #PROMOVERANO 😱
¡Dale! que todavía estas a tiempo 🏃 🏃 
.
Mirá&gt; https://bit.ly/3dqL1N4
.
.
#tubicitumundo #topmega #promoverano #mtb #mtblife #summer #sale #thorR29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404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DA3466-E6E7-43A1-9FB1-0B8608D6FB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9893274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64AB3-C287-4AAE-B029-1C1489409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FE630F-B873-438E-949B-75E0BB3C8F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3845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827538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4657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91152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09493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45307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77358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8600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38539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9441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2768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8570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108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31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- 2021-02-24 14:00:45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Sus detalles técnicos hacen que no quieras dejar de pedalear:
✅ Cuadro 29″ ALUMINIO 6061 MTB
✅ Horquilla TEKNIAL MJ-350 CON BLOQUEO
✅ Cambio Shimano Tourney
✅ Frenos de disco mecánico
#Tarpan200ER. 
#TeknialArgentina #Gama2021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582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- 2021-03-03 11:45:06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〚E-Bike PASEO〛Se adapta a vos y a tu camino. Liviana y resistente equipada para acompañarte.
#MovilidadElectrica
.
.
#topmega #MovilidadElectrica #tubicitumundo #E-bike #bateria #paseo #technology #innovación #moderna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2018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17AC8-E876-43DA-9D07-98021BB012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23487643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CC89E-5890-4253-9E90-AA7F2D36D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67C647-58F6-4F36-90BC-7DDC5FC6B7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8769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99795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76539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2874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5236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3791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7272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815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1158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2817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36521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1848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1063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19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- 2021-02-20 20:06:42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#Veranovenzo es aventuras, es paisajes, es naturaleza, vida e historias...
.
Hoy les compartimos esta linda historia que nos encontramos de casualidad en Achiras, Cordoba, mientras participábamos junto al @teamvenzo.arg de una competencia en esa localidad.
Allí nos encontramos con Daniel, quién está a punto de emprender viaje con su #VenzoThorn y cumplir sueños, metas e iniciar una nueva etapa de su vida, agradecido por todo lo vivido y por lo que vendrá...
@villegas1340 
#venzo #somosvenzo #vivivenzo #ciclismo #bike #bicicleta #cycling #cyclinglifestyle #cyclingphotos #cyclinglife #mtb #mtblife #mtblifestyle #venzobike #biker #mountainbike #ciclismoargentino #venzobikes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462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007CA-896F-4806-940B-54F8237468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5016731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196C9-0D05-49A8-8427-55C025497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06B07B-F638-4302-BD01-E149696B3A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6642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24152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79567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052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1397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7170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23574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3246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143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606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0377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8620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8907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70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- 2021-03-09 13:28:57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#Venzo apostamos al crecimiento y superación personal de cada uno de los integrantes del @teamvenzo.arg
Queremos ser ejemplo, de que con disciplina, dedicación, esfuerzo y pasión, se pueden alcanzar todas las metas que nos propongamos.
El fin de semana de @vueltaaltascumbres fue el primer objetivo de muchos...
Objetivo alcanzado y hasta superado. ✨
La bici nos enseña día a día que los límites sólo existen en nuestra mente...💪🏻👊🏻
Y allí estuvimos, dándolo todo, presentando al #TeamVenzo y acompañando a la escuela de ciclismo @escuelamunicipalciclismomtb  formadora de futuros grandes deportistas.
Disfrutando una vez más, de cumplir nuestros sueños. ❤️🔥
Gracias a todos nuestros seguidores por el apoyo, las palabras de aliento y habernos acompañado (presencial o virtualmente)✨
#venzo #somosvenzo #vivivenzo #ciclismo #bike #bicicleta #cycling #cyclinglifestyle #cyclingphotos #cyclinglife #mtb #mtblife #mtblifestyle #venzobike #biker #mountainbike #ciclismoargentino #ven...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094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34F400-D0C7-418D-91B0-9D85CB3B63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31730247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301E3-6E9E-4A3B-AAAF-8A1EA2ADD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1BF856-FC62-49DE-BCDA-0A252890D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9345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597110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52753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1454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71188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9304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217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2049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8201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9890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0686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34078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5976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6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- 2021-03-04 16:55:04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Tus Maxam Gama 2021 para tus días en la ciudad 🔥🔥
#MotomelBicicletas #Gama2021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357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- 2021-02-24 12:10:15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#Fitness Cinta motorizada Roadrunner - Fit 94
Peso máximo admitido: 130 kg. • 36 programas predeterminados y 3 definibles por el usuario • 15 niveles de inclinación motorizada • Plegable con caída amortiguada • Velocidad: 1 a 18 km/h. • LCD 8″ electrónico • Medidas: 201 x 93 x 135 cm.
Más info: https://olmobikes.net/fitness/cinta-motorizada-94/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949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CD0D38-01FE-40E5-BD0C-3EBAC56D0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4067596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59D3E-507C-47E3-925C-91969D060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C94A0B-213A-456E-B06F-02995E1E02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7442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44029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2895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362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634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442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6768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2876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885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7657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2222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8037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3099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207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- 2021-02-26 17:08:41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#Maxam490. 😎 Cambiá tus días. Cambiá tu forma de moverte. 
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693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- 2021-03-09 15:56:59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lo que necesitás en una bici 🚴🏼‍♀️ #MotomelBicicletas #Maxam490 #movilidadurbana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823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B1EF41-988F-4448-9B71-8BCE4A4F75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5034109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29086-E3ED-4051-B289-F332DD8E7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CEC209-45D3-418B-852A-99345F16EA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5730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63194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5454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3480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1146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889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3542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3971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091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82516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54841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41842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1801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25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Venzo Argentina - 2021-02-26 18:05:31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Visitá nuestra #ExpoVenzo en #ExpoVac de @vueltaaltascumbres 
Estamos junto a @lavidadeviaje en un espacio exclusivo de #cicloturistasvenzo donde compartirán historias, consejos, tips y toda su experiencia en viajes cicloturistas y bikepacking.
Estamos desde hoy hasta el Domingo en #MinaClavero
Te esperamos!! 🔥🔥
#venzo #somosvenzo #vivivenzo #ciclismo #bike #bicicleta #cycling #cyclinglifestyle #cyclingphotos #cyclinglife #mtb #mtblife #mtblifestyle #venzobike #biker #mountainbike #ciclismoargentino #venzobikes @ Mina Clavero, Cordoba,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9538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14DE12-6739-4729-B752-75DC3D5C32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6433288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959B0-3ECC-442F-9F98-C132D7A51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13D518-D6C6-443A-B867-678C228992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01503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693869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2869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3099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270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6329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4243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283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5803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5375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00864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87293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208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1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- 2021-03-01 15:32:49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049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Teknial Bikes - 2021-03-03 16:55:04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Nada te detiene en tus caminos de tierra o asfaltos. Tus días son mejores arriba de una #Tarpan100ER. 
#TeknialArgentina #Gama2021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017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Olmo Bikes - 2021-03-01 17:10:15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#Infantiles Tiny Friends
Rodado 16" • Cuadro de acero • Frenos V-Brake • Guardabarro • Cubrecadena • Canasto delantero • Sillita porta muñeca • Rueditas.
Más info: https://olmobikes.net/bicicleta/tiny-friends/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133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503C89-118B-4ED2-9A2C-494123283C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14836830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38A63-1B0A-4FFB-A92B-19ED1C458F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Teknialbikes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72FDD8-528D-41E8-8952-CDDDA22396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98721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2914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8550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599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9541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50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81040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1784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4050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63369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9607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5104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00376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369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Bicicletas - 2021-03-08 14:00:51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todas esas mujeres apasionadas que nada las frena  #felizdiadelamujer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774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- 2021-03-03 17:15:25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93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Topmega oficial - 2021-03-04 10:30:06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 tiempos donde lo único seguro es que todo cambia, siempre es mejor estar un paso adelante. 
#Movilidadeléctrica
.
.
#MoveteDiferente #comienza #begins #cambio #change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9859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36794A-1117-4D89-9E41-98840233C7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</p:spTree>
    <p:extLst>
      <p:ext uri="{BB962C8B-B14F-4D97-AF65-F5344CB8AC3E}">
        <p14:creationId xmlns:p14="http://schemas.microsoft.com/office/powerpoint/2010/main" val="5700093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C3095-63B0-4ECE-808B-3055107B6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Teknialbikes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E613C7-0E34-4F4D-940D-0ECE257AFA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7769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A2D20-7977-4707-94C8-CA666F5819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02/17/2021 - 03/15/2021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B19D38-0386-4391-9FB8-A1578900E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6179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1472</Words>
  <Application>Microsoft Office PowerPoint</Application>
  <PresentationFormat>On-screen Show (4:3)</PresentationFormat>
  <Paragraphs>827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FACEBOOK NUEVO - La emilia usar</vt:lpstr>
      <vt:lpstr>Facebook Key Metrics Table | Teknialbikes</vt:lpstr>
      <vt:lpstr>Facebook Key Metrics Radar | Teknialbikes</vt:lpstr>
      <vt:lpstr>Facebook Fan Distribution | Teknialbikes</vt:lpstr>
      <vt:lpstr>Facebook +/- Fan Distribution | Teknialbikes</vt:lpstr>
      <vt:lpstr>Facebook Posts Distribution | Teknialbikes</vt:lpstr>
      <vt:lpstr>Facebook Interactions Distribution | Teknialbikes</vt:lpstr>
      <vt:lpstr>Facebook Page Likes Total | Teknialbikes</vt:lpstr>
      <vt:lpstr>Facebook Fans Change | Teknialbikes</vt:lpstr>
      <vt:lpstr>Facebook Fans Change Per Weekday | Teknialbikes</vt:lpstr>
      <vt:lpstr>Facebook Fans Change Rate | Teknialbikes</vt:lpstr>
      <vt:lpstr>Facebook Own Posts | Teknialbikes</vt:lpstr>
      <vt:lpstr>Facebook Own Posts By Hour | Teknialbikes</vt:lpstr>
      <vt:lpstr>Facebook Own Posts By Weekday | Teknialbikes</vt:lpstr>
      <vt:lpstr>Facebook Interactions Distribution | Teknialbikes</vt:lpstr>
      <vt:lpstr>Facebook Post Type Distribution Per Profile | Teknialbikes</vt:lpstr>
      <vt:lpstr>Facebook Interaction Rate By Weekday | Teknialbikes</vt:lpstr>
      <vt:lpstr>Facebook Interaction Rate | Teknialbikes</vt:lpstr>
      <vt:lpstr>Facebook Interaction Rate By Post Type | Teknialbikes</vt:lpstr>
      <vt:lpstr>Facebook Interaction Rate By Hour | Teknialbikes</vt:lpstr>
      <vt:lpstr>Facebook Hashtag Detection | Teknialbikes - 1 of 3</vt:lpstr>
      <vt:lpstr>Facebook Hashtag Detection | Teknialbikes - 2 of 3</vt:lpstr>
      <vt:lpstr>Facebook Hashtag Detection | Teknialbikes - 3 of 3</vt:lpstr>
      <vt:lpstr>Facebook Post Table + Reactions | Teknialbikes - 1 of 17</vt:lpstr>
      <vt:lpstr>Facebook Post Table + Reactions | Teknialbikes - 2 of 17</vt:lpstr>
      <vt:lpstr>Facebook Post Table + Reactions | Teknialbikes - 3 of 17</vt:lpstr>
      <vt:lpstr>Facebook Post Table + Reactions | Teknialbikes - 4 of 17</vt:lpstr>
      <vt:lpstr>Facebook Post Table + Reactions | Teknialbikes - 5 of 17</vt:lpstr>
      <vt:lpstr>Facebook Post Table + Reactions | Teknialbikes - 6 of 17</vt:lpstr>
      <vt:lpstr>Facebook Post Table + Reactions | Teknialbikes - 7 of 17</vt:lpstr>
      <vt:lpstr>Facebook Post Table + Reactions | Teknialbikes - 8 of 17</vt:lpstr>
      <vt:lpstr>Facebook Post Table + Reactions | Teknialbikes - 9 of 17</vt:lpstr>
      <vt:lpstr>Facebook Post Table + Reactions | Teknialbikes - 10 of 17</vt:lpstr>
      <vt:lpstr>Facebook Post Table + Reactions | Teknialbikes - 11 of 17</vt:lpstr>
      <vt:lpstr>Facebook Post Table + Reactions | Teknialbikes - 12 of 17</vt:lpstr>
      <vt:lpstr>Facebook Post Table + Reactions | Teknialbikes - 13 of 17</vt:lpstr>
      <vt:lpstr>Facebook Post Table + Reactions | Teknialbikes - 14 of 17</vt:lpstr>
      <vt:lpstr>Facebook Post Table + Reactions | Teknialbikes - 15 of 17</vt:lpstr>
      <vt:lpstr>Facebook Post Table + Reactions | Teknialbikes - 16 of 17</vt:lpstr>
      <vt:lpstr>Facebook Post Table + Reactions | Teknialbikes - 17 of 17</vt:lpstr>
      <vt:lpstr>Facebook User Posts | Teknialbikes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Frederik Peiniger</dc:creator>
  <cp:lastModifiedBy>Frederik Peiniger</cp:lastModifiedBy>
  <cp:revision>1</cp:revision>
  <dcterms:created xsi:type="dcterms:W3CDTF">2021-03-15T14:56:47Z</dcterms:created>
  <dcterms:modified xsi:type="dcterms:W3CDTF">2021-03-15T14:58:37Z</dcterms:modified>
</cp:coreProperties>
</file>