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9.3939000000000004</c:v>
                </c:pt>
                <c:pt idx="1">
                  <c:v>30</c:v>
                </c:pt>
                <c:pt idx="2">
                  <c:v>36.363599999999998</c:v>
                </c:pt>
                <c:pt idx="3">
                  <c:v>0</c:v>
                </c:pt>
                <c:pt idx="4">
                  <c:v>86.842200000000005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2-433E-ADEE-C96102424C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10.0722</c:v>
                </c:pt>
                <c:pt idx="1">
                  <c:v>20</c:v>
                </c:pt>
                <c:pt idx="2">
                  <c:v>12.1212</c:v>
                </c:pt>
                <c:pt idx="3">
                  <c:v>0</c:v>
                </c:pt>
                <c:pt idx="4">
                  <c:v>40.303100000000001</c:v>
                </c:pt>
                <c:pt idx="5">
                  <c:v>45.451700000000002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52-433E-ADEE-C96102424C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11.957800000000001</c:v>
                </c:pt>
                <c:pt idx="1">
                  <c:v>100</c:v>
                </c:pt>
                <c:pt idx="2">
                  <c:v>50.505099999999999</c:v>
                </c:pt>
                <c:pt idx="3">
                  <c:v>0</c:v>
                </c:pt>
                <c:pt idx="4">
                  <c:v>28.1767</c:v>
                </c:pt>
                <c:pt idx="5">
                  <c:v>0.52500000000000002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52-433E-ADEE-C96102424C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16.689800000000002</c:v>
                </c:pt>
                <c:pt idx="1">
                  <c:v>40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8.4132999999999996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52-433E-ADEE-C96102424C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</c:v>
                </c:pt>
                <c:pt idx="2">
                  <c:v>7.0707000000000004</c:v>
                </c:pt>
                <c:pt idx="3">
                  <c:v>0</c:v>
                </c:pt>
                <c:pt idx="4">
                  <c:v>4.7157999999999998</c:v>
                </c:pt>
                <c:pt idx="5">
                  <c:v>-2.1335999999999999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52-433E-ADEE-C96102424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998424"/>
        <c:axId val="330998752"/>
      </c:radarChart>
      <c:catAx>
        <c:axId val="33099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98752"/>
        <c:crosses val="autoZero"/>
        <c:auto val="1"/>
        <c:lblAlgn val="ctr"/>
        <c:lblOffset val="100"/>
        <c:noMultiLvlLbl val="0"/>
      </c:catAx>
      <c:valAx>
        <c:axId val="33099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9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266546</c:v>
                </c:pt>
                <c:pt idx="1">
                  <c:v>44486</c:v>
                </c:pt>
                <c:pt idx="2">
                  <c:v>31873</c:v>
                </c:pt>
                <c:pt idx="3">
                  <c:v>26847</c:v>
                </c:pt>
                <c:pt idx="4">
                  <c:v>25039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A-4217-BB38-8BC28CED1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-102</c:v>
                </c:pt>
                <c:pt idx="1">
                  <c:v>67</c:v>
                </c:pt>
                <c:pt idx="2">
                  <c:v>3</c:v>
                </c:pt>
                <c:pt idx="3">
                  <c:v>217</c:v>
                </c:pt>
                <c:pt idx="4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D-4190-B947-62D962182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10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5-4B1D-B1AC-4A255AD2B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7</c:v>
                </c:pt>
                <c:pt idx="1">
                  <c:v>99</c:v>
                </c:pt>
                <c:pt idx="2">
                  <c:v>50</c:v>
                </c:pt>
                <c:pt idx="3">
                  <c:v>12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AC-458E-B003-3D6CEBE7F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24628</c:v>
                </c:pt>
                <c:pt idx="1">
                  <c:v>24649</c:v>
                </c:pt>
                <c:pt idx="2">
                  <c:v>24680</c:v>
                </c:pt>
                <c:pt idx="3">
                  <c:v>24720</c:v>
                </c:pt>
                <c:pt idx="4">
                  <c:v>24744</c:v>
                </c:pt>
                <c:pt idx="5">
                  <c:v>24776</c:v>
                </c:pt>
                <c:pt idx="6">
                  <c:v>24816</c:v>
                </c:pt>
                <c:pt idx="7">
                  <c:v>24851</c:v>
                </c:pt>
                <c:pt idx="8">
                  <c:v>24891</c:v>
                </c:pt>
                <c:pt idx="9">
                  <c:v>24916</c:v>
                </c:pt>
                <c:pt idx="10">
                  <c:v>24945</c:v>
                </c:pt>
                <c:pt idx="11">
                  <c:v>24968</c:v>
                </c:pt>
                <c:pt idx="12">
                  <c:v>24994</c:v>
                </c:pt>
                <c:pt idx="13">
                  <c:v>25030</c:v>
                </c:pt>
                <c:pt idx="14">
                  <c:v>25039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8-4561-AFEB-2AA03329BE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26640</c:v>
                </c:pt>
                <c:pt idx="1">
                  <c:v>26653</c:v>
                </c:pt>
                <c:pt idx="2">
                  <c:v>26673</c:v>
                </c:pt>
                <c:pt idx="3">
                  <c:v>26692</c:v>
                </c:pt>
                <c:pt idx="4">
                  <c:v>26700</c:v>
                </c:pt>
                <c:pt idx="5">
                  <c:v>26710</c:v>
                </c:pt>
                <c:pt idx="6">
                  <c:v>26732</c:v>
                </c:pt>
                <c:pt idx="7">
                  <c:v>26746</c:v>
                </c:pt>
                <c:pt idx="8">
                  <c:v>26759</c:v>
                </c:pt>
                <c:pt idx="9">
                  <c:v>26778</c:v>
                </c:pt>
                <c:pt idx="10">
                  <c:v>26798</c:v>
                </c:pt>
                <c:pt idx="11">
                  <c:v>26816</c:v>
                </c:pt>
                <c:pt idx="12">
                  <c:v>26836</c:v>
                </c:pt>
                <c:pt idx="13">
                  <c:v>26845</c:v>
                </c:pt>
                <c:pt idx="14">
                  <c:v>26847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18-4561-AFEB-2AA03329BE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31869</c:v>
                </c:pt>
                <c:pt idx="1">
                  <c:v>31867</c:v>
                </c:pt>
                <c:pt idx="2">
                  <c:v>31868</c:v>
                </c:pt>
                <c:pt idx="3">
                  <c:v>31871</c:v>
                </c:pt>
                <c:pt idx="4">
                  <c:v>31872</c:v>
                </c:pt>
                <c:pt idx="5">
                  <c:v>31873</c:v>
                </c:pt>
                <c:pt idx="6">
                  <c:v>31872</c:v>
                </c:pt>
                <c:pt idx="7">
                  <c:v>31873</c:v>
                </c:pt>
                <c:pt idx="8">
                  <c:v>31872</c:v>
                </c:pt>
                <c:pt idx="9">
                  <c:v>31874</c:v>
                </c:pt>
                <c:pt idx="10">
                  <c:v>31878</c:v>
                </c:pt>
                <c:pt idx="11">
                  <c:v>31876</c:v>
                </c:pt>
                <c:pt idx="12">
                  <c:v>31874</c:v>
                </c:pt>
                <c:pt idx="13">
                  <c:v>31874</c:v>
                </c:pt>
                <c:pt idx="14">
                  <c:v>31873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18-4561-AFEB-2AA03329BE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44424</c:v>
                </c:pt>
                <c:pt idx="1">
                  <c:v>44430</c:v>
                </c:pt>
                <c:pt idx="2">
                  <c:v>44444</c:v>
                </c:pt>
                <c:pt idx="3">
                  <c:v>44449</c:v>
                </c:pt>
                <c:pt idx="4">
                  <c:v>44453</c:v>
                </c:pt>
                <c:pt idx="5">
                  <c:v>44458</c:v>
                </c:pt>
                <c:pt idx="6">
                  <c:v>44464</c:v>
                </c:pt>
                <c:pt idx="7">
                  <c:v>44467</c:v>
                </c:pt>
                <c:pt idx="8">
                  <c:v>44465</c:v>
                </c:pt>
                <c:pt idx="9">
                  <c:v>44470</c:v>
                </c:pt>
                <c:pt idx="10">
                  <c:v>44475</c:v>
                </c:pt>
                <c:pt idx="11">
                  <c:v>44478</c:v>
                </c:pt>
                <c:pt idx="12">
                  <c:v>44485</c:v>
                </c:pt>
                <c:pt idx="13">
                  <c:v>44486</c:v>
                </c:pt>
                <c:pt idx="14">
                  <c:v>44486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18-4561-AFEB-2AA03329BE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266641</c:v>
                </c:pt>
                <c:pt idx="1">
                  <c:v>266636</c:v>
                </c:pt>
                <c:pt idx="2">
                  <c:v>266635</c:v>
                </c:pt>
                <c:pt idx="3">
                  <c:v>266624</c:v>
                </c:pt>
                <c:pt idx="4">
                  <c:v>266612</c:v>
                </c:pt>
                <c:pt idx="5">
                  <c:v>266606</c:v>
                </c:pt>
                <c:pt idx="6">
                  <c:v>266600</c:v>
                </c:pt>
                <c:pt idx="7">
                  <c:v>266592</c:v>
                </c:pt>
                <c:pt idx="8">
                  <c:v>266586</c:v>
                </c:pt>
                <c:pt idx="9">
                  <c:v>266579</c:v>
                </c:pt>
                <c:pt idx="10">
                  <c:v>266571</c:v>
                </c:pt>
                <c:pt idx="11">
                  <c:v>266566</c:v>
                </c:pt>
                <c:pt idx="12">
                  <c:v>266557</c:v>
                </c:pt>
                <c:pt idx="13">
                  <c:v>266546</c:v>
                </c:pt>
                <c:pt idx="14">
                  <c:v>266546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18-4561-AFEB-2AA03329B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25992"/>
        <c:axId val="338924680"/>
      </c:lineChart>
      <c:dateAx>
        <c:axId val="33892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4680"/>
        <c:crosses val="autoZero"/>
        <c:auto val="1"/>
        <c:lblOffset val="100"/>
        <c:baseTimeUnit val="days"/>
      </c:dateAx>
      <c:valAx>
        <c:axId val="33892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30</c:v>
                </c:pt>
                <c:pt idx="1">
                  <c:v>21</c:v>
                </c:pt>
                <c:pt idx="2">
                  <c:v>31</c:v>
                </c:pt>
                <c:pt idx="3">
                  <c:v>40</c:v>
                </c:pt>
                <c:pt idx="4">
                  <c:v>24</c:v>
                </c:pt>
                <c:pt idx="5">
                  <c:v>32</c:v>
                </c:pt>
                <c:pt idx="6">
                  <c:v>40</c:v>
                </c:pt>
                <c:pt idx="7">
                  <c:v>35</c:v>
                </c:pt>
                <c:pt idx="8">
                  <c:v>40</c:v>
                </c:pt>
                <c:pt idx="9">
                  <c:v>25</c:v>
                </c:pt>
                <c:pt idx="10">
                  <c:v>29</c:v>
                </c:pt>
                <c:pt idx="11">
                  <c:v>23</c:v>
                </c:pt>
                <c:pt idx="12">
                  <c:v>26</c:v>
                </c:pt>
                <c:pt idx="13">
                  <c:v>36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BB-468D-B38F-9D57B1049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10</c:v>
                </c:pt>
                <c:pt idx="1">
                  <c:v>13</c:v>
                </c:pt>
                <c:pt idx="2">
                  <c:v>20</c:v>
                </c:pt>
                <c:pt idx="3">
                  <c:v>19</c:v>
                </c:pt>
                <c:pt idx="4">
                  <c:v>8</c:v>
                </c:pt>
                <c:pt idx="5">
                  <c:v>10</c:v>
                </c:pt>
                <c:pt idx="6">
                  <c:v>22</c:v>
                </c:pt>
                <c:pt idx="7">
                  <c:v>14</c:v>
                </c:pt>
                <c:pt idx="8">
                  <c:v>13</c:v>
                </c:pt>
                <c:pt idx="9">
                  <c:v>19</c:v>
                </c:pt>
                <c:pt idx="10">
                  <c:v>20</c:v>
                </c:pt>
                <c:pt idx="11">
                  <c:v>18</c:v>
                </c:pt>
                <c:pt idx="12">
                  <c:v>20</c:v>
                </c:pt>
                <c:pt idx="13">
                  <c:v>9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BB-468D-B38F-9D57B10492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-1</c:v>
                </c:pt>
                <c:pt idx="1">
                  <c:v>-2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-1</c:v>
                </c:pt>
                <c:pt idx="7">
                  <c:v>1</c:v>
                </c:pt>
                <c:pt idx="8">
                  <c:v>-1</c:v>
                </c:pt>
                <c:pt idx="9">
                  <c:v>2</c:v>
                </c:pt>
                <c:pt idx="10">
                  <c:v>4</c:v>
                </c:pt>
                <c:pt idx="11">
                  <c:v>-2</c:v>
                </c:pt>
                <c:pt idx="12">
                  <c:v>-2</c:v>
                </c:pt>
                <c:pt idx="13">
                  <c:v>0</c:v>
                </c:pt>
                <c:pt idx="14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BB-468D-B38F-9D57B10492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</c:v>
                </c:pt>
                <c:pt idx="1">
                  <c:v>6</c:v>
                </c:pt>
                <c:pt idx="2">
                  <c:v>14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3</c:v>
                </c:pt>
                <c:pt idx="8">
                  <c:v>-2</c:v>
                </c:pt>
                <c:pt idx="9">
                  <c:v>5</c:v>
                </c:pt>
                <c:pt idx="10">
                  <c:v>5</c:v>
                </c:pt>
                <c:pt idx="11">
                  <c:v>3</c:v>
                </c:pt>
                <c:pt idx="12">
                  <c:v>7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BB-468D-B38F-9D57B10492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-7</c:v>
                </c:pt>
                <c:pt idx="1">
                  <c:v>-5</c:v>
                </c:pt>
                <c:pt idx="2">
                  <c:v>-1</c:v>
                </c:pt>
                <c:pt idx="3">
                  <c:v>-11</c:v>
                </c:pt>
                <c:pt idx="4">
                  <c:v>-12</c:v>
                </c:pt>
                <c:pt idx="5">
                  <c:v>-6</c:v>
                </c:pt>
                <c:pt idx="6">
                  <c:v>-6</c:v>
                </c:pt>
                <c:pt idx="7">
                  <c:v>-8</c:v>
                </c:pt>
                <c:pt idx="8">
                  <c:v>-6</c:v>
                </c:pt>
                <c:pt idx="9">
                  <c:v>-7</c:v>
                </c:pt>
                <c:pt idx="10">
                  <c:v>-8</c:v>
                </c:pt>
                <c:pt idx="11">
                  <c:v>-5</c:v>
                </c:pt>
                <c:pt idx="12">
                  <c:v>-9</c:v>
                </c:pt>
                <c:pt idx="13">
                  <c:v>-11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BB-468D-B38F-9D57B1049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17792"/>
        <c:axId val="338922712"/>
      </c:lineChart>
      <c:dateAx>
        <c:axId val="33891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2712"/>
        <c:crosses val="autoZero"/>
        <c:auto val="1"/>
        <c:lblOffset val="100"/>
        <c:baseTimeUnit val="days"/>
      </c:dateAx>
      <c:valAx>
        <c:axId val="33892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1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31</c:v>
                </c:pt>
                <c:pt idx="2">
                  <c:v>28</c:v>
                </c:pt>
                <c:pt idx="3">
                  <c:v>35</c:v>
                </c:pt>
                <c:pt idx="4">
                  <c:v>24</c:v>
                </c:pt>
                <c:pt idx="5">
                  <c:v>29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73-4F0A-831A-E64913A672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13</c:v>
                </c:pt>
                <c:pt idx="2">
                  <c:v>20</c:v>
                </c:pt>
                <c:pt idx="3">
                  <c:v>20</c:v>
                </c:pt>
                <c:pt idx="4">
                  <c:v>13</c:v>
                </c:pt>
                <c:pt idx="5">
                  <c:v>15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73-4F0A-831A-E64913A672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-2</c:v>
                </c:pt>
                <c:pt idx="2">
                  <c:v>2</c:v>
                </c:pt>
                <c:pt idx="3">
                  <c:v>4</c:v>
                </c:pt>
                <c:pt idx="4">
                  <c:v>-1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73-4F0A-831A-E64913A672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10</c:v>
                </c:pt>
                <c:pt idx="3">
                  <c:v>5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73-4F0A-831A-E64913A672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</c:v>
                </c:pt>
                <c:pt idx="1">
                  <c:v>-6</c:v>
                </c:pt>
                <c:pt idx="2">
                  <c:v>-4</c:v>
                </c:pt>
                <c:pt idx="3">
                  <c:v>-10</c:v>
                </c:pt>
                <c:pt idx="4">
                  <c:v>-9</c:v>
                </c:pt>
                <c:pt idx="5">
                  <c:v>-8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73-4F0A-831A-E64913A67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928288"/>
        <c:axId val="338931240"/>
      </c:barChart>
      <c:catAx>
        <c:axId val="33892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31240"/>
        <c:crosses val="autoZero"/>
        <c:auto val="1"/>
        <c:lblAlgn val="ctr"/>
        <c:lblOffset val="100"/>
        <c:noMultiLvlLbl val="0"/>
      </c:catAx>
      <c:valAx>
        <c:axId val="33893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0.12196113505163</c:v>
                </c:pt>
                <c:pt idx="1">
                  <c:v>8.5268799740133197E-2</c:v>
                </c:pt>
                <c:pt idx="2">
                  <c:v>0.12576575114609101</c:v>
                </c:pt>
                <c:pt idx="3">
                  <c:v>0.162074554294976</c:v>
                </c:pt>
                <c:pt idx="4">
                  <c:v>9.7087378640776698E-2</c:v>
                </c:pt>
                <c:pt idx="5">
                  <c:v>0.129324280633689</c:v>
                </c:pt>
                <c:pt idx="6">
                  <c:v>0.16144656118824699</c:v>
                </c:pt>
                <c:pt idx="7">
                  <c:v>0.14103803997420999</c:v>
                </c:pt>
                <c:pt idx="8">
                  <c:v>0.16095931753249401</c:v>
                </c:pt>
                <c:pt idx="9">
                  <c:v>0.10043790928448</c:v>
                </c:pt>
                <c:pt idx="10">
                  <c:v>0.11639107400866899</c:v>
                </c:pt>
                <c:pt idx="11">
                  <c:v>9.2202846261775898E-2</c:v>
                </c:pt>
                <c:pt idx="12">
                  <c:v>0.104133290611983</c:v>
                </c:pt>
                <c:pt idx="13">
                  <c:v>0.144034568296391</c:v>
                </c:pt>
                <c:pt idx="14">
                  <c:v>3.5956851777866602E-2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D1-49A1-9EE6-71FC02199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3.7551633496057099E-2</c:v>
                </c:pt>
                <c:pt idx="1">
                  <c:v>4.8798798798798802E-2</c:v>
                </c:pt>
                <c:pt idx="2">
                  <c:v>7.50384572093198E-2</c:v>
                </c:pt>
                <c:pt idx="3">
                  <c:v>7.1233082142990997E-2</c:v>
                </c:pt>
                <c:pt idx="4">
                  <c:v>2.9971527049303202E-2</c:v>
                </c:pt>
                <c:pt idx="5">
                  <c:v>3.7453183520599301E-2</c:v>
                </c:pt>
                <c:pt idx="6">
                  <c:v>8.2366154998127994E-2</c:v>
                </c:pt>
                <c:pt idx="7">
                  <c:v>5.2371689361065399E-2</c:v>
                </c:pt>
                <c:pt idx="8">
                  <c:v>4.8605398938159003E-2</c:v>
                </c:pt>
                <c:pt idx="9">
                  <c:v>7.1004148137075396E-2</c:v>
                </c:pt>
                <c:pt idx="10">
                  <c:v>7.4688176861602798E-2</c:v>
                </c:pt>
                <c:pt idx="11">
                  <c:v>6.7169191730726205E-2</c:v>
                </c:pt>
                <c:pt idx="12">
                  <c:v>7.4582338902147993E-2</c:v>
                </c:pt>
                <c:pt idx="13">
                  <c:v>3.3537039797287199E-2</c:v>
                </c:pt>
                <c:pt idx="14">
                  <c:v>7.4501769417023604E-3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D1-49A1-9EE6-71FC02199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-3.1377470975839398E-3</c:v>
                </c:pt>
                <c:pt idx="1">
                  <c:v>-6.2756911104835398E-3</c:v>
                </c:pt>
                <c:pt idx="2">
                  <c:v>3.1380424890953E-3</c:v>
                </c:pt>
                <c:pt idx="3">
                  <c:v>9.4138320572361E-3</c:v>
                </c:pt>
                <c:pt idx="4">
                  <c:v>3.1376486461046102E-3</c:v>
                </c:pt>
                <c:pt idx="5">
                  <c:v>3.1375502008032098E-3</c:v>
                </c:pt>
                <c:pt idx="6">
                  <c:v>-3.1374517616791602E-3</c:v>
                </c:pt>
                <c:pt idx="7">
                  <c:v>3.1375502008032098E-3</c:v>
                </c:pt>
                <c:pt idx="8">
                  <c:v>-3.1374517616791602E-3</c:v>
                </c:pt>
                <c:pt idx="9">
                  <c:v>6.2751004016064196E-3</c:v>
                </c:pt>
                <c:pt idx="10">
                  <c:v>1.25494133149275E-2</c:v>
                </c:pt>
                <c:pt idx="11">
                  <c:v>-6.2739193173975798E-3</c:v>
                </c:pt>
                <c:pt idx="12">
                  <c:v>-6.2743129627305799E-3</c:v>
                </c:pt>
                <c:pt idx="13">
                  <c:v>0</c:v>
                </c:pt>
                <c:pt idx="14">
                  <c:v>-3.1373533287318801E-3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D1-49A1-9EE6-71FC021992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1.125644431437E-2</c:v>
                </c:pt>
                <c:pt idx="1">
                  <c:v>1.3506212857914601E-2</c:v>
                </c:pt>
                <c:pt idx="2">
                  <c:v>3.1510240828269198E-2</c:v>
                </c:pt>
                <c:pt idx="3">
                  <c:v>1.1250112501125E-2</c:v>
                </c:pt>
                <c:pt idx="4">
                  <c:v>8.9990775945465607E-3</c:v>
                </c:pt>
                <c:pt idx="5">
                  <c:v>1.1247834791802599E-2</c:v>
                </c:pt>
                <c:pt idx="6">
                  <c:v>1.34958837554546E-2</c:v>
                </c:pt>
                <c:pt idx="7">
                  <c:v>6.7470313062252601E-3</c:v>
                </c:pt>
                <c:pt idx="8">
                  <c:v>-4.4977174084152296E-3</c:v>
                </c:pt>
                <c:pt idx="9">
                  <c:v>1.12447992803328E-2</c:v>
                </c:pt>
                <c:pt idx="10">
                  <c:v>1.1243534967393699E-2</c:v>
                </c:pt>
                <c:pt idx="11">
                  <c:v>6.7453625632377702E-3</c:v>
                </c:pt>
                <c:pt idx="12">
                  <c:v>1.57381177211206E-2</c:v>
                </c:pt>
                <c:pt idx="13">
                  <c:v>2.2479487467685702E-3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D1-49A1-9EE6-71FC021992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-2.6251837628634002E-3</c:v>
                </c:pt>
                <c:pt idx="1">
                  <c:v>-1.8751804861217899E-3</c:v>
                </c:pt>
                <c:pt idx="2">
                  <c:v>-3.7504312995994502E-4</c:v>
                </c:pt>
                <c:pt idx="3">
                  <c:v>-4.1254899019258504E-3</c:v>
                </c:pt>
                <c:pt idx="4">
                  <c:v>-4.5007201152184404E-3</c:v>
                </c:pt>
                <c:pt idx="5">
                  <c:v>-2.2504613445756402E-3</c:v>
                </c:pt>
                <c:pt idx="6">
                  <c:v>-2.25051199147806E-3</c:v>
                </c:pt>
                <c:pt idx="7">
                  <c:v>-3.0007501875468899E-3</c:v>
                </c:pt>
                <c:pt idx="8">
                  <c:v>-2.2506301764494102E-3</c:v>
                </c:pt>
                <c:pt idx="9">
                  <c:v>-2.6257943027765901E-3</c:v>
                </c:pt>
                <c:pt idx="10">
                  <c:v>-3.00098657433631E-3</c:v>
                </c:pt>
                <c:pt idx="11">
                  <c:v>-1.8756728976520301E-3</c:v>
                </c:pt>
                <c:pt idx="12">
                  <c:v>-3.3762745436402199E-3</c:v>
                </c:pt>
                <c:pt idx="13">
                  <c:v>-4.1266971041841001E-3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D1-49A1-9EE6-71FC02199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67912"/>
        <c:axId val="335769552"/>
      </c:lineChart>
      <c:dateAx>
        <c:axId val="33576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69552"/>
        <c:crosses val="autoZero"/>
        <c:auto val="1"/>
        <c:lblOffset val="100"/>
        <c:baseTimeUnit val="days"/>
      </c:dateAx>
      <c:valAx>
        <c:axId val="33576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6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B1-4C99-B02B-F731BC2972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B1-4C99-B02B-F731BC2972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B1-4C99-B02B-F731BC2972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B1-4C99-B02B-F731BC2972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B1-4C99-B02B-F731BC297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87072"/>
        <c:axId val="341279856"/>
      </c:lineChart>
      <c:dateAx>
        <c:axId val="34128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9856"/>
        <c:crosses val="autoZero"/>
        <c:auto val="1"/>
        <c:lblOffset val="100"/>
        <c:baseTimeUnit val="days"/>
      </c:dateAx>
      <c:valAx>
        <c:axId val="3412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8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3-426C-A357-10E1605A7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03-426C-A357-10E1605A7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03-426C-A357-10E1605A70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03-426C-A357-10E1605A70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03-426C-A357-10E1605A7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80512"/>
        <c:axId val="341282152"/>
      </c:lineChart>
      <c:catAx>
        <c:axId val="3412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82152"/>
        <c:crosses val="autoZero"/>
        <c:auto val="1"/>
        <c:lblAlgn val="ctr"/>
        <c:lblOffset val="100"/>
        <c:noMultiLvlLbl val="0"/>
      </c:catAx>
      <c:valAx>
        <c:axId val="34128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03-4771-9592-E21ED457D1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03-4771-9592-E21ED457D1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03-4771-9592-E21ED457D1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03-4771-9592-E21ED457D1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03-4771-9592-E21ED457D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277560"/>
        <c:axId val="341292648"/>
      </c:barChart>
      <c:catAx>
        <c:axId val="34127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92648"/>
        <c:crosses val="autoZero"/>
        <c:auto val="1"/>
        <c:lblAlgn val="ctr"/>
        <c:lblOffset val="100"/>
        <c:noMultiLvlLbl val="0"/>
      </c:catAx>
      <c:valAx>
        <c:axId val="34129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7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</c:v>
                </c:pt>
                <c:pt idx="1">
                  <c:v>7</c:v>
                </c:pt>
                <c:pt idx="2">
                  <c:v>33</c:v>
                </c:pt>
                <c:pt idx="3">
                  <c:v>74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A-4620-B447-2F8EFBE78A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7A-4620-B447-2F8EFBE78A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7A-4620-B447-2F8EFBE78A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7A-4620-B447-2F8EFBE78A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7A-4620-B447-2F8EFBE78A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7A-4620-B447-2F8EFBE78A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12</c:v>
                </c:pt>
                <c:pt idx="1">
                  <c:v>3</c:v>
                </c:pt>
                <c:pt idx="2">
                  <c:v>13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7A-4620-B447-2F8EFBE78A3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7A-4620-B447-2F8EFBE78A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291664"/>
        <c:axId val="341291992"/>
      </c:barChart>
      <c:catAx>
        <c:axId val="34129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91992"/>
        <c:crosses val="autoZero"/>
        <c:auto val="1"/>
        <c:lblAlgn val="ctr"/>
        <c:lblOffset val="100"/>
        <c:noMultiLvlLbl val="0"/>
      </c:catAx>
      <c:valAx>
        <c:axId val="34129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9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59-4A4F-BACF-54B593397F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59-4A4F-BACF-54B593397F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59-4A4F-BACF-54B593397F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9-4A4F-BACF-54B593397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932680"/>
        <c:axId val="273933008"/>
      </c:barChart>
      <c:catAx>
        <c:axId val="27393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3008"/>
        <c:crosses val="autoZero"/>
        <c:auto val="1"/>
        <c:lblAlgn val="ctr"/>
        <c:lblOffset val="100"/>
        <c:noMultiLvlLbl val="0"/>
      </c:catAx>
      <c:valAx>
        <c:axId val="27393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2.4161398139572299E-2</c:v>
                </c:pt>
                <c:pt idx="1">
                  <c:v>4.8322796279144702E-2</c:v>
                </c:pt>
                <c:pt idx="3">
                  <c:v>7.2484194418716993E-2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0-4B27-9934-0BCC80231E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1.4957185057772099E-2</c:v>
                </c:pt>
                <c:pt idx="2">
                  <c:v>2.9914370115544299E-2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0-4B27-9934-0BCC80231E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1.2550594584418401E-2</c:v>
                </c:pt>
                <c:pt idx="2">
                  <c:v>2.2747952684258398E-2</c:v>
                </c:pt>
                <c:pt idx="3">
                  <c:v>1.5688243230523001E-2</c:v>
                </c:pt>
                <c:pt idx="4">
                  <c:v>6.2752972922092204E-3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0-4B27-9934-0BCC80231E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4.27398492857946E-2</c:v>
                </c:pt>
                <c:pt idx="3">
                  <c:v>6.0735575300865999E-2</c:v>
                </c:pt>
                <c:pt idx="5">
                  <c:v>5.8486109548982097E-2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C0-4B27-9934-0BCC80231E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2.6257253566297702E-3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C0-4B27-9934-0BCC80231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939240"/>
        <c:axId val="273932352"/>
      </c:barChart>
      <c:catAx>
        <c:axId val="27393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2352"/>
        <c:crosses val="autoZero"/>
        <c:auto val="1"/>
        <c:lblAlgn val="ctr"/>
        <c:lblOffset val="100"/>
        <c:noMultiLvlLbl val="0"/>
      </c:catAx>
      <c:valAx>
        <c:axId val="27393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7.28744939271255E-2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2.4161398139572299E-2</c:v>
                </c:pt>
                <c:pt idx="8">
                  <c:v>4.8248964657633397E-2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87-4E1B-806F-46EF095475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3.0004125567265501E-2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1.4959422566288899E-2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87-4E1B-806F-46EF095475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3.1378455552417701E-2</c:v>
                </c:pt>
                <c:pt idx="1">
                  <c:v>0</c:v>
                </c:pt>
                <c:pt idx="2">
                  <c:v>4.0794552358238902E-2</c:v>
                </c:pt>
                <c:pt idx="3">
                  <c:v>1.5689227776208899E-2</c:v>
                </c:pt>
                <c:pt idx="4">
                  <c:v>6.2752972922092204E-3</c:v>
                </c:pt>
                <c:pt idx="5">
                  <c:v>0</c:v>
                </c:pt>
                <c:pt idx="6">
                  <c:v>0</c:v>
                </c:pt>
                <c:pt idx="7">
                  <c:v>3.1375502008032098E-3</c:v>
                </c:pt>
                <c:pt idx="8">
                  <c:v>0</c:v>
                </c:pt>
                <c:pt idx="9">
                  <c:v>4.7061776425187498E-3</c:v>
                </c:pt>
                <c:pt idx="10">
                  <c:v>0</c:v>
                </c:pt>
                <c:pt idx="11">
                  <c:v>6.2741161338896404E-3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87-4E1B-806F-46EF095475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6.0747873824416099E-2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4.2729276300993997E-2</c:v>
                </c:pt>
                <c:pt idx="9">
                  <c:v>0</c:v>
                </c:pt>
                <c:pt idx="10">
                  <c:v>6.0712358337830501E-2</c:v>
                </c:pt>
                <c:pt idx="11">
                  <c:v>0</c:v>
                </c:pt>
                <c:pt idx="12">
                  <c:v>5.8451923293091401E-2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87-4E1B-806F-46EF095475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2.6252231439672399E-3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87-4E1B-806F-46EF09547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17536"/>
        <c:axId val="342417864"/>
      </c:lineChart>
      <c:dateAx>
        <c:axId val="34241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7864"/>
        <c:crosses val="autoZero"/>
        <c:auto val="1"/>
        <c:lblOffset val="100"/>
        <c:baseTimeUnit val="days"/>
      </c:dateAx>
      <c:valAx>
        <c:axId val="34241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4.8389876022335701E-2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8-4761-A4AB-61E5E33B62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2.2474192028686502E-2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8-4761-A4AB-61E5E33B62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1.6734897419811798E-2</c:v>
                </c:pt>
                <c:pt idx="1">
                  <c:v>8.3672600271963802E-3</c:v>
                </c:pt>
                <c:pt idx="2">
                  <c:v>3.1378455552417701E-2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28-4761-A4AB-61E5E33B62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5.8446667415982902E-2</c:v>
                </c:pt>
                <c:pt idx="2">
                  <c:v>0</c:v>
                </c:pt>
                <c:pt idx="3">
                  <c:v>5.4727424699198002E-2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28-4761-A4AB-61E5E33B62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2.6252526805704999E-3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28-4761-A4AB-61E5E33B6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19832"/>
        <c:axId val="342412288"/>
      </c:barChart>
      <c:catAx>
        <c:axId val="34241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2288"/>
        <c:crosses val="autoZero"/>
        <c:auto val="1"/>
        <c:lblAlgn val="ctr"/>
        <c:lblOffset val="100"/>
        <c:noMultiLvlLbl val="0"/>
      </c:catAx>
      <c:valAx>
        <c:axId val="34241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2.4166263895601701E-2</c:v>
                </c:pt>
                <c:pt idx="15">
                  <c:v>4.8332527791203499E-2</c:v>
                </c:pt>
                <c:pt idx="16">
                  <c:v>7.2498791686805203E-2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C-40BD-AD32-F89BBD727E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1.4959422566288899E-2</c:v>
                </c:pt>
                <c:pt idx="16">
                  <c:v>2.99188451325779E-2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0C-40BD-AD32-F89BBD727E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5.75235585119178E-3</c:v>
                </c:pt>
                <c:pt idx="11">
                  <c:v>6.5890621568196805E-2</c:v>
                </c:pt>
                <c:pt idx="12">
                  <c:v>0</c:v>
                </c:pt>
                <c:pt idx="13">
                  <c:v>0</c:v>
                </c:pt>
                <c:pt idx="14">
                  <c:v>9.4129459383138301E-3</c:v>
                </c:pt>
                <c:pt idx="15">
                  <c:v>3.1376486461046099E-2</c:v>
                </c:pt>
                <c:pt idx="16">
                  <c:v>0</c:v>
                </c:pt>
                <c:pt idx="17">
                  <c:v>1.5688243230523001E-2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0C-40BD-AD32-F89BBD727E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6.07383078757339E-2</c:v>
                </c:pt>
                <c:pt idx="13">
                  <c:v>4.2741772208849803E-2</c:v>
                </c:pt>
                <c:pt idx="14">
                  <c:v>0</c:v>
                </c:pt>
                <c:pt idx="15">
                  <c:v>0</c:v>
                </c:pt>
                <c:pt idx="16">
                  <c:v>6.07383078757339E-2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5.8488740917373397E-2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0C-40BD-AD32-F89BBD727E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2.6257155074757899E-3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0C-40BD-AD32-F89BBD727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13272"/>
        <c:axId val="342412616"/>
      </c:lineChart>
      <c:catAx>
        <c:axId val="34241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2616"/>
        <c:crosses val="autoZero"/>
        <c:auto val="1"/>
        <c:lblAlgn val="ctr"/>
        <c:lblOffset val="100"/>
        <c:noMultiLvlLbl val="0"/>
      </c:catAx>
      <c:valAx>
        <c:axId val="34241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EE-4C97-84FF-EBC639FD02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EE-4C97-84FF-EBC639FD02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EE-4C97-84FF-EBC639FD02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EE-4C97-84FF-EBC639FD02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EE-4C97-84FF-EBC639FD0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633792"/>
        <c:axId val="512910096"/>
      </c:lineChart>
      <c:dateAx>
        <c:axId val="50163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910096"/>
        <c:crosses val="autoZero"/>
        <c:auto val="1"/>
        <c:lblOffset val="100"/>
        <c:baseTimeUnit val="days"/>
      </c:dateAx>
      <c:valAx>
        <c:axId val="51291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3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8BD8-C04F-4362-BE6C-5744F85930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85F1A1-4D6D-4F89-A1B5-A557FFA3A0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1294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906DF-EF83-4139-9C8C-543031EF1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4CD98-64E1-4526-AD07-89594F3E8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989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171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6224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0412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5942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612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1553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2212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6815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89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64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49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37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8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8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8851C-BBB1-4AC7-A7FA-4B2ED9790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22279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02F91-179A-4AB4-865D-A9E85FF03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4AA661-9A75-45E3-AF4E-D2BE4AF181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219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85100-314B-4E13-8003-217B4D93D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B2393-E7CB-4F23-8BD8-210AB24C0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00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6813-8063-4245-BEAF-0F9311DF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3F2C5-B043-46AF-8227-CD4DF0889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3263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5CEA1-C989-4AB4-A879-5EADF37A1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318D2-4F14-4216-A561-109E3A138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09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5361-D63B-4F1C-9E2E-AD3C6080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57763-C20F-48EE-A139-8CFCA41593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065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E71C1-C265-40C4-AD36-2A2D83AE7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A4BCA-2CAE-4E61-914A-97852E77A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77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A9C8-E22A-4FC2-80A9-DD29A6E13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40C340-02EB-4E5C-89A1-6A81CB69F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000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7C86F-3564-4310-B99A-187A734EB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3C498-EAA4-413F-8451-EE55C8EC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67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01365-11CC-4149-88FD-C97CA143B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340ED-0B15-41B2-8478-8E579B2F8E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0961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707CE-9065-449F-98A1-47CCD308C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BA0EC-51A1-4816-8CD0-132E38837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98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70541-82C6-42AB-AF34-CF0DF92A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A931A-F7EF-4812-863D-5013C48C70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1300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AFB49-6198-4EC8-A85F-54A851665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90F81-B47B-4157-939E-71EB04B59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50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B4E90-5A7A-423F-ACD3-1A09F24C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18255E-3EB5-40B5-B476-B0156A840C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379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E9011-82C2-46B0-9200-59E27C434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10F49-3A0F-48C7-993A-25F30A4A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557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DD7E-5DAE-4E8A-811C-A0DCF958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F85ECB-1731-46BD-B223-27C82FEED2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13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87A86-5007-425A-937A-40DD2F1EC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D7616-FB8A-465F-9E4B-487F4F9B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80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D49BB-EB8D-485F-9801-54228B1FA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A2138-8CED-4670-B881-98CC0C081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02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ED308-D1EE-423A-A518-E4CD71AAB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77D6-CCD6-4712-BD3C-669BD557B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78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49FF-FCD7-43F2-8263-6B6624D3E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04593-08D9-4627-9CEA-7E63E2439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577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93FB5-470F-4261-9430-51B703600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4B11A-4766-4587-AD52-73BFBC0D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69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1005C-E95E-4A6C-9F05-D27B6FF6E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F4B06-04D7-43EB-AF2E-2C08FA0A6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571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9D4B2-2267-49B2-B6DB-82CC473C0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2AD08-FAE0-40C4-864C-32C32C06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380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DAB7-81B2-4C2F-BED5-274DC0E4F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A0244D-CEA4-4367-84AC-9366B2826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22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D98F1-FCB1-409A-8F56-DFE3BB117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263BF-1837-4136-9DE7-38FC0760E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18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9FC5C-1E42-4FA9-AA0F-347A995E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7787D-4446-4486-8B01-700E2985C8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45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D547B-F8B4-4324-953D-313B913EA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613F9-817D-4560-A940-B6A559D28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6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515-0C71-45B1-BA79-DA4F1454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49796-E2A9-4E43-A1DE-04F3A3CA5E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454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6B3F9-03E2-460A-A485-EB01E1F86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8CE8B-2156-429D-884A-6F33C645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738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935D-45DC-4176-881D-F04A6182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C1684-B440-489D-93A2-A74F261A56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345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CA59B-120A-4307-8F8C-EA83EB054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C3F92-4FD3-417F-97FC-441D31C6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92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1D33B-B0D1-4C57-A801-0E2FA1CFF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B7DA1-749D-4871-A825-6DFCFA0EE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7070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95026-E15A-4CFF-8AC2-F5897E527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A8F53-0DE4-43C3-92E7-997F1A071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21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31186-D6EB-4BF0-9558-199CC24F0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385B6B-DD86-434B-91CB-0442F8F9E2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848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F0840-EF54-466D-B391-0A6951B80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46C88-1D8A-41B2-A1C1-B2CE4E96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74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B6C4C-5A4B-42D2-B8FE-485D9674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15A14F-5416-48BF-9EF3-0199F0CF5E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496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6410B-A205-43D8-8284-FD9587F70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D41B3-8FDE-4580-A440-630DFB2F0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578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44B3-888F-47FD-8B64-4A450507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02414-DD9B-418F-96D6-89E77BE6F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16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28125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7599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1272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34013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45694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401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9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3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9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1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0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98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1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8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6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9E37-F608-42C7-8F92-E1D0298A9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94497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51574-9550-4799-8FD4-04513B4F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07461-9C90-4255-9E9E-52D547CB8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652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49415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938562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5560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661884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45271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031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06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97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7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04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4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0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3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40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9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0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A75AF-A56A-4A4D-870D-435F2676A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189982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717A0-E3EA-46B4-8986-024449F5F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612B4-2713-40F7-94E2-D1EEB3FFCA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529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27201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13645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93122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73173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99697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2494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0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56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5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#innovación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3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81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FCAD6-AF31-4EC3-9B3A-1388F7B45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309805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2740-13F5-4701-B7ED-AD11F8DA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CEFBE-CF7A-44B0-B6BE-D070C07E8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271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34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43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82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14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45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228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314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707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534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313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1562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883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3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402A4-E03F-4942-B3E1-DE3896F4D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482259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FA055-9BF9-4F6E-A806-40C4B19D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432B6-8EE9-49F8-9A4C-8B428F4F4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04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0404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254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3459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68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196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23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87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830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932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52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42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323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6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- 2021-03-04 16:29:09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nos emocionó hasta las lágrimas en cada pedacito de lo que somos...
Estuvimos viviendo el minuto a minuto del evento en nuestro stand junto a Grupo Carlos Karabitiann mostrando lo último en #VenzoBikes y aconsejando sobre usos, mecánica y componentes a quienes lo necesitaban...
Compartimos viajes, aventuras, charlas, tips y hasta una picadita con los #CicloturistasVenzo
La Vida de Viaje Todo a pedal Andar Liviano Venzo Travel
Y por supuesto, vivimos desde adentro el sentimiento de reencuentro de la familia, la adrenalina y la pasión del ciclismo de competición junto a nuestro Team Venzo - Oficial 
GRACIAS a todos por habernos visitado en nuestro stand, por habernos seguido por streaming y por sus mensajes y buena onda en redes durante todo el finde ❤️
#venzo #somosvenzo #vivivenzo #ciclismo #bike #bicicleta #cycling #cyclinglifestyle #cyclingphotos #cyclinglife #mtb #mtblife #mtblifestyle #biker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1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458E-5D51-42F2-8290-9AF8B8671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730074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35D06-C459-428A-9748-142C2ED5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9F9725-2438-4282-A50F-6433953FF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135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636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89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306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947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489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753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591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543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947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61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55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623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88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- 2021-03-11 12:15:25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equipo de #CicloturistasVenzo está conformado por personas soñadoras, creativas, visionarias, inquietas y apasionadas por descrubrir el mundo arriba de la bicicleta...
Son profesionales altamente capacitados y experimentados en #cicloviaje.
El pasado 28/02 estuvieron junto a nosotros en @vueltaaltascumbres compartiendo con todos sus experiencias, sus aventuras, tips y consejos para quienes se acercaban a preguntar y querían comenzar a viajar.
La bicicleta nos da una libertad inigualable, una sensación de adrenalina, superación y concreción de sueños. 
Si queres saber más sobre nuestros #cicloviajeros, te invitamos a seguir la cuenta de @venzo.travel y las cuentas personales de todos ellos ❤️
@lavidadeviaje @nacionsalvaje @todoapedal @andar.liviano @unviajerofrecuente19 @natibainotti 
#venzo #somosvenzo #vivivenzo #cicloturismo #ciclismo #cicloturismoargentino #argentina #cycling #cyclinglife #mtb #viajes #viajesvenzo #viviargentina #travelarg #bike #bicicleta #biker  #turi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65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79E6-FB38-479F-969B-DE95E60FF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897890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1489-8AE6-4F39-9BC7-D1CBA45DE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01B04-6948-4EA8-95EB-C9E7526CD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3939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649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087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20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628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54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037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563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117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257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94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373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8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66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- 2021-03-13 20:32:02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otra forma de habitar los espacios...
Elegimos sentir el aire en la cara, desconectarnos un poco de la rutina y conectarnos con la grandeza de la ciudad...
Elegimos disfrutar, contemplar y permanecer en cada rincón, no sólo pasar sin mirar.
Elegimos una manera sustentable de recorrerla, una manera amigable de habitarla.
(Para nosotros y para el planeta)
Hoy más que nunca, elegimos la #bicicleta.
La #VenzoAtix conquista #BuenosAires 🔥
#venzo #somosvenzo #vivivenzo #ciclismo #bike  #cycling  #cyclingphotos #cyclinglife #venzobikes #venzobike #biker #ciclismourbano #urbancycling #ciclismoargentino #cyclingroad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62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9D23F-8B29-420B-AE51-94E254BD7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926436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3C72E-F2C4-45A1-AACB-88E7359F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34025-3DA9-4613-9282-5AC1E6AF3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537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1219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460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88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320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304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095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671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964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68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892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84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〚E-Bike PASEO〛Se adapta a vos y a tu camino. Liviana y resistente equipada para acompañarte.
#MovilidadElectrica
.
.
#topmega #MovilidadElectrica #tubicitumundo #E-bike #bateria #paseo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45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42D32-4715-4454-BA7B-1E3C9FE2A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931727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C3F34-448E-4A81-94B0-957EEBFC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7AC21-77FA-435C-BC95-ABCC0975A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613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625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560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56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850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19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930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012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28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745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621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78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980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0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- 2021-03-09 13:28:57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#Venzo apostamos al crecimiento y superación personal de cada uno de los integrantes del @teamvenzo.arg
Queremos ser ejemplo, de que con disciplina, dedicación, esfuerzo y pasión, se pueden alcanzar todas las metas que nos propongamos.
El fin de semana de @vueltaaltascumbres fue el primer objetivo de muchos...
Objetivo alcanzado y hasta superado. ✨
La bici nos enseña día a día que los límites sólo existen en nuestra mente...💪🏻👊🏻
Y allí estuvimos, dándolo todo, presentando al #TeamVenzo y acompañando a la escuela de ciclismo @escuelamunicipalciclismomtb  formadora de futuros grandes deportistas.
Disfrutando una vez más, de cumplir nuestros sueños. ❤️🔥
Gracias a todos nuestros seguidores por el apoyo, las palabras de aliento y habernos acompañado (presencial o virtualmente)✨
#venzo #somosvenzo #vivivenzo #ciclismo #bike #bicicleta #cycling #cyclinglifestyle #cyclingphotos #cyclinglife #mtb #mtblife #mtblifestyle #venzobike #biker #mountainbike #ciclismoargentino #ven...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14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EC955-7EE8-4677-98FA-9BAF35455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240188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C2B5-700F-4EA8-A910-AC3DDDBF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FBF4A-6183-4679-B578-FE8493796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033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425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551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92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68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23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84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288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4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814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82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570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591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9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- 2021-03-04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Maxam Gama 2021 para tus días en la ciudad 🔥🔥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87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- 2021-03-09 15:56:59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lo que necesitás en una bici 🚴🏼‍♀️ #MotomelBicicletas #Maxam490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66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- 2021-03-01 15:32:49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70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- 2021-03-03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te detiene en tus caminos de tierra o asfaltos. Tus días son mejores arriba de una #Tarpan100ER. 
#TeknialArgentina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98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A28C-9EDB-4D4E-84EB-578FEC3DF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550348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37E8-F42B-45CD-A7A2-069118E6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6BFF7-ECFF-4219-96DE-51C8CB448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726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64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510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739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735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832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78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2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46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312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590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033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566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7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- 2021-03-01 17:10:15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Tiny Friends
Rodado 16" • Cuadro de acero • Frenos V-Brake • Guardabarro • Cubrecadena • Canasto delantero • Sillita porta muñeca • Rueditas.
Más info: https://olmobikes.net/bicicleta/tiny-friends/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40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- 2021-03-08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todas esas mujeres apasionadas que nada las frena  #felizdiadelamujer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17:15:25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70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0AB80-3FF1-4EFD-A085-E78A91865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49801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D969-4491-4C6B-8E09-E3950F97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50266-2B6E-4F7E-A373-D328B4778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911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383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09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81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196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310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285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805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618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442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72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7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18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9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- 2021-03-04 10:30:06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tiempos donde lo único seguro es que todo cambia, siempre es mejor estar un paso adelante. 
#Movilidadeléctrica
.
.
#MoveteDiferente #comienza #begins #cambio #change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0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- 2021-03-08 15:42:45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 de marzo ✦ Día Internacional de la Mujer #diainternacionaldelamujer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758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89800-D13B-4C48-9DE5-5F8DBAEF8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0485715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0E409-45E1-44CB-B269-09C3DEAA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5CDE7-942F-4246-928A-25BBFC422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354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072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75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48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713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68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376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33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937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75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58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849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001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18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- 2021-03-10 14:39:21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📣#SUMMERSALE MTB📣 ¿todavía no aprovechaste esta promo de locos en MTB? La extendemos hasta agotar stock 🏃‍♀️
💣 hasta 25% OFF en MTB
💳18 cuotas fijas
◾ SUNSHINE R29
◾ REGAL R29
Comprar aquí: https://bit.ly/38qZhCb
.
.
#topmega #tubicitumundo #mtblife #R29 #summersale #thor #sunshine #regal #promomtb #bike #bikershorts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03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C329D-EECE-42EA-8009-81324B2C9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022148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9819-33F8-482C-8A86-0D4E88621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8DDF1-146F-4F5D-859B-F2D2DC95C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064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0781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71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025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643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54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395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06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882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581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269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27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6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- 2021-03-05 10:30:12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《E-Bike PLEGABLE》 Fácil de transportar, cómoda y segura. Sistema de carga inteligente 4 a 6 horas. Luces led frontales y traseras integradas.
#MovilidadElectrica
.
.
#topmega #MovilidadElectrica #tubicitumundo #E-bike #bateria #urbana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34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F04A3-6F73-4959-9C03-C7B7470E4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887156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409E9-30CD-4AEB-84FE-86A727722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89F47-D25D-4F54-B300-D77DBBF8B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220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6834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120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431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547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958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73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6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685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925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058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587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63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9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- 2021-03-08 10:30:18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《SLIDER R20》Ideal para acompañar sus primeros kilómetros como todo un #rider. Slider Color Flúor.
.
#topmega #tubicitumundo #mtbkids #mtblife #niños #aventuras #miniriders #ShimanoTourney #acero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12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A5946-B2B5-40F0-B619-00026EF50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489611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9A5-05A0-4D5D-B978-7BDFF159A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CB9A4-08CB-42FB-9F30-4396A377B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67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6914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284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56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781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391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922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433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67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004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513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82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429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- 2021-03-12 10:30:09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ellos, que les encanta las aventuras el modelo #speedmike es el mejor aliado.
🚲Encontralo en sus 3 Rodados: 12, 16 y 20
.
.
#topmega #tubicitumundo #kids #superhéroes #ligadehéroes #speedmike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92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49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37393-0892-4643-B9B5-C26A98314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176724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946D-BF87-4C25-A0BB-B0FCF7330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61FA2-EE97-4D5F-9727-4F28746F50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043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349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641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88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902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936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65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77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6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32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490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218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730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2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- 2021-03-10 10:30:17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📣#SUMMERSALE MTB📣  ¿todavía no aprovechaste esta promo de locos en MTB? La extendemos hasta agotar stock (emoji)
💣 hasta 25% OFF en MTB
💳18 cuotas fijas
◾ THOR R29
◾ SUNSHINE R29 
◾ REGAL R29
#topmega #tubicitumundo #mtblife #R29 #summersale #thor #sunshine #regal #promomtb #bike #bikers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77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BA373-98F1-4FFF-8C59-C56B440A7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0600118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78D7-6EAC-43D9-BD59-D2A64090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17169-E663-4908-8C76-4B2BDD14D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896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CDCD8-FE97-4B01-9E19-CEDD29780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011B7-D1E0-49E4-BEAC-3F9C656C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37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1306</Words>
  <Application>Microsoft Office PowerPoint</Application>
  <PresentationFormat>On-screen Show (4:3)</PresentationFormat>
  <Paragraphs>725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Post Table + Reactions | Teknialbikes - 1 of 14</vt:lpstr>
      <vt:lpstr>Facebook Post Table + Reactions | Teknialbikes - 2 of 14</vt:lpstr>
      <vt:lpstr>Facebook Post Table + Reactions | Teknialbikes - 3 of 14</vt:lpstr>
      <vt:lpstr>Facebook Post Table + Reactions | Teknialbikes - 4 of 14</vt:lpstr>
      <vt:lpstr>Facebook Post Table + Reactions | Teknialbikes - 5 of 14</vt:lpstr>
      <vt:lpstr>Facebook Post Table + Reactions | Teknialbikes - 6 of 14</vt:lpstr>
      <vt:lpstr>Facebook Post Table + Reactions | Teknialbikes - 7 of 14</vt:lpstr>
      <vt:lpstr>Facebook Post Table + Reactions | Teknialbikes - 8 of 14</vt:lpstr>
      <vt:lpstr>Facebook Post Table + Reactions | Teknialbikes - 9 of 14</vt:lpstr>
      <vt:lpstr>Facebook Post Table + Reactions | Teknialbikes - 10 of 14</vt:lpstr>
      <vt:lpstr>Facebook Post Table + Reactions | Teknialbikes - 11 of 14</vt:lpstr>
      <vt:lpstr>Facebook Post Table + Reactions | Teknialbikes - 12 of 14</vt:lpstr>
      <vt:lpstr>Facebook Post Table + Reactions | Teknialbikes - 13 of 14</vt:lpstr>
      <vt:lpstr>Facebook Post Table + Reactions | Teknialbikes - 14 of 14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2021-03-15T14:14:58Z</dcterms:created>
  <dcterms:modified xsi:type="dcterms:W3CDTF">2021-03-15T14:16:40Z</dcterms:modified>
</cp:coreProperties>
</file>