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3.3622999999999998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9-49CD-87EA-A14B2799C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9-49CD-87EA-A14B2799C5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0.52049999999999996</c:v>
                </c:pt>
                <c:pt idx="1">
                  <c:v>6.0606</c:v>
                </c:pt>
                <c:pt idx="2">
                  <c:v>2.0024000000000002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A9-49CD-87EA-A14B2799C5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39.393900000000002</c:v>
                </c:pt>
                <c:pt idx="2">
                  <c:v>6.3604000000000003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A9-49CD-87EA-A14B2799C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619168"/>
        <c:axId val="316619496"/>
      </c:radarChart>
      <c:catAx>
        <c:axId val="31661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19496"/>
        <c:crosses val="autoZero"/>
        <c:auto val="1"/>
        <c:lblAlgn val="ctr"/>
        <c:lblOffset val="100"/>
        <c:noMultiLvlLbl val="0"/>
      </c:catAx>
      <c:valAx>
        <c:axId val="31661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1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Specialized Bicycles</c:v>
                </c:pt>
                <c:pt idx="1">
                  <c:v>Scott Sports Argentina</c:v>
                </c:pt>
                <c:pt idx="2">
                  <c:v>Giant Bicycles Argentina</c:v>
                </c:pt>
                <c:pt idx="3">
                  <c:v>Cannondale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1958973</c:v>
                </c:pt>
                <c:pt idx="1">
                  <c:v>65867</c:v>
                </c:pt>
                <c:pt idx="2">
                  <c:v>19530</c:v>
                </c:pt>
                <c:pt idx="3">
                  <c:v>10197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FA-4297-858A-86CAF2FB2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Specialized Bicycles</c:v>
                </c:pt>
                <c:pt idx="1">
                  <c:v>Scott Sports Argentina</c:v>
                </c:pt>
                <c:pt idx="2">
                  <c:v>Giant Bicycles Argentina</c:v>
                </c:pt>
                <c:pt idx="3">
                  <c:v>Cannondale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F4AA-4F00-A2B2-2243B9B39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Specialized Bicycles</c:v>
                </c:pt>
                <c:pt idx="1">
                  <c:v>Scott Sports Argentina</c:v>
                </c:pt>
                <c:pt idx="2">
                  <c:v>Giant Bicycles Argentina</c:v>
                </c:pt>
                <c:pt idx="3">
                  <c:v>Cannondale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</c:v>
                </c:pt>
                <c:pt idx="1">
                  <c:v>33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4-4C48-817F-B45D4349C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Specialized Bicycles</c:v>
                </c:pt>
                <c:pt idx="1">
                  <c:v>Scott Sports Argentina</c:v>
                </c:pt>
                <c:pt idx="2">
                  <c:v>Giant Bicycles Argentina</c:v>
                </c:pt>
                <c:pt idx="3">
                  <c:v>Cannondale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108</c:v>
                </c:pt>
                <c:pt idx="1">
                  <c:v>1698</c:v>
                </c:pt>
                <c:pt idx="2">
                  <c:v>0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C-42CF-95AC-D75892A48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6">
                  <c:v>65092</c:v>
                </c:pt>
                <c:pt idx="17">
                  <c:v>65167</c:v>
                </c:pt>
                <c:pt idx="18">
                  <c:v>65237</c:v>
                </c:pt>
                <c:pt idx="19">
                  <c:v>65292</c:v>
                </c:pt>
                <c:pt idx="20">
                  <c:v>65371</c:v>
                </c:pt>
                <c:pt idx="21">
                  <c:v>65455</c:v>
                </c:pt>
                <c:pt idx="22">
                  <c:v>65529</c:v>
                </c:pt>
                <c:pt idx="23">
                  <c:v>65595</c:v>
                </c:pt>
                <c:pt idx="24">
                  <c:v>65667</c:v>
                </c:pt>
                <c:pt idx="25">
                  <c:v>65716</c:v>
                </c:pt>
                <c:pt idx="26">
                  <c:v>65784</c:v>
                </c:pt>
                <c:pt idx="27">
                  <c:v>65867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B-4093-868C-3DB8B1CFB3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6">
                  <c:v>19492</c:v>
                </c:pt>
                <c:pt idx="17">
                  <c:v>19498</c:v>
                </c:pt>
                <c:pt idx="18">
                  <c:v>19501</c:v>
                </c:pt>
                <c:pt idx="19">
                  <c:v>19501</c:v>
                </c:pt>
                <c:pt idx="20">
                  <c:v>19503</c:v>
                </c:pt>
                <c:pt idx="21">
                  <c:v>19505</c:v>
                </c:pt>
                <c:pt idx="22">
                  <c:v>19509</c:v>
                </c:pt>
                <c:pt idx="23">
                  <c:v>19512</c:v>
                </c:pt>
                <c:pt idx="24">
                  <c:v>19520</c:v>
                </c:pt>
                <c:pt idx="25">
                  <c:v>19526</c:v>
                </c:pt>
                <c:pt idx="26">
                  <c:v>19530</c:v>
                </c:pt>
                <c:pt idx="27">
                  <c:v>19530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1B-4093-868C-3DB8B1CFB3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16">
                  <c:v>10171</c:v>
                </c:pt>
                <c:pt idx="17">
                  <c:v>10172</c:v>
                </c:pt>
                <c:pt idx="18">
                  <c:v>10173</c:v>
                </c:pt>
                <c:pt idx="19">
                  <c:v>10174</c:v>
                </c:pt>
                <c:pt idx="20">
                  <c:v>10178</c:v>
                </c:pt>
                <c:pt idx="21">
                  <c:v>10179</c:v>
                </c:pt>
                <c:pt idx="22">
                  <c:v>10180</c:v>
                </c:pt>
                <c:pt idx="23">
                  <c:v>10184</c:v>
                </c:pt>
                <c:pt idx="24">
                  <c:v>10191</c:v>
                </c:pt>
                <c:pt idx="25">
                  <c:v>10193</c:v>
                </c:pt>
                <c:pt idx="26">
                  <c:v>10194</c:v>
                </c:pt>
                <c:pt idx="27">
                  <c:v>10197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1B-4093-868C-3DB8B1CFB3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16">
                  <c:v>1961018</c:v>
                </c:pt>
                <c:pt idx="17">
                  <c:v>1957987</c:v>
                </c:pt>
                <c:pt idx="18">
                  <c:v>1958293</c:v>
                </c:pt>
                <c:pt idx="19">
                  <c:v>1958600</c:v>
                </c:pt>
                <c:pt idx="20">
                  <c:v>1958930</c:v>
                </c:pt>
                <c:pt idx="21">
                  <c:v>1959034</c:v>
                </c:pt>
                <c:pt idx="22">
                  <c:v>1959527</c:v>
                </c:pt>
                <c:pt idx="23">
                  <c:v>1959863</c:v>
                </c:pt>
                <c:pt idx="24">
                  <c:v>1960373</c:v>
                </c:pt>
                <c:pt idx="25">
                  <c:v>1958355</c:v>
                </c:pt>
                <c:pt idx="26">
                  <c:v>1958654</c:v>
                </c:pt>
                <c:pt idx="27">
                  <c:v>1958973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1B-4093-868C-3DB8B1CFB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97696"/>
        <c:axId val="272096056"/>
      </c:lineChart>
      <c:dateAx>
        <c:axId val="27209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6056"/>
        <c:crosses val="autoZero"/>
        <c:auto val="1"/>
        <c:lblOffset val="100"/>
        <c:baseTimeUnit val="days"/>
      </c:dateAx>
      <c:valAx>
        <c:axId val="27209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7">
                  <c:v>75</c:v>
                </c:pt>
                <c:pt idx="18">
                  <c:v>70</c:v>
                </c:pt>
                <c:pt idx="19">
                  <c:v>55</c:v>
                </c:pt>
                <c:pt idx="20">
                  <c:v>79</c:v>
                </c:pt>
                <c:pt idx="21">
                  <c:v>84</c:v>
                </c:pt>
                <c:pt idx="22">
                  <c:v>74</c:v>
                </c:pt>
                <c:pt idx="23">
                  <c:v>66</c:v>
                </c:pt>
                <c:pt idx="24">
                  <c:v>72</c:v>
                </c:pt>
                <c:pt idx="25">
                  <c:v>49</c:v>
                </c:pt>
                <c:pt idx="26">
                  <c:v>68</c:v>
                </c:pt>
                <c:pt idx="27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4-4E83-80B5-A10FD49BD6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7">
                  <c:v>6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8</c:v>
                </c:pt>
                <c:pt idx="25">
                  <c:v>6</c:v>
                </c:pt>
                <c:pt idx="26">
                  <c:v>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74-4E83-80B5-A10FD49BD6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7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74-4E83-80B5-A10FD49BD6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17">
                  <c:v>-3031</c:v>
                </c:pt>
                <c:pt idx="18">
                  <c:v>306</c:v>
                </c:pt>
                <c:pt idx="19">
                  <c:v>307</c:v>
                </c:pt>
                <c:pt idx="20">
                  <c:v>330</c:v>
                </c:pt>
                <c:pt idx="21">
                  <c:v>104</c:v>
                </c:pt>
                <c:pt idx="22">
                  <c:v>493</c:v>
                </c:pt>
                <c:pt idx="23">
                  <c:v>336</c:v>
                </c:pt>
                <c:pt idx="24">
                  <c:v>510</c:v>
                </c:pt>
                <c:pt idx="25">
                  <c:v>-2018</c:v>
                </c:pt>
                <c:pt idx="26">
                  <c:v>299</c:v>
                </c:pt>
                <c:pt idx="27">
                  <c:v>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74-4E83-80B5-A10FD49BD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87200"/>
        <c:axId val="272085232"/>
      </c:lineChart>
      <c:dateAx>
        <c:axId val="27208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5232"/>
        <c:crosses val="autoZero"/>
        <c:auto val="1"/>
        <c:lblOffset val="100"/>
        <c:baseTimeUnit val="days"/>
      </c:dateAx>
      <c:valAx>
        <c:axId val="27208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</c:v>
                </c:pt>
                <c:pt idx="1">
                  <c:v>74</c:v>
                </c:pt>
                <c:pt idx="2">
                  <c:v>66</c:v>
                </c:pt>
                <c:pt idx="3">
                  <c:v>74</c:v>
                </c:pt>
                <c:pt idx="4">
                  <c:v>60</c:v>
                </c:pt>
                <c:pt idx="5">
                  <c:v>62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7-4945-88FC-0C5192DDA7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77-4945-88FC-0C5192DDA7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77-4945-88FC-0C5192DDA7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104</c:v>
                </c:pt>
                <c:pt idx="1">
                  <c:v>493</c:v>
                </c:pt>
                <c:pt idx="2">
                  <c:v>336</c:v>
                </c:pt>
                <c:pt idx="3">
                  <c:v>-1261</c:v>
                </c:pt>
                <c:pt idx="4">
                  <c:v>-856</c:v>
                </c:pt>
                <c:pt idx="5">
                  <c:v>303</c:v>
                </c:pt>
                <c:pt idx="6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77-4945-88FC-0C5192DDA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090808"/>
        <c:axId val="272084248"/>
      </c:barChart>
      <c:catAx>
        <c:axId val="27209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4248"/>
        <c:crosses val="autoZero"/>
        <c:auto val="1"/>
        <c:lblAlgn val="ctr"/>
        <c:lblOffset val="100"/>
        <c:noMultiLvlLbl val="0"/>
      </c:catAx>
      <c:valAx>
        <c:axId val="27208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7">
                  <c:v>0.115221532600012</c:v>
                </c:pt>
                <c:pt idx="18">
                  <c:v>0.107416330351251</c:v>
                </c:pt>
                <c:pt idx="19">
                  <c:v>8.4307984732590394E-2</c:v>
                </c:pt>
                <c:pt idx="20">
                  <c:v>0.12099491515040101</c:v>
                </c:pt>
                <c:pt idx="21">
                  <c:v>0.12849734591791501</c:v>
                </c:pt>
                <c:pt idx="22">
                  <c:v>0.113054770452983</c:v>
                </c:pt>
                <c:pt idx="23">
                  <c:v>0.100718765737307</c:v>
                </c:pt>
                <c:pt idx="24">
                  <c:v>0.109764463754859</c:v>
                </c:pt>
                <c:pt idx="25">
                  <c:v>7.4618910563905794E-2</c:v>
                </c:pt>
                <c:pt idx="26">
                  <c:v>0.103475561507091</c:v>
                </c:pt>
                <c:pt idx="27">
                  <c:v>0.126170497385382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63-46F1-BBC1-C0BC3E0CC9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17">
                  <c:v>3.07818592242971E-2</c:v>
                </c:pt>
                <c:pt idx="18">
                  <c:v>1.53861934557391E-2</c:v>
                </c:pt>
                <c:pt idx="19">
                  <c:v>0</c:v>
                </c:pt>
                <c:pt idx="20">
                  <c:v>1.02558843136249E-2</c:v>
                </c:pt>
                <c:pt idx="21">
                  <c:v>1.0254832589857999E-2</c:v>
                </c:pt>
                <c:pt idx="22">
                  <c:v>2.05075621635478E-2</c:v>
                </c:pt>
                <c:pt idx="23">
                  <c:v>1.5377518068583699E-2</c:v>
                </c:pt>
                <c:pt idx="24">
                  <c:v>4.1000410004099999E-2</c:v>
                </c:pt>
                <c:pt idx="25">
                  <c:v>3.07377049180328E-2</c:v>
                </c:pt>
                <c:pt idx="26">
                  <c:v>2.04855065041483E-2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63-46F1-BBC1-C0BC3E0CC9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17">
                  <c:v>9.8318749385507796E-3</c:v>
                </c:pt>
                <c:pt idx="18">
                  <c:v>9.8309083759339395E-3</c:v>
                </c:pt>
                <c:pt idx="19">
                  <c:v>9.8299420033421802E-3</c:v>
                </c:pt>
                <c:pt idx="20">
                  <c:v>3.9315903282877901E-2</c:v>
                </c:pt>
                <c:pt idx="21">
                  <c:v>9.8251129887993692E-3</c:v>
                </c:pt>
                <c:pt idx="22">
                  <c:v>9.8241477551822397E-3</c:v>
                </c:pt>
                <c:pt idx="23">
                  <c:v>3.9292730844793698E-2</c:v>
                </c:pt>
                <c:pt idx="24">
                  <c:v>6.8735271013354304E-2</c:v>
                </c:pt>
                <c:pt idx="25">
                  <c:v>1.9625159454420602E-2</c:v>
                </c:pt>
                <c:pt idx="26">
                  <c:v>9.8106543706465207E-3</c:v>
                </c:pt>
                <c:pt idx="27">
                  <c:v>2.9429075927015901E-2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63-46F1-BBC1-C0BC3E0CC9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17">
                  <c:v>-0.154562579231807</c:v>
                </c:pt>
                <c:pt idx="18">
                  <c:v>1.5628295795630898E-2</c:v>
                </c:pt>
                <c:pt idx="19">
                  <c:v>1.56769186224942E-2</c:v>
                </c:pt>
                <c:pt idx="20">
                  <c:v>1.6848769529255601E-2</c:v>
                </c:pt>
                <c:pt idx="21">
                  <c:v>5.3090207409146797E-3</c:v>
                </c:pt>
                <c:pt idx="22">
                  <c:v>2.51654642032757E-2</c:v>
                </c:pt>
                <c:pt idx="23">
                  <c:v>1.7146995167711399E-2</c:v>
                </c:pt>
                <c:pt idx="24">
                  <c:v>2.6022227063830498E-2</c:v>
                </c:pt>
                <c:pt idx="25">
                  <c:v>-0.10293959363855799</c:v>
                </c:pt>
                <c:pt idx="26">
                  <c:v>1.52679161847571E-2</c:v>
                </c:pt>
                <c:pt idx="27">
                  <c:v>1.6286694842478602E-2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63-46F1-BBC1-C0BC3E0CC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82608"/>
        <c:axId val="272083920"/>
      </c:lineChart>
      <c:dateAx>
        <c:axId val="27208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3920"/>
        <c:crosses val="autoZero"/>
        <c:auto val="1"/>
        <c:lblOffset val="100"/>
        <c:baseTimeUnit val="days"/>
      </c:dateAx>
      <c:valAx>
        <c:axId val="27208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53-483F-BAD1-E00B80EFD1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53-483F-BAD1-E00B80EFD1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53-483F-BAD1-E00B80EFD1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53-483F-BAD1-E00B80EFD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34520"/>
        <c:axId val="325034848"/>
      </c:lineChart>
      <c:dateAx>
        <c:axId val="32503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34848"/>
        <c:crosses val="autoZero"/>
        <c:auto val="1"/>
        <c:lblOffset val="100"/>
        <c:baseTimeUnit val="days"/>
      </c:dateAx>
      <c:valAx>
        <c:axId val="32503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3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3</c:v>
                </c:pt>
                <c:pt idx="19">
                  <c:v>11</c:v>
                </c:pt>
                <c:pt idx="20">
                  <c:v>9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7-452F-B18A-EBDE6695F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F7-452F-B18A-EBDE6695F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F7-452F-B18A-EBDE6695F9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8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F7-452F-B18A-EBDE6695F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17200"/>
        <c:axId val="69429536"/>
      </c:lineChart>
      <c:catAx>
        <c:axId val="31661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9536"/>
        <c:crosses val="autoZero"/>
        <c:auto val="1"/>
        <c:lblAlgn val="ctr"/>
        <c:lblOffset val="100"/>
        <c:noMultiLvlLbl val="0"/>
      </c:catAx>
      <c:valAx>
        <c:axId val="694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F6-434F-AAE8-61899DAD2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F6-434F-AAE8-61899DAD2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F6-434F-AAE8-61899DAD26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F6-434F-AAE8-61899DAD2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29864"/>
        <c:axId val="69433144"/>
      </c:barChart>
      <c:catAx>
        <c:axId val="6942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3144"/>
        <c:crosses val="autoZero"/>
        <c:auto val="1"/>
        <c:lblAlgn val="ctr"/>
        <c:lblOffset val="100"/>
        <c:noMultiLvlLbl val="0"/>
      </c:catAx>
      <c:valAx>
        <c:axId val="6943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1410</c:v>
                </c:pt>
                <c:pt idx="1">
                  <c:v>0</c:v>
                </c:pt>
                <c:pt idx="2">
                  <c:v>18</c:v>
                </c:pt>
                <c:pt idx="3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85-4F85-B1C0-C7F78F8C0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164</c:v>
                </c:pt>
                <c:pt idx="1">
                  <c:v>0</c:v>
                </c:pt>
                <c:pt idx="2">
                  <c:v>9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85-4F85-B1C0-C7F78F8C08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85-4F85-B1C0-C7F78F8C08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85-4F85-B1C0-C7F78F8C08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85-4F85-B1C0-C7F78F8C08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85-4F85-B1C0-C7F78F8C088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71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85-4F85-B1C0-C7F78F8C088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50</c:v>
                </c:pt>
                <c:pt idx="1">
                  <c:v>0</c:v>
                </c:pt>
                <c:pt idx="2">
                  <c:v>4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85-4F85-B1C0-C7F78F8C0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424288"/>
        <c:axId val="69423632"/>
      </c:barChart>
      <c:catAx>
        <c:axId val="6942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3632"/>
        <c:crosses val="autoZero"/>
        <c:auto val="1"/>
        <c:lblAlgn val="ctr"/>
        <c:lblOffset val="100"/>
        <c:noMultiLvlLbl val="0"/>
      </c:catAx>
      <c:valAx>
        <c:axId val="6942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F-4434-AC35-9413613DB2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0</c:v>
                </c:pt>
                <c:pt idx="2">
                  <c:v>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F-4434-AC35-9413613DB2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FF-4434-AC35-9413613DB2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FF-4434-AC35-9413613DB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428224"/>
        <c:axId val="69428552"/>
      </c:barChart>
      <c:catAx>
        <c:axId val="6942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8552"/>
        <c:crosses val="autoZero"/>
        <c:auto val="1"/>
        <c:lblAlgn val="ctr"/>
        <c:lblOffset val="100"/>
        <c:noMultiLvlLbl val="0"/>
      </c:catAx>
      <c:valAx>
        <c:axId val="6942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0.103086485743521</c:v>
                </c:pt>
                <c:pt idx="1">
                  <c:v>6.0324684249912199E-2</c:v>
                </c:pt>
                <c:pt idx="2">
                  <c:v>9.5297729042899307E-2</c:v>
                </c:pt>
                <c:pt idx="3">
                  <c:v>4.91760717176499E-2</c:v>
                </c:pt>
                <c:pt idx="4">
                  <c:v>0.12064936849982399</c:v>
                </c:pt>
                <c:pt idx="5">
                  <c:v>6.9640648146734097E-2</c:v>
                </c:pt>
                <c:pt idx="6">
                  <c:v>5.3146810427770703E-2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A-4781-8ADC-340B283C5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B46A-4781-8ADC-340B283C5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0.32403770620581301</c:v>
                </c:pt>
                <c:pt idx="5">
                  <c:v>9.8193244304791791E-3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A-4781-8ADC-340B283C51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4.5918484485929799E-4</c:v>
                </c:pt>
                <c:pt idx="2">
                  <c:v>4.1836841420513798E-4</c:v>
                </c:pt>
                <c:pt idx="4">
                  <c:v>3.9540917196217301E-4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6A-4781-8ADC-340B283C5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22976"/>
        <c:axId val="69423304"/>
      </c:barChart>
      <c:catAx>
        <c:axId val="694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3304"/>
        <c:crosses val="autoZero"/>
        <c:auto val="1"/>
        <c:lblAlgn val="ctr"/>
        <c:lblOffset val="100"/>
        <c:noMultiLvlLbl val="0"/>
      </c:catAx>
      <c:valAx>
        <c:axId val="6942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1.53541433155737E-2</c:v>
                </c:pt>
                <c:pt idx="18">
                  <c:v>0.18481028189319301</c:v>
                </c:pt>
                <c:pt idx="19">
                  <c:v>3.5241480755086999E-2</c:v>
                </c:pt>
                <c:pt idx="20">
                  <c:v>1.6072002571520399E-2</c:v>
                </c:pt>
                <c:pt idx="21">
                  <c:v>5.3506183786097603E-2</c:v>
                </c:pt>
                <c:pt idx="22">
                  <c:v>7.3291394368777907E-2</c:v>
                </c:pt>
                <c:pt idx="23">
                  <c:v>4.5758213599341097E-2</c:v>
                </c:pt>
                <c:pt idx="24">
                  <c:v>7.2374335298867901E-2</c:v>
                </c:pt>
                <c:pt idx="25">
                  <c:v>2.2834178197926699E-2</c:v>
                </c:pt>
                <c:pt idx="26">
                  <c:v>7.4524714828897304E-2</c:v>
                </c:pt>
                <c:pt idx="27">
                  <c:v>0.142802886441322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C3-46FE-B62B-199D736387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C3-46FE-B62B-199D736387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9.8106543706465207E-3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C3-46FE-B62B-199D736387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4.5961984332070199E-4</c:v>
                </c:pt>
                <c:pt idx="19">
                  <c:v>0</c:v>
                </c:pt>
                <c:pt idx="20">
                  <c:v>0</c:v>
                </c:pt>
                <c:pt idx="21">
                  <c:v>6.12563055709547E-4</c:v>
                </c:pt>
                <c:pt idx="22">
                  <c:v>0</c:v>
                </c:pt>
                <c:pt idx="23">
                  <c:v>5.6131183679092897E-4</c:v>
                </c:pt>
                <c:pt idx="24">
                  <c:v>0</c:v>
                </c:pt>
                <c:pt idx="25">
                  <c:v>3.57258783972759E-4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C3-46FE-B62B-199D73638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77544"/>
        <c:axId val="325981808"/>
      </c:lineChart>
      <c:dateAx>
        <c:axId val="32597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1808"/>
        <c:crosses val="autoZero"/>
        <c:auto val="1"/>
        <c:lblOffset val="100"/>
        <c:baseTimeUnit val="days"/>
      </c:dateAx>
      <c:valAx>
        <c:axId val="32598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0.18965002099339701</c:v>
                </c:pt>
                <c:pt idx="1">
                  <c:v>5.9267610849435402E-2</c:v>
                </c:pt>
                <c:pt idx="2">
                  <c:v>9.3731314827687096E-2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8B-49F0-A52F-99148B606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8B-49F0-A52F-99148B606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2">
                  <c:v>0</c:v>
                </c:pt>
                <c:pt idx="3">
                  <c:v>9.8096919756719605E-3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8B-49F0-A52F-99148B606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6.1192707053173395E-4</c:v>
                </c:pt>
                <c:pt idx="1">
                  <c:v>3.9816746087794502E-4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8B-49F0-A52F-99148B606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982792"/>
        <c:axId val="325975904"/>
      </c:barChart>
      <c:catAx>
        <c:axId val="32598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5904"/>
        <c:crosses val="autoZero"/>
        <c:auto val="1"/>
        <c:lblAlgn val="ctr"/>
        <c:lblOffset val="100"/>
        <c:noMultiLvlLbl val="0"/>
      </c:catAx>
      <c:valAx>
        <c:axId val="32597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5.4993736824417203E-2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2.2914057010173801E-2</c:v>
                </c:pt>
                <c:pt idx="13">
                  <c:v>0</c:v>
                </c:pt>
                <c:pt idx="14">
                  <c:v>0.23525098530445099</c:v>
                </c:pt>
                <c:pt idx="15">
                  <c:v>0</c:v>
                </c:pt>
                <c:pt idx="16">
                  <c:v>5.9067346959559203E-2</c:v>
                </c:pt>
                <c:pt idx="17">
                  <c:v>0.14359475726375601</c:v>
                </c:pt>
                <c:pt idx="18">
                  <c:v>4.5318912753454899E-2</c:v>
                </c:pt>
                <c:pt idx="19">
                  <c:v>7.3186109359767396E-2</c:v>
                </c:pt>
                <c:pt idx="20">
                  <c:v>9.6578506953992005E-2</c:v>
                </c:pt>
                <c:pt idx="21">
                  <c:v>5.3466133023739003E-2</c:v>
                </c:pt>
                <c:pt idx="22">
                  <c:v>7.3324982432556293E-2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B0-48A4-9F1E-C1BB430955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B0-48A4-9F1E-C1BB430955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9.8202887164882593E-3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0.32406952764411301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B0-48A4-9F1E-C1BB430955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3.44392323571639E-4</c:v>
                </c:pt>
                <c:pt idx="16">
                  <c:v>4.4005685789709497E-4</c:v>
                </c:pt>
                <c:pt idx="17">
                  <c:v>6.1225301968291404E-4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B0-48A4-9F1E-C1BB43095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70000"/>
        <c:axId val="325968360"/>
      </c:lineChart>
      <c:catAx>
        <c:axId val="3259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68360"/>
        <c:crosses val="autoZero"/>
        <c:auto val="1"/>
        <c:lblAlgn val="ctr"/>
        <c:lblOffset val="100"/>
        <c:noMultiLvlLbl val="0"/>
      </c:catAx>
      <c:valAx>
        <c:axId val="32596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1-485F-B34A-10A23D5F19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1-485F-B34A-10A23D5F19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1-485F-B34A-10A23D5F19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B1-485F-B34A-10A23D5F1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4690984"/>
        <c:axId val="514693608"/>
      </c:lineChart>
      <c:dateAx>
        <c:axId val="51469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693608"/>
        <c:crosses val="autoZero"/>
        <c:auto val="1"/>
        <c:lblOffset val="100"/>
        <c:baseTimeUnit val="days"/>
      </c:dateAx>
      <c:valAx>
        <c:axId val="51469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69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3648-F1A3-435F-A53F-BC4DBB73B9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D202C-CAA4-4309-937A-3D3DCA5D9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5225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6526-D9FC-4B06-9C4F-2F1788E8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DE1D2-1421-4FC4-BF4D-2710B79E8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66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83278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0311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8764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434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9703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3111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9264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1846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5500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26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51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0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2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89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FB020-0AB2-4470-A7F9-958094E82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40707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50B1-1165-42E9-8D13-D3BD474D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B4558A-906D-42B5-A419-A1BF703A91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30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5A089-AB7A-4A2D-B4A5-2088C648E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ECE1C-51AF-4F2C-AD35-937E2A2C8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8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2744-FD65-4358-B7D2-5F6802E3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36D57-E02A-4A92-BD10-53B3CC427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73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3CAA9-D929-4DCC-B76F-AE1785B8D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3D8A4-20E4-43C9-A5D0-703C684C5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7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D13D-9ED8-4599-913B-E4A6E61B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982EBE-BDCB-45DE-A054-CA8EF1643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2202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BF317-2697-4365-8A5A-5C473639F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E12A2-352D-4DE2-8F36-6EFE66E3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945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D30A-CACD-4836-A38E-5B434620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EDF23-8DDF-425A-ABCE-8BEF1F2915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447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C193-93E5-4407-B7F7-353C6E16B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C0748-5EE7-4EC1-BA98-603A7EC2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56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F032-81F3-48D8-9833-5C4C6565A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4D985-40E9-4263-8E6E-BA1157159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3000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01A66-34A6-4BAF-9649-B10F9D5D8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3BD5F-476E-47FF-BAA9-43C96136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6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EE0D-C2E8-4C10-9938-C1C314C5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1CBFF6-065E-4B76-963F-62DDA4003B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5039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18ECE-0A6C-44D8-A5EB-F293C20B1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C17F6-49F6-4803-918A-CD809807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2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9C104-1D8F-4611-9195-5CECCE311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EACA0-9F91-4BF3-8CF7-61BD1976A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321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54E3D-0BB2-4133-B3DE-DA634C50A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A7BFE-F1F7-4BE6-99C2-C373C74E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2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9907-7303-4D1C-9D33-C54861D79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374C8E-45A8-4999-B112-3DB40D3B5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347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E9B8F-FAEC-430A-9AF4-37631D96B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032B3-BF04-4DFF-BBE5-20584237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CA49-B6A1-4391-A566-AE85A9946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F2738-0DFC-4667-973A-1CDB9B8CD1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564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3F1F7-823D-40AD-B11B-FC1FF3B57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242E7-AECD-4407-80B5-D822A0786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45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907DB-5A8D-48A0-A5AD-47E08D4E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3F2B9-597B-427B-BA3C-40073E3ED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334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40850-B2BD-4DD5-B8CA-D2712B2EC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DDDFD-81B0-43B3-A195-50496CFD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09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CA1C-084A-4CBB-BAD8-C530DB9B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356D8-BF94-419E-A79D-C8A2DA88B4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511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924F6-FF96-4492-9D87-261E5001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77B3E-44BB-4BD7-A58F-04010F42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97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754B2-57C5-485A-8FE6-1E8DF3E3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236A91-3F11-4C45-BD17-5676259CE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510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812E8-0386-465D-8F0B-1F0401A64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A14E5-0774-4CBB-B0E2-B5B75DC38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43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DB8A4-EF96-4E11-B34D-358B73F9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BBAF7-09E1-4C61-8743-9927CB3862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245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B6F61-D63C-4D6C-BB67-90D170710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15627-E681-42B9-B0F2-B1E9C87D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47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13BF-6930-41BA-9076-9456954F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D897A-5EB9-4897-B6FA-66F02B17C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4103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1E476-33F0-4B5C-8C5F-612F018E7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4DAA7-A713-4388-9747-1E4F80DDE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95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FCE31-3712-4634-8806-5B2C817A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A8AC3E-E1C5-4230-9EF3-1A6E3A863A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928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E9981-A2F0-4F55-9986-8F5CEC626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07E9A-B0C6-4D82-AE3F-92EDAF4EE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72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55D9D-BADD-416C-BEB9-48FBF2F3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7F861-1148-496E-8795-14F8FEB32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784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F9D2E-323D-4BB5-A4A4-A1CECC40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C64C9-C5FC-4252-AD82-89FF67C5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302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41796-05D8-40D4-B685-E6F6A796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87C2F-B3B8-43C2-A021-1170F72513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148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D9038-F5DB-480C-9149-D4A769022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1756-7E66-4CB7-BC7C-299FD7E8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73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583B-CD84-4151-A206-0FC8D859C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BD731-EC48-4351-91E1-38376A5CB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116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F4255-8FE2-4F35-9378-178E99C4B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7DCB8-DDCE-4D38-B11E-C2A48304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99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FF6E-F583-4F73-A0B5-15393E8B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8B9DE-698B-4C9E-B35B-368D9B9D5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93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04058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9596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78108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32140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57271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8129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0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2.5925925925926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55.185185185185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7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66.789473684211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8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7.4545454545455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4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69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#SpecializedEpic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8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57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3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3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01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#RiderFirstEngineered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36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552F1-45A4-4716-BE01-4E0F15E64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163216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F48E-B8A8-4F51-B766-FCA0A856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FECF0-781B-43E6-A685-565634554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30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72187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30986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3263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8687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69246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5876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6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2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32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0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08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#AeroIsEverything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85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3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6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06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39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DBE36-16DF-463B-9EA6-EA2DA8629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175702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D5F7-81EE-436D-AA91-937C61966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B6CF7-6FB8-49EE-9F90-D466B9B392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857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74586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225096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05301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9008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51426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2715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31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09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#PedaleoAsistido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3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4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#ItsYouOnlyFaster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#ModoTurbo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81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BF420-718F-484E-90FA-AA6E84F69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146835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B5316-F8FC-436F-85C5-F024D1A4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042EC-ED22-4E83-A9FC-56326C944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068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0140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605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20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690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05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243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445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67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92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42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806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75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- 2021-02-19 20:38:21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 900 Comp Dark Grey es lo que estabas esperando para subir de nivel.
✅ Cuadro Spark RC de carbono HMF
✅ FOX 32 Float Rhythm 110 mm
✅ FOX Float, 100 mm, TwinLoc
✅ SRAM NX Eagle, 12 velocidades
✅ Frenos de disco Shimano Deore
✅ Llantas Syncros X-25 TR
✅ Cubiertas Maxxis Rekon Race Folding
✅ Componentes Syncros
#SCOTTargentina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D7906-EFEC-4798-9C35-2A91BDE2C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682998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C066D-DEC3-4BD4-B265-60F4C2A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C41D3-55F7-4882-BB38-AD31C61CF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35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076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83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778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048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2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1703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669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390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33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50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2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74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6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- 2021-02-17 14:16:55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@nschurter tiene nueva bici.
Esta es la #SCOTTSpark RC World Cup special European Champion Design.
Incluye las nuevas llantas @syncrosbike Silverton SL one piece carbon.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62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DDDC3-6533-47C7-964D-9B667EBC2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717749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E022-44FB-4426-BEF9-82C4D31A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4597C-535B-4E71-8007-556394E05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81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9024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9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31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498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74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708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765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00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56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912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522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037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- 2021-02-08 20:13:27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Spark RC 900 Comp encontrá todos los elementos que necesitás para subir de nivel:
✅ Cuadro Spark RC de carbono HMF
✅ FOX 32 Float Rhythm 110 mm
✅ FOX Float, 100 mm, TwinLoc
✅ SRAM NX Eagle, 12 velocidades
✅ Frenos de disco Shimano Deore
✅ Llantas Syncros X-25 TR
✅ Cubiertas Maxxis Rekon Race Folding
✅ Componentes Syncros
#SCOTTargentina 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35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9778C-34AC-417D-9006-10CA40CA7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550259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8E9C-6748-41B6-B4D2-C0ACA1EC0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7D715-ADA1-4203-BB09-F8FFA39E5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817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9593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020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9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50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87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403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04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19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64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72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262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94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4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- 2021-02-10 19:26:51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Aspect 940 Granite, una #MTB Hardtail diseñada para ser ligera, eficaz.
✅ Cuadro de aleación Aspect 700/900
✅ Suntour XCR32-LO-R 100 mm
✅ Shimano Alivio, 18 velocidades
✅ Frenos Shimano
✅ Kenda Booster
#SCOTTargentina 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- 2021-02-28 17:41:26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la edición 2021 de @vueltaaltascumbres 
Gracias a todos los que se acercaron a nuestro stand y a los que dejaron todo en la carrera arriba de sus SCOTT.💪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55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B0767-393F-4DF1-99AA-15554300F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59743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5755-6A0E-44D8-A03E-A95C1A716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46BE13-3382-4485-B116-A0E4C1D52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22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4390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21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70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536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05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30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46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043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923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588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85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089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00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- 2021-02-01 19:11:40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Aspect 950 Slate Grey la montaña te espera.
✅ Cuadro de aleación Aspect 700/900
✅ Suntour XCT30-HLO 100 mm
✅ Shimano Altus, 18 velocidades
✅ Tektro hidráulicos Frenos de disco hidráulicos
✅ Kenda Booster
#SCOTTargentina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22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1166A-7C19-4C7C-8CA6-003BC14AA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853107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6FDE-0D71-42AC-9C31-E10F24D4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35781-FBDD-4D7E-A665-BD364C155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86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5275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962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97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974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975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1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416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180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38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41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166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99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8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- 2021-02-05 19:32:09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Addict RC 2021.
Livianas, rápidas, sin cables a la vista. Pensadas, diseñadas y construidas para que sean tu compañero ideal en la ruta.
Están llegando.
#SCOTTargentina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83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44209-5A0A-4589-AF82-06BA319F7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174255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2FEC-7B67-4DDC-BB37-219877D80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38AEE-FB58-4B0C-A69D-BEF5E4D1E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170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1439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822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938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45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28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95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99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670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893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55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72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97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9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- 2021-02-06 19:44:38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Scale 925 tiene una geometría inspirada en el más alto nivel de competición.
Conocé sus componentes: 
✅ Cuadro Scale en carbono HMF
✅ FOX 32 Float Rhythm 100 mm
✅ Control remoto RideLoc con 3 posiciones
✅ Shimano XT/SLX, 12 velocidades
✅ Frenos de disco Shimano
✅ Llantas Syncros X-25 TR
✅ Cubiertas Schwalbe Racing Kevlar
✅ Componentes Syncros
#SCOTTargentina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80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7DDA5-23DA-4CA7-8050-3F39123A2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581036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6DE4F-1BAB-471F-9462-BD9B8190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AC8E4-07EE-4E01-860E-6F5393EED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322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26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92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572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50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376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913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946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10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394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60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1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585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7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- 2021-02-02 20:24:36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SCOTT Scale 920 presenta una geometría inspirada en la competición del más alto nivel. La combinación de una transmisión SRAM Eagle y componentes Syncros pone en tus manos una bicicleta rígida perfecta para llegar adelante.
Además viene con Ride Loc de tres posiciones para ajustar tu bicicleta a cada condición del terreno.
#SCOTTargentina 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983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B8318-4572-423D-B9E2-698DFB6F6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89081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C64A-93EA-42D9-99F4-51B54830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3B521-4937-422A-9B83-EA8FB9CA3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022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3994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751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47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750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751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17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894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33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656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810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14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971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2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- 2021-02-25 16:56:28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Mañana estamos de festejo.
Abre sus puertas @scott_patagonia !!
Nueva Tienda SCOTT.
Toschi 255, Local 3, Cipolletti, Neuquén
Sumate mañana a las 19:30 a nuestro Instagram Live para conocer la tienda en vivo.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5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- 2021-02-27 19:45:51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equipo en @vueltaaltascumbres junto a @zonabikeriotercero 💪
Te esperamos en nuestro stand.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52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FC915-81F6-4518-B90F-682D53BB9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462393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3509-A30F-4B8B-9EA1-1730C8B8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C3ADB-72EF-4535-93EC-5D80E3C4F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692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038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98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984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009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492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164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263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92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74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64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262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146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4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- 2021-02-12 18:35:03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ruta te espera.
SCOTT Addict RC 30. Cables integrados, cuadro de carbono, Shimano Ultegra, componentes carbono/aluminio #Syncros       
#SCOTTargentina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2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- 2021-02-23 22:08:57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los detalles del sistema de cableado interno de los #SYNCROS Creston que llevan las SCOTT Addict RC.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3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35944-1858-4374-A1AE-69A0BCDE3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981891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BCB1E-19A9-4392-8464-DCCA7955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26944-C15C-4684-8705-16F4C4312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817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1411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4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54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394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7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48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201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60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12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87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102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412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5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- 2021-02-04 20:19:23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#TBT     
En 2011 SCOTT se convierte en la primera empresa que ofrece un sistema de bicicleta eléctrica fácil de manejar y con un estilo impecable.
Y vos, ¿tendrías una SCOTT eléctrica?
#SCOTTargentina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- 2021-02-14 19:02:18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Addict en la ruta.
Vos, ¿saliste hoy?
#SCOTTargentina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92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5F582-E157-4ADD-99A5-6C39AB6A3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0636083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77A3-65B7-49CB-8E00-943497C5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3C636-2751-4904-8B3F-CECBF9F21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404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8125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61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266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03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961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64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0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61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28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13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54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94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5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- 2021-02-15 20:37:50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 detalle la SCOTT Addict RC 30 Prism Green Purple:
✅ Cuadro de carbono HMX Addict RC Disc
✅ Horquilla Addict RC HMX
✅ Shimano Ultegra, 22 velocidades
✅ Ruedas de aleación Syncros RP2.0
✅ Cubiertas Schwalbe ONE Race-Guard
✅ Componentes de carbono/aluminio Syncros
#SCOTTargentina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8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6DEF9-4A9A-4B83-BF17-C18259341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643150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F462-1D18-49AD-829F-CDA0419F6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798C11-0FE6-4EBE-9BE3-D555D69EB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498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3246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997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10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237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016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95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05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61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621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293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524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292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7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- 2021-02-27 08:56:42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Addict Gravel 20 todas las rutas son tuyas.
✅ Cuadro de carbono HMF Addict Gravel
✅ Shimano GRX RX810 Disc 22 velocidades
✅ Ruedas Syncros RP2.0 Disc
✅Cubiertas Schwalbe G-ONE Allround 
#SCOTTargentina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49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00259-9105-4A5F-85E8-92E897EBE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7739504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9142C-1E41-4D4E-B61B-A6862B74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A7D20-08EC-4381-8EE1-1C38753DF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193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132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062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90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636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624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111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791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379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829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411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07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44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6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- 2021-02-22 21:17:55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Addict RC 20 te ofrece la ventaja competitiva con la que siempre has soñado.
✅ Cuadro de carbono HMX Addict RC Disc
✅ Horquilla Addict RC HMX
✅ SRAM FORCE eTap AXS, 24 velocidades
✅ Ruedas Syncros RP2.0 Disc
✅ Cubiertas Schwalbe ONE Race-Guard
✅ Componentes de carbono/aluminio Syncros
#SCOTTargentina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0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28FB6-4E87-44CE-9DD6-90EF85ED1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651418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412B-3365-4931-A6B2-A34E49DB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2A5E4-6FEE-442C-A80A-600730BC6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167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340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466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838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991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989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081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08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922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998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02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426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976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8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 Argentina - 2021-02-04 23:06:16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Otro galardón más para la familia Cannondale en el Design &amp; Innovation Award: la horquilla Lefty Oliver. 🔥 #RideLefty 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4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- 2021-02-24 16:35:48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¿Cuáles son las diferencias entre la Addict RC20 y la Addict RC 30?
Acá te mostramos algunas. Encontralas todas en nuestra web. Link en bio.
#SCOTTargentina 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7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887C7-1603-46EE-B85D-9622B478B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500441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C806-3E11-4E8C-9819-CA14DB9D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3305A-FB86-4218-9D29-92DC3FCEB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93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1034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72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51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247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65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601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272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31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36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90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84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06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59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- 2021-02-13 20:07:19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en marcha la primera competencia de la temporada para el @teamdsm_ 
@letourdelaprovence hoy tuvo día de descanso y mañana continúa.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3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- 2021-02-20 20:21:41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las monturas para GPS #SYNCROS ganá en practicidad y diseño.
Conocé los modelos para potencias RR y XR en nuestra web.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C6B1B-05FB-4BDD-8491-7418D3CB7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809702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0258-FA7D-420E-BAA2-B160C006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75A00-3C8F-415C-98BD-3CFD908F6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504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7971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2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231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807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562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796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42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039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608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16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38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977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8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- 2021-02-25 19:07:47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#TBT    
Innovación. En 2017 SCOTT presenta su nueva Foil Disc, que se convertía en la bicicleta de ruta con frenos de disco más liviana del mercado.
#SCOTTargentina   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4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- 2021-02-03 19:47:29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aerodinámica, más velocidad, más podios. El Split Plus de SCOTT es nuestro casco de triatlón y contrarreloj más avanzado.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2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04D69-4C89-4255-BB97-B4AD4BB46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4564970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7817-6765-4B8C-B1F7-9AFAC5D1F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ABF81-262E-4EDC-8C04-EA6887219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791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100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505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643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38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17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421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83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43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072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121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91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194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1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- 2021-02-07 18:38:14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¿Hoy hubo ruta?
Contanos cuántos kilómetros hiciste y arrobá a tu compañero de viaje.
#SCOTTargentina  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68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DFE7F-B7C2-4860-9578-01C623B1E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915915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BF9D8-C8F1-4312-864A-276E4343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414FB-3CAE-477C-B2B9-489BD08BF4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819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4C9B9-3715-408E-A6CD-80F714CCD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1B26F-2DC6-4665-B8AB-A311BDC9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5849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E3FD3-56A3-4EDB-9ADA-54679236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27D0F-444C-45A0-AF5C-8904C9795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68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5769663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87933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8111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379752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5660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5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Scott Sports Argentina - 2021-02-23 15:36:45</a:t>
                      </a:r>
                      <a:r>
                        <a:rPr lang="es-ES" sz="1000"/>
                        <a:t>
 Sin duda  la mejor bici que pude tener.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8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Scott Sports Argentina - 2021-02-09 18:01:04</a:t>
                      </a:r>
                      <a:r>
                        <a:rPr lang="es-ES" sz="1000"/>
                        <a:t>
 Hola hacen cuadros de estos?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13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F0634-39BC-4F57-BBB6-D6A998024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223864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1573</Words>
  <Application>Microsoft Office PowerPoint</Application>
  <PresentationFormat>On-screen Show (4:3)</PresentationFormat>
  <Paragraphs>849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Scott</vt:lpstr>
      <vt:lpstr>Facebook Key Metrics Radar | Scott</vt:lpstr>
      <vt:lpstr>Facebook Fan Distribution | Scott</vt:lpstr>
      <vt:lpstr>Facebook +/- Fan Distribution | Scott</vt:lpstr>
      <vt:lpstr>Facebook Posts Distribution | Scott</vt:lpstr>
      <vt:lpstr>Facebook Interactions Distribution | Scott</vt:lpstr>
      <vt:lpstr>Facebook Page Likes Total | Scott</vt:lpstr>
      <vt:lpstr>Facebook Fans Change | Scott</vt:lpstr>
      <vt:lpstr>Facebook Fans Change Per Weekday | Scott</vt:lpstr>
      <vt:lpstr>Facebook Fans Change Rate | Scott</vt:lpstr>
      <vt:lpstr>Facebook Own Posts | Scott</vt:lpstr>
      <vt:lpstr>Facebook Own Posts By Hour | Scott</vt:lpstr>
      <vt:lpstr>Facebook Own Posts By Weekday | Scott</vt:lpstr>
      <vt:lpstr>Facebook Interactions Distribution | Scott</vt:lpstr>
      <vt:lpstr>Facebook Post Type Distribution Per Profile | Scott</vt:lpstr>
      <vt:lpstr>Facebook Interaction Rate By Weekday | Scott</vt:lpstr>
      <vt:lpstr>Facebook Interaction Rate | Scott</vt:lpstr>
      <vt:lpstr>Facebook Interaction Rate By Post Type | Scott</vt:lpstr>
      <vt:lpstr>Facebook Interaction Rate By Hour | Scott</vt:lpstr>
      <vt:lpstr>Facebook Hashtag Detection | Scott - 1 of 3</vt:lpstr>
      <vt:lpstr>Facebook Hashtag Detection | Scott - 2 of 3</vt:lpstr>
      <vt:lpstr>Facebook Hashtag Detection | Scott - 3 of 3</vt:lpstr>
      <vt:lpstr>Facebook Post Table + Reactions | Scott - 1 of 18</vt:lpstr>
      <vt:lpstr>Facebook Post Table + Reactions | Scott - 2 of 18</vt:lpstr>
      <vt:lpstr>Facebook Post Table + Reactions | Scott - 3 of 18</vt:lpstr>
      <vt:lpstr>Facebook Post Table + Reactions | Scott - 4 of 18</vt:lpstr>
      <vt:lpstr>Facebook Post Table + Reactions | Scott - 5 of 18</vt:lpstr>
      <vt:lpstr>Facebook Post Table + Reactions | Scott - 6 of 18</vt:lpstr>
      <vt:lpstr>Facebook Post Table + Reactions | Scott - 7 of 18</vt:lpstr>
      <vt:lpstr>Facebook Post Table + Reactions | Scott - 8 of 18</vt:lpstr>
      <vt:lpstr>Facebook Post Table + Reactions | Scott - 9 of 18</vt:lpstr>
      <vt:lpstr>Facebook Post Table + Reactions | Scott - 10 of 18</vt:lpstr>
      <vt:lpstr>Facebook Post Table + Reactions | Scott - 11 of 18</vt:lpstr>
      <vt:lpstr>Facebook Post Table + Reactions | Scott - 12 of 18</vt:lpstr>
      <vt:lpstr>Facebook Post Table + Reactions | Scott - 13 of 18</vt:lpstr>
      <vt:lpstr>Facebook Post Table + Reactions | Scott - 14 of 18</vt:lpstr>
      <vt:lpstr>Facebook Post Table + Reactions | Scott - 15 of 18</vt:lpstr>
      <vt:lpstr>Facebook Post Table + Reactions | Scott - 16 of 18</vt:lpstr>
      <vt:lpstr>Facebook Post Table + Reactions | Scott - 17 of 18</vt:lpstr>
      <vt:lpstr>Facebook Post Table + Reactions | Scott - 18 of 18</vt:lpstr>
      <vt:lpstr>Facebook User Posts | Scott</vt:lpstr>
      <vt:lpstr>Facebook User Posts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2021-03-01T20:30:22Z</dcterms:created>
  <dcterms:modified xsi:type="dcterms:W3CDTF">2021-03-01T20:32:08Z</dcterms:modified>
</cp:coreProperties>
</file>