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78" r:id="rId23"/>
    <p:sldId id="279"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Lst>
  <p:sldSz cx="9144000" cy="6858000" type="screen4x3"/>
  <p:notesSz cx="6858000" cy="9144000"/>
  <p:embeddedFontLst>
    <p:embeddedFont>
      <p:font typeface="Calibri" panose="020F0502020204030204" pitchFamily="3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Motomel Bicicletas</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9.2248999999999999</c:v>
                </c:pt>
                <c:pt idx="1">
                  <c:v>50</c:v>
                </c:pt>
                <c:pt idx="2">
                  <c:v>97.520700000000005</c:v>
                </c:pt>
                <c:pt idx="3">
                  <c:v>0</c:v>
                </c:pt>
                <c:pt idx="4">
                  <c:v>100</c:v>
                </c:pt>
                <c:pt idx="5">
                  <c:v>100</c:v>
                </c:pt>
              </c:numCache>
            </c:numRef>
          </c:val>
          <c:extLst>
            <c:ext xmlns:c16="http://schemas.microsoft.com/office/drawing/2014/chart" uri="{C3380CC4-5D6E-409C-BE32-E72D297353CC}">
              <c16:uniqueId val="{00000000-12C7-4866-BA90-389A8B60C560}"/>
            </c:ext>
          </c:extLst>
        </c:ser>
        <c:ser>
          <c:idx val="1"/>
          <c:order val="1"/>
          <c:tx>
            <c:strRef>
              <c:f>Sheet1!$C$1</c:f>
              <c:strCache>
                <c:ptCount val="1"/>
                <c:pt idx="0">
                  <c:v>Teknial Bikes</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9.9869000000000003</c:v>
                </c:pt>
                <c:pt idx="1">
                  <c:v>40</c:v>
                </c:pt>
                <c:pt idx="2">
                  <c:v>14.0496</c:v>
                </c:pt>
                <c:pt idx="3">
                  <c:v>0</c:v>
                </c:pt>
                <c:pt idx="4">
                  <c:v>15.8902</c:v>
                </c:pt>
                <c:pt idx="5">
                  <c:v>17.221599999999999</c:v>
                </c:pt>
              </c:numCache>
            </c:numRef>
          </c:val>
          <c:extLst>
            <c:ext xmlns:c16="http://schemas.microsoft.com/office/drawing/2014/chart" uri="{C3380CC4-5D6E-409C-BE32-E72D297353CC}">
              <c16:uniqueId val="{00000001-12C7-4866-BA90-389A8B60C560}"/>
            </c:ext>
          </c:extLst>
        </c:ser>
        <c:ser>
          <c:idx val="2"/>
          <c:order val="2"/>
          <c:tx>
            <c:strRef>
              <c:f>Sheet1!$D$1</c:f>
              <c:strCache>
                <c:ptCount val="1"/>
                <c:pt idx="0">
                  <c:v>Topmega oficial</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11.9521</c:v>
                </c:pt>
                <c:pt idx="1">
                  <c:v>100</c:v>
                </c:pt>
                <c:pt idx="2">
                  <c:v>53.305799999999998</c:v>
                </c:pt>
                <c:pt idx="3">
                  <c:v>0</c:v>
                </c:pt>
                <c:pt idx="4">
                  <c:v>19.946100000000001</c:v>
                </c:pt>
                <c:pt idx="5">
                  <c:v>0.35820000000000002</c:v>
                </c:pt>
              </c:numCache>
            </c:numRef>
          </c:val>
          <c:extLst>
            <c:ext xmlns:c16="http://schemas.microsoft.com/office/drawing/2014/chart" uri="{C3380CC4-5D6E-409C-BE32-E72D297353CC}">
              <c16:uniqueId val="{00000002-12C7-4866-BA90-389A8B60C560}"/>
            </c:ext>
          </c:extLst>
        </c:ser>
        <c:ser>
          <c:idx val="3"/>
          <c:order val="3"/>
          <c:tx>
            <c:strRef>
              <c:f>Sheet1!$E$1</c:f>
              <c:strCache>
                <c:ptCount val="1"/>
                <c:pt idx="0">
                  <c:v>Venzo Argentina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16.658300000000001</c:v>
                </c:pt>
                <c:pt idx="1">
                  <c:v>90</c:v>
                </c:pt>
                <c:pt idx="2">
                  <c:v>100</c:v>
                </c:pt>
                <c:pt idx="3">
                  <c:v>0</c:v>
                </c:pt>
                <c:pt idx="4">
                  <c:v>29.884799999999998</c:v>
                </c:pt>
                <c:pt idx="5">
                  <c:v>3.3534999999999999</c:v>
                </c:pt>
              </c:numCache>
            </c:numRef>
          </c:val>
          <c:extLst>
            <c:ext xmlns:c16="http://schemas.microsoft.com/office/drawing/2014/chart" uri="{C3380CC4-5D6E-409C-BE32-E72D297353CC}">
              <c16:uniqueId val="{00000003-12C7-4866-BA90-389A8B60C560}"/>
            </c:ext>
          </c:extLst>
        </c:ser>
        <c:ser>
          <c:idx val="4"/>
          <c:order val="4"/>
          <c:tx>
            <c:strRef>
              <c:f>Sheet1!$F$1</c:f>
              <c:strCache>
                <c:ptCount val="1"/>
                <c:pt idx="0">
                  <c:v>Olmo Bikes</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100</c:v>
                </c:pt>
                <c:pt idx="1">
                  <c:v>30</c:v>
                </c:pt>
                <c:pt idx="2">
                  <c:v>28.925599999999999</c:v>
                </c:pt>
                <c:pt idx="3">
                  <c:v>0</c:v>
                </c:pt>
                <c:pt idx="4">
                  <c:v>4.3090000000000002</c:v>
                </c:pt>
                <c:pt idx="5">
                  <c:v>-0.8337</c:v>
                </c:pt>
              </c:numCache>
            </c:numRef>
          </c:val>
          <c:extLst>
            <c:ext xmlns:c16="http://schemas.microsoft.com/office/drawing/2014/chart" uri="{C3380CC4-5D6E-409C-BE32-E72D297353CC}">
              <c16:uniqueId val="{00000004-12C7-4866-BA90-389A8B60C560}"/>
            </c:ext>
          </c:extLst>
        </c:ser>
        <c:dLbls>
          <c:showLegendKey val="0"/>
          <c:showVal val="0"/>
          <c:showCatName val="0"/>
          <c:showSerName val="0"/>
          <c:showPercent val="0"/>
          <c:showBubbleSize val="0"/>
        </c:dLbls>
        <c:axId val="318721400"/>
        <c:axId val="318723368"/>
      </c:radarChart>
      <c:catAx>
        <c:axId val="31872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723368"/>
        <c:crosses val="autoZero"/>
        <c:auto val="1"/>
        <c:lblAlgn val="ctr"/>
        <c:lblOffset val="100"/>
        <c:noMultiLvlLbl val="0"/>
      </c:catAx>
      <c:valAx>
        <c:axId val="318723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721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Olmo Bikes</c:v>
                </c:pt>
                <c:pt idx="1">
                  <c:v>Venzo Argentina</c:v>
                </c:pt>
                <c:pt idx="2">
                  <c:v>Topmega oficial</c:v>
                </c:pt>
                <c:pt idx="3">
                  <c:v>Teknial Bikes</c:v>
                </c:pt>
                <c:pt idx="4">
                  <c:v>Motomel Bicicletas</c:v>
                </c:pt>
              </c:strCache>
            </c:strRef>
          </c:cat>
          <c:val>
            <c:numRef>
              <c:f>Sheet1!$A$2:$E$2</c:f>
              <c:numCache>
                <c:formatCode>General</c:formatCode>
                <c:ptCount val="5"/>
                <c:pt idx="0">
                  <c:v>266648</c:v>
                </c:pt>
                <c:pt idx="1">
                  <c:v>44419</c:v>
                </c:pt>
                <c:pt idx="2">
                  <c:v>31870</c:v>
                </c:pt>
                <c:pt idx="3">
                  <c:v>26630</c:v>
                </c:pt>
                <c:pt idx="4">
                  <c:v>24598</c:v>
                </c:pt>
              </c:numCache>
            </c:numRef>
          </c:val>
          <c:extLst>
            <c:ext xmlns:c16="http://schemas.microsoft.com/office/drawing/2014/chart" uri="{C3380CC4-5D6E-409C-BE32-E72D297353CC}">
              <c16:uniqueId val="{00000000-8EAE-4DFC-9DBC-D6428FC25A9A}"/>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Olmo Bikes</c:v>
                </c:pt>
                <c:pt idx="1">
                  <c:v>Venzo Argentina</c:v>
                </c:pt>
                <c:pt idx="2">
                  <c:v>Topmega oficial</c:v>
                </c:pt>
                <c:pt idx="3">
                  <c:v>Teknial Bikes</c:v>
                </c:pt>
                <c:pt idx="4">
                  <c:v>Motomel Bicicletas</c:v>
                </c:pt>
              </c:strCache>
            </c:strRef>
          </c:cat>
          <c:val>
            <c:numRef>
              <c:f>Sheet1!$A$2:$E$2</c:f>
              <c:numCache>
                <c:formatCode>General</c:formatCode>
                <c:ptCount val="5"/>
                <c:pt idx="0">
                  <c:v>-273</c:v>
                </c:pt>
                <c:pt idx="1">
                  <c:v>182</c:v>
                </c:pt>
                <c:pt idx="2">
                  <c:v>14</c:v>
                </c:pt>
                <c:pt idx="3">
                  <c:v>551</c:v>
                </c:pt>
                <c:pt idx="4">
                  <c:v>2688</c:v>
                </c:pt>
              </c:numCache>
            </c:numRef>
          </c:val>
          <c:extLst>
            <c:ext xmlns:c16="http://schemas.microsoft.com/office/drawing/2014/chart" uri="{C3380CC4-5D6E-409C-BE32-E72D297353CC}">
              <c16:uniqueId val="{00000000-B960-4F1F-BB1E-737295D55666}"/>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Olmo Bikes</c:v>
                </c:pt>
                <c:pt idx="1">
                  <c:v>Venzo Argentina</c:v>
                </c:pt>
                <c:pt idx="2">
                  <c:v>Topmega oficial</c:v>
                </c:pt>
                <c:pt idx="3">
                  <c:v>Teknial Bikes</c:v>
                </c:pt>
                <c:pt idx="4">
                  <c:v>Motomel Bicicletas</c:v>
                </c:pt>
              </c:strCache>
            </c:strRef>
          </c:cat>
          <c:val>
            <c:numRef>
              <c:f>Sheet1!$A$2:$E$2</c:f>
              <c:numCache>
                <c:formatCode>General</c:formatCode>
                <c:ptCount val="5"/>
                <c:pt idx="0">
                  <c:v>3</c:v>
                </c:pt>
                <c:pt idx="1">
                  <c:v>9</c:v>
                </c:pt>
                <c:pt idx="2">
                  <c:v>10</c:v>
                </c:pt>
                <c:pt idx="3">
                  <c:v>4</c:v>
                </c:pt>
                <c:pt idx="4">
                  <c:v>5</c:v>
                </c:pt>
              </c:numCache>
            </c:numRef>
          </c:val>
          <c:extLst>
            <c:ext xmlns:c16="http://schemas.microsoft.com/office/drawing/2014/chart" uri="{C3380CC4-5D6E-409C-BE32-E72D297353CC}">
              <c16:uniqueId val="{00000000-67A2-410D-9F07-513C8D6F20A3}"/>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Olmo Bikes</c:v>
                </c:pt>
                <c:pt idx="1">
                  <c:v>Venzo Argentina</c:v>
                </c:pt>
                <c:pt idx="2">
                  <c:v>Topmega oficial</c:v>
                </c:pt>
                <c:pt idx="3">
                  <c:v>Teknial Bikes</c:v>
                </c:pt>
                <c:pt idx="4">
                  <c:v>Motomel Bicicletas</c:v>
                </c:pt>
              </c:strCache>
            </c:strRef>
          </c:cat>
          <c:val>
            <c:numRef>
              <c:f>Sheet1!$A$2:$E$2</c:f>
              <c:numCache>
                <c:formatCode>General</c:formatCode>
                <c:ptCount val="5"/>
                <c:pt idx="0">
                  <c:v>70</c:v>
                </c:pt>
                <c:pt idx="1">
                  <c:v>242</c:v>
                </c:pt>
                <c:pt idx="2">
                  <c:v>129</c:v>
                </c:pt>
                <c:pt idx="3">
                  <c:v>34</c:v>
                </c:pt>
                <c:pt idx="4">
                  <c:v>236</c:v>
                </c:pt>
              </c:numCache>
            </c:numRef>
          </c:val>
          <c:extLst>
            <c:ext xmlns:c16="http://schemas.microsoft.com/office/drawing/2014/chart" uri="{C3380CC4-5D6E-409C-BE32-E72D297353CC}">
              <c16:uniqueId val="{00000000-4BE5-4832-AE5B-4FB317329951}"/>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 Bicicletas</c:v>
                </c:pt>
              </c:strCache>
            </c:strRef>
          </c:tx>
          <c:spPr>
            <a:ln w="28575" cap="rnd">
              <a:solidFill>
                <a:schemeClr val="accent1"/>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Sheet1!$B$2:$B$29</c:f>
              <c:numCache>
                <c:formatCode>General</c:formatCode>
                <c:ptCount val="28"/>
                <c:pt idx="0">
                  <c:v>21943</c:v>
                </c:pt>
                <c:pt idx="1">
                  <c:v>22022</c:v>
                </c:pt>
                <c:pt idx="2">
                  <c:v>22094</c:v>
                </c:pt>
                <c:pt idx="3">
                  <c:v>22172</c:v>
                </c:pt>
                <c:pt idx="4">
                  <c:v>22226</c:v>
                </c:pt>
                <c:pt idx="5">
                  <c:v>22308</c:v>
                </c:pt>
                <c:pt idx="6">
                  <c:v>22369</c:v>
                </c:pt>
                <c:pt idx="7">
                  <c:v>22433</c:v>
                </c:pt>
                <c:pt idx="8">
                  <c:v>22505</c:v>
                </c:pt>
                <c:pt idx="9">
                  <c:v>22554</c:v>
                </c:pt>
                <c:pt idx="10">
                  <c:v>22628</c:v>
                </c:pt>
                <c:pt idx="11">
                  <c:v>22682</c:v>
                </c:pt>
                <c:pt idx="12">
                  <c:v>22738</c:v>
                </c:pt>
                <c:pt idx="13">
                  <c:v>22804</c:v>
                </c:pt>
                <c:pt idx="14">
                  <c:v>22867</c:v>
                </c:pt>
                <c:pt idx="15">
                  <c:v>22958</c:v>
                </c:pt>
                <c:pt idx="16">
                  <c:v>23034</c:v>
                </c:pt>
                <c:pt idx="17">
                  <c:v>23095</c:v>
                </c:pt>
                <c:pt idx="18">
                  <c:v>23181</c:v>
                </c:pt>
                <c:pt idx="19">
                  <c:v>23337</c:v>
                </c:pt>
                <c:pt idx="20">
                  <c:v>23510</c:v>
                </c:pt>
                <c:pt idx="21">
                  <c:v>23695</c:v>
                </c:pt>
                <c:pt idx="22">
                  <c:v>23840</c:v>
                </c:pt>
                <c:pt idx="23">
                  <c:v>23990</c:v>
                </c:pt>
                <c:pt idx="24">
                  <c:v>24148</c:v>
                </c:pt>
                <c:pt idx="25">
                  <c:v>24293</c:v>
                </c:pt>
                <c:pt idx="26">
                  <c:v>24446</c:v>
                </c:pt>
                <c:pt idx="27">
                  <c:v>24598</c:v>
                </c:pt>
              </c:numCache>
            </c:numRef>
          </c:val>
          <c:smooth val="0"/>
          <c:extLst>
            <c:ext xmlns:c16="http://schemas.microsoft.com/office/drawing/2014/chart" uri="{C3380CC4-5D6E-409C-BE32-E72D297353CC}">
              <c16:uniqueId val="{00000000-36E3-4DFC-A31A-FAA61A7A502E}"/>
            </c:ext>
          </c:extLst>
        </c:ser>
        <c:ser>
          <c:idx val="1"/>
          <c:order val="1"/>
          <c:tx>
            <c:strRef>
              <c:f>Sheet1!$C$1</c:f>
              <c:strCache>
                <c:ptCount val="1"/>
                <c:pt idx="0">
                  <c:v>Teknial Bikes</c:v>
                </c:pt>
              </c:strCache>
            </c:strRef>
          </c:tx>
          <c:spPr>
            <a:ln w="28575" cap="rnd">
              <a:solidFill>
                <a:schemeClr val="accent2"/>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Sheet1!$C$2:$C$29</c:f>
              <c:numCache>
                <c:formatCode>General</c:formatCode>
                <c:ptCount val="28"/>
                <c:pt idx="0">
                  <c:v>26086</c:v>
                </c:pt>
                <c:pt idx="1">
                  <c:v>26107</c:v>
                </c:pt>
                <c:pt idx="2">
                  <c:v>26116</c:v>
                </c:pt>
                <c:pt idx="3">
                  <c:v>26136</c:v>
                </c:pt>
                <c:pt idx="4">
                  <c:v>26153</c:v>
                </c:pt>
                <c:pt idx="5">
                  <c:v>26170</c:v>
                </c:pt>
                <c:pt idx="6">
                  <c:v>26185</c:v>
                </c:pt>
                <c:pt idx="7">
                  <c:v>26206</c:v>
                </c:pt>
                <c:pt idx="8">
                  <c:v>26228</c:v>
                </c:pt>
                <c:pt idx="9">
                  <c:v>26244</c:v>
                </c:pt>
                <c:pt idx="10">
                  <c:v>26261</c:v>
                </c:pt>
                <c:pt idx="11">
                  <c:v>26274</c:v>
                </c:pt>
                <c:pt idx="12">
                  <c:v>26285</c:v>
                </c:pt>
                <c:pt idx="13">
                  <c:v>26290</c:v>
                </c:pt>
                <c:pt idx="14">
                  <c:v>26306</c:v>
                </c:pt>
                <c:pt idx="15">
                  <c:v>26323</c:v>
                </c:pt>
                <c:pt idx="16">
                  <c:v>26332</c:v>
                </c:pt>
                <c:pt idx="17">
                  <c:v>26350</c:v>
                </c:pt>
                <c:pt idx="18">
                  <c:v>26372</c:v>
                </c:pt>
                <c:pt idx="19">
                  <c:v>26406</c:v>
                </c:pt>
                <c:pt idx="20">
                  <c:v>26434</c:v>
                </c:pt>
                <c:pt idx="21">
                  <c:v>26465</c:v>
                </c:pt>
                <c:pt idx="22">
                  <c:v>26491</c:v>
                </c:pt>
                <c:pt idx="23">
                  <c:v>26516</c:v>
                </c:pt>
                <c:pt idx="24">
                  <c:v>26537</c:v>
                </c:pt>
                <c:pt idx="25">
                  <c:v>26564</c:v>
                </c:pt>
                <c:pt idx="26">
                  <c:v>26597</c:v>
                </c:pt>
                <c:pt idx="27">
                  <c:v>26630</c:v>
                </c:pt>
              </c:numCache>
            </c:numRef>
          </c:val>
          <c:smooth val="0"/>
          <c:extLst>
            <c:ext xmlns:c16="http://schemas.microsoft.com/office/drawing/2014/chart" uri="{C3380CC4-5D6E-409C-BE32-E72D297353CC}">
              <c16:uniqueId val="{00000001-36E3-4DFC-A31A-FAA61A7A502E}"/>
            </c:ext>
          </c:extLst>
        </c:ser>
        <c:ser>
          <c:idx val="2"/>
          <c:order val="2"/>
          <c:tx>
            <c:strRef>
              <c:f>Sheet1!$D$1</c:f>
              <c:strCache>
                <c:ptCount val="1"/>
                <c:pt idx="0">
                  <c:v>Topmega oficial</c:v>
                </c:pt>
              </c:strCache>
            </c:strRef>
          </c:tx>
          <c:spPr>
            <a:ln w="28575" cap="rnd">
              <a:solidFill>
                <a:schemeClr val="accent3"/>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Sheet1!$D$2:$D$29</c:f>
              <c:numCache>
                <c:formatCode>General</c:formatCode>
                <c:ptCount val="28"/>
                <c:pt idx="0">
                  <c:v>31856</c:v>
                </c:pt>
                <c:pt idx="1">
                  <c:v>31858</c:v>
                </c:pt>
                <c:pt idx="2">
                  <c:v>31860</c:v>
                </c:pt>
                <c:pt idx="3">
                  <c:v>31863</c:v>
                </c:pt>
                <c:pt idx="4">
                  <c:v>31863</c:v>
                </c:pt>
                <c:pt idx="5">
                  <c:v>31861</c:v>
                </c:pt>
                <c:pt idx="6">
                  <c:v>31862</c:v>
                </c:pt>
                <c:pt idx="7">
                  <c:v>31864</c:v>
                </c:pt>
                <c:pt idx="8">
                  <c:v>31863</c:v>
                </c:pt>
                <c:pt idx="9">
                  <c:v>31860</c:v>
                </c:pt>
                <c:pt idx="10">
                  <c:v>31860</c:v>
                </c:pt>
                <c:pt idx="11">
                  <c:v>31856</c:v>
                </c:pt>
                <c:pt idx="12">
                  <c:v>31856</c:v>
                </c:pt>
                <c:pt idx="13">
                  <c:v>31855</c:v>
                </c:pt>
                <c:pt idx="14">
                  <c:v>31857</c:v>
                </c:pt>
                <c:pt idx="15">
                  <c:v>31858</c:v>
                </c:pt>
                <c:pt idx="16">
                  <c:v>31858</c:v>
                </c:pt>
                <c:pt idx="17">
                  <c:v>31862</c:v>
                </c:pt>
                <c:pt idx="18">
                  <c:v>31863</c:v>
                </c:pt>
                <c:pt idx="19">
                  <c:v>31861</c:v>
                </c:pt>
                <c:pt idx="20">
                  <c:v>31863</c:v>
                </c:pt>
                <c:pt idx="21">
                  <c:v>31865</c:v>
                </c:pt>
                <c:pt idx="22">
                  <c:v>31867</c:v>
                </c:pt>
                <c:pt idx="23">
                  <c:v>31866</c:v>
                </c:pt>
                <c:pt idx="24">
                  <c:v>31868</c:v>
                </c:pt>
                <c:pt idx="25">
                  <c:v>31867</c:v>
                </c:pt>
                <c:pt idx="26">
                  <c:v>31871</c:v>
                </c:pt>
                <c:pt idx="27">
                  <c:v>31870</c:v>
                </c:pt>
              </c:numCache>
            </c:numRef>
          </c:val>
          <c:smooth val="0"/>
          <c:extLst>
            <c:ext xmlns:c16="http://schemas.microsoft.com/office/drawing/2014/chart" uri="{C3380CC4-5D6E-409C-BE32-E72D297353CC}">
              <c16:uniqueId val="{00000002-36E3-4DFC-A31A-FAA61A7A502E}"/>
            </c:ext>
          </c:extLst>
        </c:ser>
        <c:ser>
          <c:idx val="3"/>
          <c:order val="3"/>
          <c:tx>
            <c:strRef>
              <c:f>Sheet1!$E$1</c:f>
              <c:strCache>
                <c:ptCount val="1"/>
                <c:pt idx="0">
                  <c:v>Venzo Argentina</c:v>
                </c:pt>
              </c:strCache>
            </c:strRef>
          </c:tx>
          <c:spPr>
            <a:ln w="28575" cap="rnd">
              <a:solidFill>
                <a:schemeClr val="accent4"/>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Sheet1!$E$2:$E$29</c:f>
              <c:numCache>
                <c:formatCode>General</c:formatCode>
                <c:ptCount val="28"/>
                <c:pt idx="0">
                  <c:v>44249</c:v>
                </c:pt>
                <c:pt idx="1">
                  <c:v>44262</c:v>
                </c:pt>
                <c:pt idx="2">
                  <c:v>44268</c:v>
                </c:pt>
                <c:pt idx="3">
                  <c:v>44279</c:v>
                </c:pt>
                <c:pt idx="4">
                  <c:v>44285</c:v>
                </c:pt>
                <c:pt idx="5">
                  <c:v>44287</c:v>
                </c:pt>
                <c:pt idx="6">
                  <c:v>44290</c:v>
                </c:pt>
                <c:pt idx="7">
                  <c:v>44294</c:v>
                </c:pt>
                <c:pt idx="8">
                  <c:v>44303</c:v>
                </c:pt>
                <c:pt idx="9">
                  <c:v>44313</c:v>
                </c:pt>
                <c:pt idx="10">
                  <c:v>44321</c:v>
                </c:pt>
                <c:pt idx="11">
                  <c:v>44326</c:v>
                </c:pt>
                <c:pt idx="12">
                  <c:v>44330</c:v>
                </c:pt>
                <c:pt idx="13">
                  <c:v>44333</c:v>
                </c:pt>
                <c:pt idx="14">
                  <c:v>44335</c:v>
                </c:pt>
                <c:pt idx="15">
                  <c:v>44340</c:v>
                </c:pt>
                <c:pt idx="16">
                  <c:v>44353</c:v>
                </c:pt>
                <c:pt idx="17">
                  <c:v>44351</c:v>
                </c:pt>
                <c:pt idx="18">
                  <c:v>44357</c:v>
                </c:pt>
                <c:pt idx="19">
                  <c:v>44367</c:v>
                </c:pt>
                <c:pt idx="20">
                  <c:v>44370</c:v>
                </c:pt>
                <c:pt idx="21">
                  <c:v>44372</c:v>
                </c:pt>
                <c:pt idx="22">
                  <c:v>44382</c:v>
                </c:pt>
                <c:pt idx="23">
                  <c:v>44390</c:v>
                </c:pt>
                <c:pt idx="24">
                  <c:v>44400</c:v>
                </c:pt>
                <c:pt idx="25">
                  <c:v>44407</c:v>
                </c:pt>
                <c:pt idx="26">
                  <c:v>44410</c:v>
                </c:pt>
                <c:pt idx="27">
                  <c:v>44419</c:v>
                </c:pt>
              </c:numCache>
            </c:numRef>
          </c:val>
          <c:smooth val="0"/>
          <c:extLst>
            <c:ext xmlns:c16="http://schemas.microsoft.com/office/drawing/2014/chart" uri="{C3380CC4-5D6E-409C-BE32-E72D297353CC}">
              <c16:uniqueId val="{00000003-36E3-4DFC-A31A-FAA61A7A502E}"/>
            </c:ext>
          </c:extLst>
        </c:ser>
        <c:ser>
          <c:idx val="4"/>
          <c:order val="4"/>
          <c:tx>
            <c:strRef>
              <c:f>Sheet1!$F$1</c:f>
              <c:strCache>
                <c:ptCount val="1"/>
                <c:pt idx="0">
                  <c:v>Olmo Bikes</c:v>
                </c:pt>
              </c:strCache>
            </c:strRef>
          </c:tx>
          <c:spPr>
            <a:ln w="28575" cap="rnd">
              <a:solidFill>
                <a:schemeClr val="accent5"/>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Sheet1!$F$2:$F$29</c:f>
              <c:numCache>
                <c:formatCode>General</c:formatCode>
                <c:ptCount val="28"/>
                <c:pt idx="0">
                  <c:v>266917</c:v>
                </c:pt>
                <c:pt idx="1">
                  <c:v>266914</c:v>
                </c:pt>
                <c:pt idx="2">
                  <c:v>266906</c:v>
                </c:pt>
                <c:pt idx="3">
                  <c:v>266892</c:v>
                </c:pt>
                <c:pt idx="4">
                  <c:v>266886</c:v>
                </c:pt>
                <c:pt idx="5">
                  <c:v>266877</c:v>
                </c:pt>
                <c:pt idx="6">
                  <c:v>266871</c:v>
                </c:pt>
                <c:pt idx="7">
                  <c:v>266858</c:v>
                </c:pt>
                <c:pt idx="8">
                  <c:v>266850</c:v>
                </c:pt>
                <c:pt idx="9">
                  <c:v>266833</c:v>
                </c:pt>
                <c:pt idx="10">
                  <c:v>266828</c:v>
                </c:pt>
                <c:pt idx="11">
                  <c:v>266818</c:v>
                </c:pt>
                <c:pt idx="12">
                  <c:v>266809</c:v>
                </c:pt>
                <c:pt idx="13">
                  <c:v>266798</c:v>
                </c:pt>
                <c:pt idx="14">
                  <c:v>266795</c:v>
                </c:pt>
                <c:pt idx="15">
                  <c:v>266784</c:v>
                </c:pt>
                <c:pt idx="16">
                  <c:v>266774</c:v>
                </c:pt>
                <c:pt idx="17">
                  <c:v>266749</c:v>
                </c:pt>
                <c:pt idx="18">
                  <c:v>266742</c:v>
                </c:pt>
                <c:pt idx="19">
                  <c:v>266738</c:v>
                </c:pt>
                <c:pt idx="20">
                  <c:v>266723</c:v>
                </c:pt>
                <c:pt idx="21">
                  <c:v>266709</c:v>
                </c:pt>
                <c:pt idx="22">
                  <c:v>266703</c:v>
                </c:pt>
                <c:pt idx="23">
                  <c:v>266701</c:v>
                </c:pt>
                <c:pt idx="24">
                  <c:v>266687</c:v>
                </c:pt>
                <c:pt idx="25">
                  <c:v>266678</c:v>
                </c:pt>
                <c:pt idx="26">
                  <c:v>266661</c:v>
                </c:pt>
                <c:pt idx="27">
                  <c:v>266648</c:v>
                </c:pt>
              </c:numCache>
            </c:numRef>
          </c:val>
          <c:smooth val="0"/>
          <c:extLst>
            <c:ext xmlns:c16="http://schemas.microsoft.com/office/drawing/2014/chart" uri="{C3380CC4-5D6E-409C-BE32-E72D297353CC}">
              <c16:uniqueId val="{00000004-36E3-4DFC-A31A-FAA61A7A502E}"/>
            </c:ext>
          </c:extLst>
        </c:ser>
        <c:dLbls>
          <c:showLegendKey val="0"/>
          <c:showVal val="0"/>
          <c:showCatName val="0"/>
          <c:showSerName val="0"/>
          <c:showPercent val="0"/>
          <c:showBubbleSize val="0"/>
        </c:dLbls>
        <c:smooth val="0"/>
        <c:axId val="319469232"/>
        <c:axId val="319466280"/>
      </c:lineChart>
      <c:dateAx>
        <c:axId val="319469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466280"/>
        <c:crosses val="autoZero"/>
        <c:auto val="1"/>
        <c:lblOffset val="100"/>
        <c:baseTimeUnit val="days"/>
      </c:dateAx>
      <c:valAx>
        <c:axId val="319466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469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 Bicicletas</c:v>
                </c:pt>
              </c:strCache>
            </c:strRef>
          </c:tx>
          <c:spPr>
            <a:ln w="28575" cap="rnd">
              <a:solidFill>
                <a:schemeClr val="accent1"/>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Sheet1!$B$2:$B$29</c:f>
              <c:numCache>
                <c:formatCode>General</c:formatCode>
                <c:ptCount val="28"/>
                <c:pt idx="0">
                  <c:v>33</c:v>
                </c:pt>
                <c:pt idx="1">
                  <c:v>79</c:v>
                </c:pt>
                <c:pt idx="2">
                  <c:v>72</c:v>
                </c:pt>
                <c:pt idx="3">
                  <c:v>78</c:v>
                </c:pt>
                <c:pt idx="4">
                  <c:v>54</c:v>
                </c:pt>
                <c:pt idx="5">
                  <c:v>82</c:v>
                </c:pt>
                <c:pt idx="6">
                  <c:v>61</c:v>
                </c:pt>
                <c:pt idx="7">
                  <c:v>64</c:v>
                </c:pt>
                <c:pt idx="8">
                  <c:v>72</c:v>
                </c:pt>
                <c:pt idx="9">
                  <c:v>49</c:v>
                </c:pt>
                <c:pt idx="10">
                  <c:v>74</c:v>
                </c:pt>
                <c:pt idx="11">
                  <c:v>54</c:v>
                </c:pt>
                <c:pt idx="12">
                  <c:v>56</c:v>
                </c:pt>
                <c:pt idx="13">
                  <c:v>66</c:v>
                </c:pt>
                <c:pt idx="14">
                  <c:v>63</c:v>
                </c:pt>
                <c:pt idx="15">
                  <c:v>91</c:v>
                </c:pt>
                <c:pt idx="16">
                  <c:v>76</c:v>
                </c:pt>
                <c:pt idx="17">
                  <c:v>61</c:v>
                </c:pt>
                <c:pt idx="18">
                  <c:v>86</c:v>
                </c:pt>
                <c:pt idx="19">
                  <c:v>156</c:v>
                </c:pt>
                <c:pt idx="20">
                  <c:v>173</c:v>
                </c:pt>
                <c:pt idx="21">
                  <c:v>185</c:v>
                </c:pt>
                <c:pt idx="22">
                  <c:v>145</c:v>
                </c:pt>
                <c:pt idx="23">
                  <c:v>150</c:v>
                </c:pt>
                <c:pt idx="24">
                  <c:v>158</c:v>
                </c:pt>
                <c:pt idx="25">
                  <c:v>145</c:v>
                </c:pt>
                <c:pt idx="26">
                  <c:v>153</c:v>
                </c:pt>
                <c:pt idx="27">
                  <c:v>152</c:v>
                </c:pt>
              </c:numCache>
            </c:numRef>
          </c:val>
          <c:smooth val="0"/>
          <c:extLst>
            <c:ext xmlns:c16="http://schemas.microsoft.com/office/drawing/2014/chart" uri="{C3380CC4-5D6E-409C-BE32-E72D297353CC}">
              <c16:uniqueId val="{00000000-4225-4A2F-A423-2CE781A51612}"/>
            </c:ext>
          </c:extLst>
        </c:ser>
        <c:ser>
          <c:idx val="1"/>
          <c:order val="1"/>
          <c:tx>
            <c:strRef>
              <c:f>Sheet1!$C$1</c:f>
              <c:strCache>
                <c:ptCount val="1"/>
                <c:pt idx="0">
                  <c:v>Teknial Bikes</c:v>
                </c:pt>
              </c:strCache>
            </c:strRef>
          </c:tx>
          <c:spPr>
            <a:ln w="28575" cap="rnd">
              <a:solidFill>
                <a:schemeClr val="accent2"/>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Sheet1!$C$2:$C$29</c:f>
              <c:numCache>
                <c:formatCode>General</c:formatCode>
                <c:ptCount val="28"/>
                <c:pt idx="0">
                  <c:v>7</c:v>
                </c:pt>
                <c:pt idx="1">
                  <c:v>21</c:v>
                </c:pt>
                <c:pt idx="2">
                  <c:v>9</c:v>
                </c:pt>
                <c:pt idx="3">
                  <c:v>20</c:v>
                </c:pt>
                <c:pt idx="4">
                  <c:v>17</c:v>
                </c:pt>
                <c:pt idx="5">
                  <c:v>17</c:v>
                </c:pt>
                <c:pt idx="6">
                  <c:v>15</c:v>
                </c:pt>
                <c:pt idx="7">
                  <c:v>21</c:v>
                </c:pt>
                <c:pt idx="8">
                  <c:v>22</c:v>
                </c:pt>
                <c:pt idx="9">
                  <c:v>16</c:v>
                </c:pt>
                <c:pt idx="10">
                  <c:v>17</c:v>
                </c:pt>
                <c:pt idx="11">
                  <c:v>13</c:v>
                </c:pt>
                <c:pt idx="12">
                  <c:v>11</c:v>
                </c:pt>
                <c:pt idx="13">
                  <c:v>5</c:v>
                </c:pt>
                <c:pt idx="14">
                  <c:v>16</c:v>
                </c:pt>
                <c:pt idx="15">
                  <c:v>17</c:v>
                </c:pt>
                <c:pt idx="16">
                  <c:v>9</c:v>
                </c:pt>
                <c:pt idx="17">
                  <c:v>18</c:v>
                </c:pt>
                <c:pt idx="18">
                  <c:v>22</c:v>
                </c:pt>
                <c:pt idx="19">
                  <c:v>34</c:v>
                </c:pt>
                <c:pt idx="20">
                  <c:v>28</c:v>
                </c:pt>
                <c:pt idx="21">
                  <c:v>31</c:v>
                </c:pt>
                <c:pt idx="22">
                  <c:v>26</c:v>
                </c:pt>
                <c:pt idx="23">
                  <c:v>25</c:v>
                </c:pt>
                <c:pt idx="24">
                  <c:v>21</c:v>
                </c:pt>
                <c:pt idx="25">
                  <c:v>27</c:v>
                </c:pt>
                <c:pt idx="26">
                  <c:v>33</c:v>
                </c:pt>
                <c:pt idx="27">
                  <c:v>33</c:v>
                </c:pt>
              </c:numCache>
            </c:numRef>
          </c:val>
          <c:smooth val="0"/>
          <c:extLst>
            <c:ext xmlns:c16="http://schemas.microsoft.com/office/drawing/2014/chart" uri="{C3380CC4-5D6E-409C-BE32-E72D297353CC}">
              <c16:uniqueId val="{00000001-4225-4A2F-A423-2CE781A51612}"/>
            </c:ext>
          </c:extLst>
        </c:ser>
        <c:ser>
          <c:idx val="2"/>
          <c:order val="2"/>
          <c:tx>
            <c:strRef>
              <c:f>Sheet1!$D$1</c:f>
              <c:strCache>
                <c:ptCount val="1"/>
                <c:pt idx="0">
                  <c:v>Topmega oficial</c:v>
                </c:pt>
              </c:strCache>
            </c:strRef>
          </c:tx>
          <c:spPr>
            <a:ln w="28575" cap="rnd">
              <a:solidFill>
                <a:schemeClr val="accent3"/>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Sheet1!$D$2:$D$29</c:f>
              <c:numCache>
                <c:formatCode>General</c:formatCode>
                <c:ptCount val="28"/>
                <c:pt idx="0">
                  <c:v>0</c:v>
                </c:pt>
                <c:pt idx="1">
                  <c:v>2</c:v>
                </c:pt>
                <c:pt idx="2">
                  <c:v>2</c:v>
                </c:pt>
                <c:pt idx="3">
                  <c:v>3</c:v>
                </c:pt>
                <c:pt idx="4">
                  <c:v>0</c:v>
                </c:pt>
                <c:pt idx="5">
                  <c:v>-2</c:v>
                </c:pt>
                <c:pt idx="6">
                  <c:v>1</c:v>
                </c:pt>
                <c:pt idx="7">
                  <c:v>2</c:v>
                </c:pt>
                <c:pt idx="8">
                  <c:v>-1</c:v>
                </c:pt>
                <c:pt idx="9">
                  <c:v>-3</c:v>
                </c:pt>
                <c:pt idx="10">
                  <c:v>0</c:v>
                </c:pt>
                <c:pt idx="11">
                  <c:v>-4</c:v>
                </c:pt>
                <c:pt idx="12">
                  <c:v>0</c:v>
                </c:pt>
                <c:pt idx="13">
                  <c:v>-1</c:v>
                </c:pt>
                <c:pt idx="14">
                  <c:v>2</c:v>
                </c:pt>
                <c:pt idx="15">
                  <c:v>1</c:v>
                </c:pt>
                <c:pt idx="16">
                  <c:v>0</c:v>
                </c:pt>
                <c:pt idx="17">
                  <c:v>4</c:v>
                </c:pt>
                <c:pt idx="18">
                  <c:v>1</c:v>
                </c:pt>
                <c:pt idx="19">
                  <c:v>-2</c:v>
                </c:pt>
                <c:pt idx="20">
                  <c:v>2</c:v>
                </c:pt>
                <c:pt idx="21">
                  <c:v>2</c:v>
                </c:pt>
                <c:pt idx="22">
                  <c:v>2</c:v>
                </c:pt>
                <c:pt idx="23">
                  <c:v>-1</c:v>
                </c:pt>
                <c:pt idx="24">
                  <c:v>2</c:v>
                </c:pt>
                <c:pt idx="25">
                  <c:v>-1</c:v>
                </c:pt>
                <c:pt idx="26">
                  <c:v>4</c:v>
                </c:pt>
                <c:pt idx="27">
                  <c:v>-1</c:v>
                </c:pt>
              </c:numCache>
            </c:numRef>
          </c:val>
          <c:smooth val="0"/>
          <c:extLst>
            <c:ext xmlns:c16="http://schemas.microsoft.com/office/drawing/2014/chart" uri="{C3380CC4-5D6E-409C-BE32-E72D297353CC}">
              <c16:uniqueId val="{00000002-4225-4A2F-A423-2CE781A51612}"/>
            </c:ext>
          </c:extLst>
        </c:ser>
        <c:ser>
          <c:idx val="3"/>
          <c:order val="3"/>
          <c:tx>
            <c:strRef>
              <c:f>Sheet1!$E$1</c:f>
              <c:strCache>
                <c:ptCount val="1"/>
                <c:pt idx="0">
                  <c:v>Venzo Argentina</c:v>
                </c:pt>
              </c:strCache>
            </c:strRef>
          </c:tx>
          <c:spPr>
            <a:ln w="28575" cap="rnd">
              <a:solidFill>
                <a:schemeClr val="accent4"/>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Sheet1!$E$2:$E$29</c:f>
              <c:numCache>
                <c:formatCode>General</c:formatCode>
                <c:ptCount val="28"/>
                <c:pt idx="0">
                  <c:v>12</c:v>
                </c:pt>
                <c:pt idx="1">
                  <c:v>13</c:v>
                </c:pt>
                <c:pt idx="2">
                  <c:v>6</c:v>
                </c:pt>
                <c:pt idx="3">
                  <c:v>11</c:v>
                </c:pt>
                <c:pt idx="4">
                  <c:v>6</c:v>
                </c:pt>
                <c:pt idx="5">
                  <c:v>2</c:v>
                </c:pt>
                <c:pt idx="6">
                  <c:v>3</c:v>
                </c:pt>
                <c:pt idx="7">
                  <c:v>4</c:v>
                </c:pt>
                <c:pt idx="8">
                  <c:v>9</c:v>
                </c:pt>
                <c:pt idx="9">
                  <c:v>10</c:v>
                </c:pt>
                <c:pt idx="10">
                  <c:v>8</c:v>
                </c:pt>
                <c:pt idx="11">
                  <c:v>5</c:v>
                </c:pt>
                <c:pt idx="12">
                  <c:v>4</c:v>
                </c:pt>
                <c:pt idx="13">
                  <c:v>3</c:v>
                </c:pt>
                <c:pt idx="14">
                  <c:v>2</c:v>
                </c:pt>
                <c:pt idx="15">
                  <c:v>5</c:v>
                </c:pt>
                <c:pt idx="16">
                  <c:v>13</c:v>
                </c:pt>
                <c:pt idx="17">
                  <c:v>-2</c:v>
                </c:pt>
                <c:pt idx="18">
                  <c:v>6</c:v>
                </c:pt>
                <c:pt idx="19">
                  <c:v>10</c:v>
                </c:pt>
                <c:pt idx="20">
                  <c:v>3</c:v>
                </c:pt>
                <c:pt idx="21">
                  <c:v>2</c:v>
                </c:pt>
                <c:pt idx="22">
                  <c:v>10</c:v>
                </c:pt>
                <c:pt idx="23">
                  <c:v>8</c:v>
                </c:pt>
                <c:pt idx="24">
                  <c:v>10</c:v>
                </c:pt>
                <c:pt idx="25">
                  <c:v>7</c:v>
                </c:pt>
                <c:pt idx="26">
                  <c:v>3</c:v>
                </c:pt>
                <c:pt idx="27">
                  <c:v>9</c:v>
                </c:pt>
              </c:numCache>
            </c:numRef>
          </c:val>
          <c:smooth val="0"/>
          <c:extLst>
            <c:ext xmlns:c16="http://schemas.microsoft.com/office/drawing/2014/chart" uri="{C3380CC4-5D6E-409C-BE32-E72D297353CC}">
              <c16:uniqueId val="{00000003-4225-4A2F-A423-2CE781A51612}"/>
            </c:ext>
          </c:extLst>
        </c:ser>
        <c:ser>
          <c:idx val="4"/>
          <c:order val="4"/>
          <c:tx>
            <c:strRef>
              <c:f>Sheet1!$F$1</c:f>
              <c:strCache>
                <c:ptCount val="1"/>
                <c:pt idx="0">
                  <c:v>Olmo Bikes</c:v>
                </c:pt>
              </c:strCache>
            </c:strRef>
          </c:tx>
          <c:spPr>
            <a:ln w="28575" cap="rnd">
              <a:solidFill>
                <a:schemeClr val="accent5"/>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Sheet1!$F$2:$F$29</c:f>
              <c:numCache>
                <c:formatCode>General</c:formatCode>
                <c:ptCount val="28"/>
                <c:pt idx="0">
                  <c:v>-4</c:v>
                </c:pt>
                <c:pt idx="1">
                  <c:v>-3</c:v>
                </c:pt>
                <c:pt idx="2">
                  <c:v>-8</c:v>
                </c:pt>
                <c:pt idx="3">
                  <c:v>-14</c:v>
                </c:pt>
                <c:pt idx="4">
                  <c:v>-6</c:v>
                </c:pt>
                <c:pt idx="5">
                  <c:v>-9</c:v>
                </c:pt>
                <c:pt idx="6">
                  <c:v>-6</c:v>
                </c:pt>
                <c:pt idx="7">
                  <c:v>-13</c:v>
                </c:pt>
                <c:pt idx="8">
                  <c:v>-8</c:v>
                </c:pt>
                <c:pt idx="9">
                  <c:v>-17</c:v>
                </c:pt>
                <c:pt idx="10">
                  <c:v>-5</c:v>
                </c:pt>
                <c:pt idx="11">
                  <c:v>-10</c:v>
                </c:pt>
                <c:pt idx="12">
                  <c:v>-9</c:v>
                </c:pt>
                <c:pt idx="13">
                  <c:v>-11</c:v>
                </c:pt>
                <c:pt idx="14">
                  <c:v>-3</c:v>
                </c:pt>
                <c:pt idx="15">
                  <c:v>-11</c:v>
                </c:pt>
                <c:pt idx="16">
                  <c:v>-10</c:v>
                </c:pt>
                <c:pt idx="17">
                  <c:v>-25</c:v>
                </c:pt>
                <c:pt idx="18">
                  <c:v>-7</c:v>
                </c:pt>
                <c:pt idx="19">
                  <c:v>-4</c:v>
                </c:pt>
                <c:pt idx="20">
                  <c:v>-15</c:v>
                </c:pt>
                <c:pt idx="21">
                  <c:v>-14</c:v>
                </c:pt>
                <c:pt idx="22">
                  <c:v>-6</c:v>
                </c:pt>
                <c:pt idx="23">
                  <c:v>-2</c:v>
                </c:pt>
                <c:pt idx="24">
                  <c:v>-14</c:v>
                </c:pt>
                <c:pt idx="25">
                  <c:v>-9</c:v>
                </c:pt>
                <c:pt idx="26">
                  <c:v>-17</c:v>
                </c:pt>
                <c:pt idx="27">
                  <c:v>-13</c:v>
                </c:pt>
              </c:numCache>
            </c:numRef>
          </c:val>
          <c:smooth val="0"/>
          <c:extLst>
            <c:ext xmlns:c16="http://schemas.microsoft.com/office/drawing/2014/chart" uri="{C3380CC4-5D6E-409C-BE32-E72D297353CC}">
              <c16:uniqueId val="{00000004-4225-4A2F-A423-2CE781A51612}"/>
            </c:ext>
          </c:extLst>
        </c:ser>
        <c:dLbls>
          <c:showLegendKey val="0"/>
          <c:showVal val="0"/>
          <c:showCatName val="0"/>
          <c:showSerName val="0"/>
          <c:showPercent val="0"/>
          <c:showBubbleSize val="0"/>
        </c:dLbls>
        <c:smooth val="0"/>
        <c:axId val="319471528"/>
        <c:axId val="319472184"/>
      </c:lineChart>
      <c:dateAx>
        <c:axId val="319471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472184"/>
        <c:crosses val="autoZero"/>
        <c:auto val="1"/>
        <c:lblOffset val="100"/>
        <c:baseTimeUnit val="days"/>
      </c:dateAx>
      <c:valAx>
        <c:axId val="319472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471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 Bicicletas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86</c:v>
                </c:pt>
                <c:pt idx="1">
                  <c:v>97</c:v>
                </c:pt>
                <c:pt idx="2">
                  <c:v>87</c:v>
                </c:pt>
                <c:pt idx="3">
                  <c:v>93</c:v>
                </c:pt>
                <c:pt idx="4">
                  <c:v>85</c:v>
                </c:pt>
                <c:pt idx="5">
                  <c:v>112</c:v>
                </c:pt>
                <c:pt idx="6">
                  <c:v>113</c:v>
                </c:pt>
              </c:numCache>
            </c:numRef>
          </c:val>
          <c:extLst>
            <c:ext xmlns:c16="http://schemas.microsoft.com/office/drawing/2014/chart" uri="{C3380CC4-5D6E-409C-BE32-E72D297353CC}">
              <c16:uniqueId val="{00000000-0604-4A05-AA6D-E84B2713B173}"/>
            </c:ext>
          </c:extLst>
        </c:ser>
        <c:ser>
          <c:idx val="1"/>
          <c:order val="1"/>
          <c:tx>
            <c:strRef>
              <c:f>Sheet1!$C$1</c:f>
              <c:strCache>
                <c:ptCount val="1"/>
                <c:pt idx="0">
                  <c:v>Teknial Bikes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19</c:v>
                </c:pt>
                <c:pt idx="1">
                  <c:v>22</c:v>
                </c:pt>
                <c:pt idx="2">
                  <c:v>15</c:v>
                </c:pt>
                <c:pt idx="3">
                  <c:v>19</c:v>
                </c:pt>
                <c:pt idx="4">
                  <c:v>20</c:v>
                </c:pt>
                <c:pt idx="5">
                  <c:v>24</c:v>
                </c:pt>
                <c:pt idx="6">
                  <c:v>20</c:v>
                </c:pt>
              </c:numCache>
            </c:numRef>
          </c:val>
          <c:extLst>
            <c:ext xmlns:c16="http://schemas.microsoft.com/office/drawing/2014/chart" uri="{C3380CC4-5D6E-409C-BE32-E72D297353CC}">
              <c16:uniqueId val="{00000001-0604-4A05-AA6D-E84B2713B173}"/>
            </c:ext>
          </c:extLst>
        </c:ser>
        <c:ser>
          <c:idx val="2"/>
          <c:order val="2"/>
          <c:tx>
            <c:strRef>
              <c:f>Sheet1!$D$1</c:f>
              <c:strCache>
                <c:ptCount val="1"/>
                <c:pt idx="0">
                  <c:v>Topmega 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1</c:v>
                </c:pt>
                <c:pt idx="2">
                  <c:v>-1</c:v>
                </c:pt>
                <c:pt idx="3">
                  <c:v>2</c:v>
                </c:pt>
                <c:pt idx="4">
                  <c:v>-1</c:v>
                </c:pt>
                <c:pt idx="5">
                  <c:v>0</c:v>
                </c:pt>
                <c:pt idx="6">
                  <c:v>0</c:v>
                </c:pt>
              </c:numCache>
            </c:numRef>
          </c:val>
          <c:extLst>
            <c:ext xmlns:c16="http://schemas.microsoft.com/office/drawing/2014/chart" uri="{C3380CC4-5D6E-409C-BE32-E72D297353CC}">
              <c16:uniqueId val="{00000002-0604-4A05-AA6D-E84B2713B173}"/>
            </c:ext>
          </c:extLst>
        </c:ser>
        <c:ser>
          <c:idx val="3"/>
          <c:order val="3"/>
          <c:tx>
            <c:strRef>
              <c:f>Sheet1!$E$1</c:f>
              <c:strCache>
                <c:ptCount val="1"/>
                <c:pt idx="0">
                  <c:v>Venzo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5</c:v>
                </c:pt>
                <c:pt idx="1">
                  <c:v>9</c:v>
                </c:pt>
                <c:pt idx="2">
                  <c:v>9</c:v>
                </c:pt>
                <c:pt idx="3">
                  <c:v>7</c:v>
                </c:pt>
                <c:pt idx="4">
                  <c:v>6</c:v>
                </c:pt>
                <c:pt idx="5">
                  <c:v>5</c:v>
                </c:pt>
                <c:pt idx="6">
                  <c:v>5</c:v>
                </c:pt>
              </c:numCache>
            </c:numRef>
          </c:val>
          <c:extLst>
            <c:ext xmlns:c16="http://schemas.microsoft.com/office/drawing/2014/chart" uri="{C3380CC4-5D6E-409C-BE32-E72D297353CC}">
              <c16:uniqueId val="{00000003-0604-4A05-AA6D-E84B2713B173}"/>
            </c:ext>
          </c:extLst>
        </c:ser>
        <c:ser>
          <c:idx val="4"/>
          <c:order val="4"/>
          <c:tx>
            <c:strRef>
              <c:f>Sheet1!$F$1</c:f>
              <c:strCache>
                <c:ptCount val="1"/>
                <c:pt idx="0">
                  <c:v>Olmo 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-9</c:v>
                </c:pt>
                <c:pt idx="1">
                  <c:v>-7</c:v>
                </c:pt>
                <c:pt idx="2">
                  <c:v>-9</c:v>
                </c:pt>
                <c:pt idx="3">
                  <c:v>-15</c:v>
                </c:pt>
                <c:pt idx="4">
                  <c:v>-8</c:v>
                </c:pt>
                <c:pt idx="5">
                  <c:v>-10</c:v>
                </c:pt>
                <c:pt idx="6">
                  <c:v>-11</c:v>
                </c:pt>
              </c:numCache>
            </c:numRef>
          </c:val>
          <c:extLst>
            <c:ext xmlns:c16="http://schemas.microsoft.com/office/drawing/2014/chart" uri="{C3380CC4-5D6E-409C-BE32-E72D297353CC}">
              <c16:uniqueId val="{00000004-0604-4A05-AA6D-E84B2713B173}"/>
            </c:ext>
          </c:extLst>
        </c:ser>
        <c:dLbls>
          <c:showLegendKey val="0"/>
          <c:showVal val="0"/>
          <c:showCatName val="0"/>
          <c:showSerName val="0"/>
          <c:showPercent val="0"/>
          <c:showBubbleSize val="0"/>
        </c:dLbls>
        <c:gapWidth val="219"/>
        <c:overlap val="-27"/>
        <c:axId val="319479400"/>
        <c:axId val="319480384"/>
      </c:barChart>
      <c:catAx>
        <c:axId val="31947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480384"/>
        <c:crosses val="autoZero"/>
        <c:auto val="1"/>
        <c:lblAlgn val="ctr"/>
        <c:lblOffset val="100"/>
        <c:noMultiLvlLbl val="0"/>
      </c:catAx>
      <c:valAx>
        <c:axId val="319480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479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 Bicicletas</c:v>
                </c:pt>
              </c:strCache>
            </c:strRef>
          </c:tx>
          <c:spPr>
            <a:ln w="28575" cap="rnd">
              <a:solidFill>
                <a:schemeClr val="accent1"/>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Sheet1!$B$2:$B$29</c:f>
              <c:numCache>
                <c:formatCode>General</c:formatCode>
                <c:ptCount val="28"/>
                <c:pt idx="0">
                  <c:v>0.150616157005933</c:v>
                </c:pt>
                <c:pt idx="1">
                  <c:v>0.36002369776238402</c:v>
                </c:pt>
                <c:pt idx="2">
                  <c:v>0.32694578149123599</c:v>
                </c:pt>
                <c:pt idx="3">
                  <c:v>0.353037023626324</c:v>
                </c:pt>
                <c:pt idx="4">
                  <c:v>0.243550423958145</c:v>
                </c:pt>
                <c:pt idx="5">
                  <c:v>0.36893728066228698</c:v>
                </c:pt>
                <c:pt idx="6">
                  <c:v>0.27344450421373501</c:v>
                </c:pt>
                <c:pt idx="7">
                  <c:v>0.28611024185256401</c:v>
                </c:pt>
                <c:pt idx="8">
                  <c:v>0.32095573485490098</c:v>
                </c:pt>
                <c:pt idx="9">
                  <c:v>0.21772939346811801</c:v>
                </c:pt>
                <c:pt idx="10">
                  <c:v>0.32810144541988101</c:v>
                </c:pt>
                <c:pt idx="11">
                  <c:v>0.23864238995934201</c:v>
                </c:pt>
                <c:pt idx="12">
                  <c:v>0.246891808482497</c:v>
                </c:pt>
                <c:pt idx="13">
                  <c:v>0.290262995865951</c:v>
                </c:pt>
                <c:pt idx="14">
                  <c:v>0.27626732152254002</c:v>
                </c:pt>
                <c:pt idx="15">
                  <c:v>0.39795338260375202</c:v>
                </c:pt>
                <c:pt idx="16">
                  <c:v>0.33103928913668401</c:v>
                </c:pt>
                <c:pt idx="17">
                  <c:v>0.26482590952504997</c:v>
                </c:pt>
                <c:pt idx="18">
                  <c:v>0.37237497293786498</c:v>
                </c:pt>
                <c:pt idx="19">
                  <c:v>0.67296492817393605</c:v>
                </c:pt>
                <c:pt idx="20">
                  <c:v>0.74131207953035905</c:v>
                </c:pt>
                <c:pt idx="21">
                  <c:v>0.78689919183326196</c:v>
                </c:pt>
                <c:pt idx="22">
                  <c:v>0.61194344798480704</c:v>
                </c:pt>
                <c:pt idx="23">
                  <c:v>0.62919463087248295</c:v>
                </c:pt>
                <c:pt idx="24">
                  <c:v>0.65860775323051302</c:v>
                </c:pt>
                <c:pt idx="25">
                  <c:v>0.60046380652641995</c:v>
                </c:pt>
                <c:pt idx="26">
                  <c:v>0.62981105668299497</c:v>
                </c:pt>
                <c:pt idx="27">
                  <c:v>0.62177861408819401</c:v>
                </c:pt>
              </c:numCache>
            </c:numRef>
          </c:val>
          <c:smooth val="0"/>
          <c:extLst>
            <c:ext xmlns:c16="http://schemas.microsoft.com/office/drawing/2014/chart" uri="{C3380CC4-5D6E-409C-BE32-E72D297353CC}">
              <c16:uniqueId val="{00000000-830F-4460-8283-7A8B84A8AC7A}"/>
            </c:ext>
          </c:extLst>
        </c:ser>
        <c:ser>
          <c:idx val="1"/>
          <c:order val="1"/>
          <c:tx>
            <c:strRef>
              <c:f>Sheet1!$C$1</c:f>
              <c:strCache>
                <c:ptCount val="1"/>
                <c:pt idx="0">
                  <c:v>Teknial Bikes</c:v>
                </c:pt>
              </c:strCache>
            </c:strRef>
          </c:tx>
          <c:spPr>
            <a:ln w="28575" cap="rnd">
              <a:solidFill>
                <a:schemeClr val="accent2"/>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Sheet1!$C$2:$C$29</c:f>
              <c:numCache>
                <c:formatCode>General</c:formatCode>
                <c:ptCount val="28"/>
                <c:pt idx="0">
                  <c:v>2.6841519996932399E-2</c:v>
                </c:pt>
                <c:pt idx="1">
                  <c:v>8.0502951774898399E-2</c:v>
                </c:pt>
                <c:pt idx="2">
                  <c:v>3.4473512850959502E-2</c:v>
                </c:pt>
                <c:pt idx="3">
                  <c:v>7.6581406034614802E-2</c:v>
                </c:pt>
                <c:pt idx="4">
                  <c:v>6.5044383226201402E-2</c:v>
                </c:pt>
                <c:pt idx="5">
                  <c:v>6.5002103009214995E-2</c:v>
                </c:pt>
                <c:pt idx="6">
                  <c:v>5.73175391669851E-2</c:v>
                </c:pt>
                <c:pt idx="7">
                  <c:v>8.0198586977277095E-2</c:v>
                </c:pt>
                <c:pt idx="8">
                  <c:v>8.3950240402961104E-2</c:v>
                </c:pt>
                <c:pt idx="9">
                  <c:v>6.1003507701692897E-2</c:v>
                </c:pt>
                <c:pt idx="10">
                  <c:v>6.4776710867245804E-2</c:v>
                </c:pt>
                <c:pt idx="11">
                  <c:v>4.9503065382125601E-2</c:v>
                </c:pt>
                <c:pt idx="12">
                  <c:v>4.1866483976554798E-2</c:v>
                </c:pt>
                <c:pt idx="13">
                  <c:v>1.9022256039566299E-2</c:v>
                </c:pt>
                <c:pt idx="14">
                  <c:v>6.0859642449600598E-2</c:v>
                </c:pt>
                <c:pt idx="15">
                  <c:v>6.4624040142933201E-2</c:v>
                </c:pt>
                <c:pt idx="16">
                  <c:v>3.41906317668959E-2</c:v>
                </c:pt>
                <c:pt idx="17">
                  <c:v>6.8357891538812096E-2</c:v>
                </c:pt>
                <c:pt idx="18">
                  <c:v>8.3491461100569306E-2</c:v>
                </c:pt>
                <c:pt idx="19">
                  <c:v>0.128924617018049</c:v>
                </c:pt>
                <c:pt idx="20">
                  <c:v>0.106036506854503</c:v>
                </c:pt>
                <c:pt idx="21">
                  <c:v>0.117273208746312</c:v>
                </c:pt>
                <c:pt idx="22">
                  <c:v>9.8242962403173997E-2</c:v>
                </c:pt>
                <c:pt idx="23">
                  <c:v>9.4371673398512698E-2</c:v>
                </c:pt>
                <c:pt idx="24">
                  <c:v>7.91974656810982E-2</c:v>
                </c:pt>
                <c:pt idx="25">
                  <c:v>0.101744733767947</c:v>
                </c:pt>
                <c:pt idx="26">
                  <c:v>0.124228278873664</c:v>
                </c:pt>
                <c:pt idx="27">
                  <c:v>0.124074143700417</c:v>
                </c:pt>
              </c:numCache>
            </c:numRef>
          </c:val>
          <c:smooth val="0"/>
          <c:extLst>
            <c:ext xmlns:c16="http://schemas.microsoft.com/office/drawing/2014/chart" uri="{C3380CC4-5D6E-409C-BE32-E72D297353CC}">
              <c16:uniqueId val="{00000001-830F-4460-8283-7A8B84A8AC7A}"/>
            </c:ext>
          </c:extLst>
        </c:ser>
        <c:ser>
          <c:idx val="2"/>
          <c:order val="2"/>
          <c:tx>
            <c:strRef>
              <c:f>Sheet1!$D$1</c:f>
              <c:strCache>
                <c:ptCount val="1"/>
                <c:pt idx="0">
                  <c:v>Topmega oficial</c:v>
                </c:pt>
              </c:strCache>
            </c:strRef>
          </c:tx>
          <c:spPr>
            <a:ln w="28575" cap="rnd">
              <a:solidFill>
                <a:schemeClr val="accent3"/>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Sheet1!$D$2:$D$29</c:f>
              <c:numCache>
                <c:formatCode>General</c:formatCode>
                <c:ptCount val="28"/>
                <c:pt idx="0">
                  <c:v>0</c:v>
                </c:pt>
                <c:pt idx="1">
                  <c:v>6.27825213460573E-3</c:v>
                </c:pt>
                <c:pt idx="2">
                  <c:v>6.2778579948521603E-3</c:v>
                </c:pt>
                <c:pt idx="3">
                  <c:v>9.4161958568738206E-3</c:v>
                </c:pt>
                <c:pt idx="4">
                  <c:v>0</c:v>
                </c:pt>
                <c:pt idx="5">
                  <c:v>-6.27687286194018E-3</c:v>
                </c:pt>
                <c:pt idx="6">
                  <c:v>3.1386334390006601E-3</c:v>
                </c:pt>
                <c:pt idx="7">
                  <c:v>6.2770698637875802E-3</c:v>
                </c:pt>
                <c:pt idx="8">
                  <c:v>-3.1383379362289699E-3</c:v>
                </c:pt>
                <c:pt idx="9">
                  <c:v>-9.4153092929102691E-3</c:v>
                </c:pt>
                <c:pt idx="10">
                  <c:v>0</c:v>
                </c:pt>
                <c:pt idx="11">
                  <c:v>-1.25549278091651E-2</c:v>
                </c:pt>
                <c:pt idx="12">
                  <c:v>0</c:v>
                </c:pt>
                <c:pt idx="13">
                  <c:v>-3.1391260673028598E-3</c:v>
                </c:pt>
                <c:pt idx="14">
                  <c:v>6.2784492230419098E-3</c:v>
                </c:pt>
                <c:pt idx="15">
                  <c:v>3.13902752927143E-3</c:v>
                </c:pt>
                <c:pt idx="16">
                  <c:v>0</c:v>
                </c:pt>
                <c:pt idx="17">
                  <c:v>1.25557159897043E-2</c:v>
                </c:pt>
                <c:pt idx="18">
                  <c:v>3.1385349318937901E-3</c:v>
                </c:pt>
                <c:pt idx="19">
                  <c:v>-6.27687286194018E-3</c:v>
                </c:pt>
                <c:pt idx="20">
                  <c:v>6.2772668780013202E-3</c:v>
                </c:pt>
                <c:pt idx="21">
                  <c:v>6.27687286194018E-3</c:v>
                </c:pt>
                <c:pt idx="22">
                  <c:v>6.2764788953397098E-3</c:v>
                </c:pt>
                <c:pt idx="23">
                  <c:v>-3.1380424890953E-3</c:v>
                </c:pt>
                <c:pt idx="24">
                  <c:v>6.2762819305843204E-3</c:v>
                </c:pt>
                <c:pt idx="25">
                  <c:v>-3.1379440190787001E-3</c:v>
                </c:pt>
                <c:pt idx="26">
                  <c:v>1.25521699563812E-2</c:v>
                </c:pt>
                <c:pt idx="27">
                  <c:v>-3.1376486461046102E-3</c:v>
                </c:pt>
              </c:numCache>
            </c:numRef>
          </c:val>
          <c:smooth val="0"/>
          <c:extLst>
            <c:ext xmlns:c16="http://schemas.microsoft.com/office/drawing/2014/chart" uri="{C3380CC4-5D6E-409C-BE32-E72D297353CC}">
              <c16:uniqueId val="{00000002-830F-4460-8283-7A8B84A8AC7A}"/>
            </c:ext>
          </c:extLst>
        </c:ser>
        <c:ser>
          <c:idx val="3"/>
          <c:order val="3"/>
          <c:tx>
            <c:strRef>
              <c:f>Sheet1!$E$1</c:f>
              <c:strCache>
                <c:ptCount val="1"/>
                <c:pt idx="0">
                  <c:v>Venzo Argentina</c:v>
                </c:pt>
              </c:strCache>
            </c:strRef>
          </c:tx>
          <c:spPr>
            <a:ln w="28575" cap="rnd">
              <a:solidFill>
                <a:schemeClr val="accent4"/>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Sheet1!$E$2:$E$29</c:f>
              <c:numCache>
                <c:formatCode>General</c:formatCode>
                <c:ptCount val="28"/>
                <c:pt idx="0">
                  <c:v>2.7126613468363599E-2</c:v>
                </c:pt>
                <c:pt idx="1">
                  <c:v>2.9379195010056699E-2</c:v>
                </c:pt>
                <c:pt idx="2">
                  <c:v>1.3555645926528401E-2</c:v>
                </c:pt>
                <c:pt idx="3">
                  <c:v>2.48486491370742E-2</c:v>
                </c:pt>
                <c:pt idx="4">
                  <c:v>1.35504415185528E-2</c:v>
                </c:pt>
                <c:pt idx="5">
                  <c:v>4.5162018742237802E-3</c:v>
                </c:pt>
                <c:pt idx="6">
                  <c:v>6.7739968839614301E-3</c:v>
                </c:pt>
                <c:pt idx="7">
                  <c:v>9.0313840596071403E-3</c:v>
                </c:pt>
                <c:pt idx="8">
                  <c:v>2.0318779067142301E-2</c:v>
                </c:pt>
                <c:pt idx="9">
                  <c:v>2.2571834864456099E-2</c:v>
                </c:pt>
                <c:pt idx="10">
                  <c:v>1.8053392909529901E-2</c:v>
                </c:pt>
                <c:pt idx="11">
                  <c:v>1.12813339049209E-2</c:v>
                </c:pt>
                <c:pt idx="12">
                  <c:v>9.02404909082705E-3</c:v>
                </c:pt>
                <c:pt idx="13">
                  <c:v>6.7674261222648302E-3</c:v>
                </c:pt>
                <c:pt idx="14">
                  <c:v>4.5113121151286904E-3</c:v>
                </c:pt>
                <c:pt idx="15">
                  <c:v>1.12777715123492E-2</c:v>
                </c:pt>
                <c:pt idx="16">
                  <c:v>2.9318899413622E-2</c:v>
                </c:pt>
                <c:pt idx="17">
                  <c:v>-4.5092778391540604E-3</c:v>
                </c:pt>
                <c:pt idx="18">
                  <c:v>1.35284435525693E-2</c:v>
                </c:pt>
                <c:pt idx="19">
                  <c:v>2.2544356020470301E-2</c:v>
                </c:pt>
                <c:pt idx="20">
                  <c:v>6.7617824058421802E-3</c:v>
                </c:pt>
                <c:pt idx="21">
                  <c:v>4.50755014649538E-3</c:v>
                </c:pt>
                <c:pt idx="22">
                  <c:v>2.2536734877850899E-2</c:v>
                </c:pt>
                <c:pt idx="23">
                  <c:v>1.80253255824433E-2</c:v>
                </c:pt>
                <c:pt idx="24">
                  <c:v>2.2527596305474198E-2</c:v>
                </c:pt>
                <c:pt idx="25">
                  <c:v>1.5765765765765799E-2</c:v>
                </c:pt>
                <c:pt idx="26">
                  <c:v>6.7556916702321704E-3</c:v>
                </c:pt>
                <c:pt idx="27">
                  <c:v>2.0265705922089601E-2</c:v>
                </c:pt>
              </c:numCache>
            </c:numRef>
          </c:val>
          <c:smooth val="0"/>
          <c:extLst>
            <c:ext xmlns:c16="http://schemas.microsoft.com/office/drawing/2014/chart" uri="{C3380CC4-5D6E-409C-BE32-E72D297353CC}">
              <c16:uniqueId val="{00000003-830F-4460-8283-7A8B84A8AC7A}"/>
            </c:ext>
          </c:extLst>
        </c:ser>
        <c:ser>
          <c:idx val="4"/>
          <c:order val="4"/>
          <c:tx>
            <c:strRef>
              <c:f>Sheet1!$F$1</c:f>
              <c:strCache>
                <c:ptCount val="1"/>
                <c:pt idx="0">
                  <c:v>Olmo Bikes</c:v>
                </c:pt>
              </c:strCache>
            </c:strRef>
          </c:tx>
          <c:spPr>
            <a:ln w="28575" cap="rnd">
              <a:solidFill>
                <a:schemeClr val="accent5"/>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Sheet1!$F$2:$F$29</c:f>
              <c:numCache>
                <c:formatCode>General</c:formatCode>
                <c:ptCount val="28"/>
                <c:pt idx="0">
                  <c:v>-1.4985707381584799E-3</c:v>
                </c:pt>
                <c:pt idx="1">
                  <c:v>-1.1239448967281999E-3</c:v>
                </c:pt>
                <c:pt idx="2">
                  <c:v>-2.9972200783773099E-3</c:v>
                </c:pt>
                <c:pt idx="3">
                  <c:v>-5.2452923501157701E-3</c:v>
                </c:pt>
                <c:pt idx="4">
                  <c:v>-2.2481003551998598E-3</c:v>
                </c:pt>
                <c:pt idx="5">
                  <c:v>-3.3722263438322E-3</c:v>
                </c:pt>
                <c:pt idx="6">
                  <c:v>-2.2482267111815601E-3</c:v>
                </c:pt>
                <c:pt idx="7">
                  <c:v>-4.8712673913613698E-3</c:v>
                </c:pt>
                <c:pt idx="8">
                  <c:v>-2.9978490433114199E-3</c:v>
                </c:pt>
                <c:pt idx="9">
                  <c:v>-6.3706201986134499E-3</c:v>
                </c:pt>
                <c:pt idx="10">
                  <c:v>-1.8738311977903801E-3</c:v>
                </c:pt>
                <c:pt idx="11">
                  <c:v>-3.7477326217638298E-3</c:v>
                </c:pt>
                <c:pt idx="12">
                  <c:v>-3.37308577382336E-3</c:v>
                </c:pt>
                <c:pt idx="13">
                  <c:v>-4.1227994557904704E-3</c:v>
                </c:pt>
                <c:pt idx="14">
                  <c:v>-1.12444621024146E-3</c:v>
                </c:pt>
                <c:pt idx="15">
                  <c:v>-4.1230157986469002E-3</c:v>
                </c:pt>
                <c:pt idx="16">
                  <c:v>-3.7483507256807001E-3</c:v>
                </c:pt>
                <c:pt idx="17">
                  <c:v>-9.3712280806975204E-3</c:v>
                </c:pt>
                <c:pt idx="18">
                  <c:v>-2.6241897814049901E-3</c:v>
                </c:pt>
                <c:pt idx="19">
                  <c:v>-1.49957636967557E-3</c:v>
                </c:pt>
                <c:pt idx="20">
                  <c:v>-5.6234957148962698E-3</c:v>
                </c:pt>
                <c:pt idx="21">
                  <c:v>-5.2488911717399698E-3</c:v>
                </c:pt>
                <c:pt idx="22">
                  <c:v>-2.2496428691945198E-3</c:v>
                </c:pt>
                <c:pt idx="23">
                  <c:v>-7.4989782642114996E-4</c:v>
                </c:pt>
                <c:pt idx="24">
                  <c:v>-5.2493241495157501E-3</c:v>
                </c:pt>
                <c:pt idx="25">
                  <c:v>-3.3747426758709699E-3</c:v>
                </c:pt>
                <c:pt idx="26">
                  <c:v>-6.3747290740143502E-3</c:v>
                </c:pt>
                <c:pt idx="27">
                  <c:v>-4.8751035959514102E-3</c:v>
                </c:pt>
              </c:numCache>
            </c:numRef>
          </c:val>
          <c:smooth val="0"/>
          <c:extLst>
            <c:ext xmlns:c16="http://schemas.microsoft.com/office/drawing/2014/chart" uri="{C3380CC4-5D6E-409C-BE32-E72D297353CC}">
              <c16:uniqueId val="{00000004-830F-4460-8283-7A8B84A8AC7A}"/>
            </c:ext>
          </c:extLst>
        </c:ser>
        <c:dLbls>
          <c:showLegendKey val="0"/>
          <c:showVal val="0"/>
          <c:showCatName val="0"/>
          <c:showSerName val="0"/>
          <c:showPercent val="0"/>
          <c:showBubbleSize val="0"/>
        </c:dLbls>
        <c:smooth val="0"/>
        <c:axId val="319476776"/>
        <c:axId val="319477104"/>
      </c:lineChart>
      <c:dateAx>
        <c:axId val="319476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477104"/>
        <c:crosses val="autoZero"/>
        <c:auto val="1"/>
        <c:lblOffset val="100"/>
        <c:baseTimeUnit val="days"/>
      </c:dateAx>
      <c:valAx>
        <c:axId val="319477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476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 Bicicletas</c:v>
                </c:pt>
              </c:strCache>
            </c:strRef>
          </c:tx>
          <c:spPr>
            <a:ln w="28575" cap="rnd">
              <a:solidFill>
                <a:schemeClr val="accent1"/>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Sheet1!$B$2:$B$29</c:f>
              <c:numCache>
                <c:formatCode>General</c:formatCode>
                <c:ptCount val="28"/>
                <c:pt idx="0">
                  <c:v>0</c:v>
                </c:pt>
                <c:pt idx="1">
                  <c:v>1</c:v>
                </c:pt>
                <c:pt idx="2">
                  <c:v>0</c:v>
                </c:pt>
                <c:pt idx="3">
                  <c:v>0</c:v>
                </c:pt>
                <c:pt idx="4">
                  <c:v>0</c:v>
                </c:pt>
                <c:pt idx="5">
                  <c:v>0</c:v>
                </c:pt>
                <c:pt idx="6">
                  <c:v>0</c:v>
                </c:pt>
                <c:pt idx="7">
                  <c:v>0</c:v>
                </c:pt>
                <c:pt idx="8">
                  <c:v>0</c:v>
                </c:pt>
                <c:pt idx="9">
                  <c:v>0</c:v>
                </c:pt>
                <c:pt idx="10">
                  <c:v>1</c:v>
                </c:pt>
                <c:pt idx="11">
                  <c:v>0</c:v>
                </c:pt>
                <c:pt idx="12">
                  <c:v>0</c:v>
                </c:pt>
                <c:pt idx="13">
                  <c:v>1</c:v>
                </c:pt>
                <c:pt idx="14">
                  <c:v>0</c:v>
                </c:pt>
                <c:pt idx="15">
                  <c:v>0</c:v>
                </c:pt>
                <c:pt idx="16">
                  <c:v>0</c:v>
                </c:pt>
                <c:pt idx="17">
                  <c:v>0</c:v>
                </c:pt>
                <c:pt idx="18">
                  <c:v>0</c:v>
                </c:pt>
                <c:pt idx="19">
                  <c:v>0</c:v>
                </c:pt>
                <c:pt idx="20">
                  <c:v>0</c:v>
                </c:pt>
                <c:pt idx="21">
                  <c:v>0</c:v>
                </c:pt>
                <c:pt idx="22">
                  <c:v>1</c:v>
                </c:pt>
                <c:pt idx="23">
                  <c:v>0</c:v>
                </c:pt>
                <c:pt idx="24">
                  <c:v>0</c:v>
                </c:pt>
                <c:pt idx="25">
                  <c:v>1</c:v>
                </c:pt>
                <c:pt idx="26">
                  <c:v>0</c:v>
                </c:pt>
                <c:pt idx="27">
                  <c:v>0</c:v>
                </c:pt>
              </c:numCache>
            </c:numRef>
          </c:val>
          <c:smooth val="0"/>
          <c:extLst>
            <c:ext xmlns:c16="http://schemas.microsoft.com/office/drawing/2014/chart" uri="{C3380CC4-5D6E-409C-BE32-E72D297353CC}">
              <c16:uniqueId val="{00000000-AEBA-49EA-A20B-BE29B38DF2D6}"/>
            </c:ext>
          </c:extLst>
        </c:ser>
        <c:ser>
          <c:idx val="1"/>
          <c:order val="1"/>
          <c:tx>
            <c:strRef>
              <c:f>Sheet1!$C$1</c:f>
              <c:strCache>
                <c:ptCount val="1"/>
                <c:pt idx="0">
                  <c:v>Teknial Bikes</c:v>
                </c:pt>
              </c:strCache>
            </c:strRef>
          </c:tx>
          <c:spPr>
            <a:ln w="28575" cap="rnd">
              <a:solidFill>
                <a:schemeClr val="accent2"/>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Sheet1!$C$2:$C$29</c:f>
              <c:numCache>
                <c:formatCode>General</c:formatCode>
                <c:ptCount val="28"/>
                <c:pt idx="0">
                  <c:v>0</c:v>
                </c:pt>
                <c:pt idx="1">
                  <c:v>0</c:v>
                </c:pt>
                <c:pt idx="2">
                  <c:v>1</c:v>
                </c:pt>
                <c:pt idx="3">
                  <c:v>0</c:v>
                </c:pt>
                <c:pt idx="4">
                  <c:v>0</c:v>
                </c:pt>
                <c:pt idx="5">
                  <c:v>0</c:v>
                </c:pt>
                <c:pt idx="6">
                  <c:v>0</c:v>
                </c:pt>
                <c:pt idx="7">
                  <c:v>0</c:v>
                </c:pt>
                <c:pt idx="8">
                  <c:v>0</c:v>
                </c:pt>
                <c:pt idx="9">
                  <c:v>1</c:v>
                </c:pt>
                <c:pt idx="10">
                  <c:v>0</c:v>
                </c:pt>
                <c:pt idx="11">
                  <c:v>0</c:v>
                </c:pt>
                <c:pt idx="12">
                  <c:v>0</c:v>
                </c:pt>
                <c:pt idx="13">
                  <c:v>1</c:v>
                </c:pt>
                <c:pt idx="14">
                  <c:v>0</c:v>
                </c:pt>
                <c:pt idx="15">
                  <c:v>0</c:v>
                </c:pt>
                <c:pt idx="16">
                  <c:v>0</c:v>
                </c:pt>
                <c:pt idx="17">
                  <c:v>0</c:v>
                </c:pt>
                <c:pt idx="18">
                  <c:v>0</c:v>
                </c:pt>
                <c:pt idx="19">
                  <c:v>0</c:v>
                </c:pt>
                <c:pt idx="20">
                  <c:v>0</c:v>
                </c:pt>
                <c:pt idx="21">
                  <c:v>0</c:v>
                </c:pt>
                <c:pt idx="22">
                  <c:v>0</c:v>
                </c:pt>
                <c:pt idx="23">
                  <c:v>1</c:v>
                </c:pt>
                <c:pt idx="24">
                  <c:v>0</c:v>
                </c:pt>
                <c:pt idx="25">
                  <c:v>0</c:v>
                </c:pt>
                <c:pt idx="26">
                  <c:v>0</c:v>
                </c:pt>
                <c:pt idx="27">
                  <c:v>0</c:v>
                </c:pt>
              </c:numCache>
            </c:numRef>
          </c:val>
          <c:smooth val="0"/>
          <c:extLst>
            <c:ext xmlns:c16="http://schemas.microsoft.com/office/drawing/2014/chart" uri="{C3380CC4-5D6E-409C-BE32-E72D297353CC}">
              <c16:uniqueId val="{00000001-AEBA-49EA-A20B-BE29B38DF2D6}"/>
            </c:ext>
          </c:extLst>
        </c:ser>
        <c:ser>
          <c:idx val="2"/>
          <c:order val="2"/>
          <c:tx>
            <c:strRef>
              <c:f>Sheet1!$D$1</c:f>
              <c:strCache>
                <c:ptCount val="1"/>
                <c:pt idx="0">
                  <c:v>Topmega oficial</c:v>
                </c:pt>
              </c:strCache>
            </c:strRef>
          </c:tx>
          <c:spPr>
            <a:ln w="28575" cap="rnd">
              <a:solidFill>
                <a:schemeClr val="accent3"/>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Sheet1!$D$2:$D$29</c:f>
              <c:numCache>
                <c:formatCode>General</c:formatCode>
                <c:ptCount val="28"/>
                <c:pt idx="0">
                  <c:v>1</c:v>
                </c:pt>
                <c:pt idx="1">
                  <c:v>1</c:v>
                </c:pt>
                <c:pt idx="2">
                  <c:v>1</c:v>
                </c:pt>
                <c:pt idx="3">
                  <c:v>0</c:v>
                </c:pt>
                <c:pt idx="4">
                  <c:v>1</c:v>
                </c:pt>
                <c:pt idx="5">
                  <c:v>0</c:v>
                </c:pt>
                <c:pt idx="6">
                  <c:v>0</c:v>
                </c:pt>
                <c:pt idx="7">
                  <c:v>1</c:v>
                </c:pt>
                <c:pt idx="8">
                  <c:v>0</c:v>
                </c:pt>
                <c:pt idx="9">
                  <c:v>1</c:v>
                </c:pt>
                <c:pt idx="10">
                  <c:v>0</c:v>
                </c:pt>
                <c:pt idx="11">
                  <c:v>1</c:v>
                </c:pt>
                <c:pt idx="12">
                  <c:v>0</c:v>
                </c:pt>
                <c:pt idx="13">
                  <c:v>1</c:v>
                </c:pt>
                <c:pt idx="14">
                  <c:v>0</c:v>
                </c:pt>
                <c:pt idx="15">
                  <c:v>0</c:v>
                </c:pt>
                <c:pt idx="16">
                  <c:v>1</c:v>
                </c:pt>
                <c:pt idx="17">
                  <c:v>1</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2-AEBA-49EA-A20B-BE29B38DF2D6}"/>
            </c:ext>
          </c:extLst>
        </c:ser>
        <c:ser>
          <c:idx val="3"/>
          <c:order val="3"/>
          <c:tx>
            <c:strRef>
              <c:f>Sheet1!$E$1</c:f>
              <c:strCache>
                <c:ptCount val="1"/>
                <c:pt idx="0">
                  <c:v>Venzo Argentina</c:v>
                </c:pt>
              </c:strCache>
            </c:strRef>
          </c:tx>
          <c:spPr>
            <a:ln w="28575" cap="rnd">
              <a:solidFill>
                <a:schemeClr val="accent4"/>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Sheet1!$E$2:$E$29</c:f>
              <c:numCache>
                <c:formatCode>General</c:formatCode>
                <c:ptCount val="28"/>
                <c:pt idx="0">
                  <c:v>0</c:v>
                </c:pt>
                <c:pt idx="1">
                  <c:v>1</c:v>
                </c:pt>
                <c:pt idx="2">
                  <c:v>0</c:v>
                </c:pt>
                <c:pt idx="3">
                  <c:v>0</c:v>
                </c:pt>
                <c:pt idx="4">
                  <c:v>1</c:v>
                </c:pt>
                <c:pt idx="5">
                  <c:v>0</c:v>
                </c:pt>
                <c:pt idx="6">
                  <c:v>0</c:v>
                </c:pt>
                <c:pt idx="7">
                  <c:v>1</c:v>
                </c:pt>
                <c:pt idx="8">
                  <c:v>0</c:v>
                </c:pt>
                <c:pt idx="9">
                  <c:v>0</c:v>
                </c:pt>
                <c:pt idx="10">
                  <c:v>0</c:v>
                </c:pt>
                <c:pt idx="11">
                  <c:v>0</c:v>
                </c:pt>
                <c:pt idx="12">
                  <c:v>1</c:v>
                </c:pt>
                <c:pt idx="13">
                  <c:v>0</c:v>
                </c:pt>
                <c:pt idx="14">
                  <c:v>0</c:v>
                </c:pt>
                <c:pt idx="15">
                  <c:v>0</c:v>
                </c:pt>
                <c:pt idx="16">
                  <c:v>0</c:v>
                </c:pt>
                <c:pt idx="17">
                  <c:v>1</c:v>
                </c:pt>
                <c:pt idx="18">
                  <c:v>0</c:v>
                </c:pt>
                <c:pt idx="19">
                  <c:v>1</c:v>
                </c:pt>
                <c:pt idx="20">
                  <c:v>0</c:v>
                </c:pt>
                <c:pt idx="21">
                  <c:v>0</c:v>
                </c:pt>
                <c:pt idx="22">
                  <c:v>0</c:v>
                </c:pt>
                <c:pt idx="23">
                  <c:v>1</c:v>
                </c:pt>
                <c:pt idx="24">
                  <c:v>1</c:v>
                </c:pt>
                <c:pt idx="25">
                  <c:v>1</c:v>
                </c:pt>
                <c:pt idx="26">
                  <c:v>0</c:v>
                </c:pt>
                <c:pt idx="27">
                  <c:v>0</c:v>
                </c:pt>
              </c:numCache>
            </c:numRef>
          </c:val>
          <c:smooth val="0"/>
          <c:extLst>
            <c:ext xmlns:c16="http://schemas.microsoft.com/office/drawing/2014/chart" uri="{C3380CC4-5D6E-409C-BE32-E72D297353CC}">
              <c16:uniqueId val="{00000003-AEBA-49EA-A20B-BE29B38DF2D6}"/>
            </c:ext>
          </c:extLst>
        </c:ser>
        <c:ser>
          <c:idx val="4"/>
          <c:order val="4"/>
          <c:tx>
            <c:strRef>
              <c:f>Sheet1!$F$1</c:f>
              <c:strCache>
                <c:ptCount val="1"/>
                <c:pt idx="0">
                  <c:v>Olmo Bikes</c:v>
                </c:pt>
              </c:strCache>
            </c:strRef>
          </c:tx>
          <c:spPr>
            <a:ln w="28575" cap="rnd">
              <a:solidFill>
                <a:schemeClr val="accent5"/>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Sheet1!$F$2:$F$29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1</c:v>
                </c:pt>
                <c:pt idx="18">
                  <c:v>0</c:v>
                </c:pt>
                <c:pt idx="19">
                  <c:v>0</c:v>
                </c:pt>
                <c:pt idx="20">
                  <c:v>0</c:v>
                </c:pt>
                <c:pt idx="21">
                  <c:v>1</c:v>
                </c:pt>
                <c:pt idx="22">
                  <c:v>0</c:v>
                </c:pt>
                <c:pt idx="23">
                  <c:v>1</c:v>
                </c:pt>
                <c:pt idx="24">
                  <c:v>0</c:v>
                </c:pt>
                <c:pt idx="25">
                  <c:v>0</c:v>
                </c:pt>
                <c:pt idx="26">
                  <c:v>0</c:v>
                </c:pt>
                <c:pt idx="27">
                  <c:v>0</c:v>
                </c:pt>
              </c:numCache>
            </c:numRef>
          </c:val>
          <c:smooth val="0"/>
          <c:extLst>
            <c:ext xmlns:c16="http://schemas.microsoft.com/office/drawing/2014/chart" uri="{C3380CC4-5D6E-409C-BE32-E72D297353CC}">
              <c16:uniqueId val="{00000004-AEBA-49EA-A20B-BE29B38DF2D6}"/>
            </c:ext>
          </c:extLst>
        </c:ser>
        <c:dLbls>
          <c:showLegendKey val="0"/>
          <c:showVal val="0"/>
          <c:showCatName val="0"/>
          <c:showSerName val="0"/>
          <c:showPercent val="0"/>
          <c:showBubbleSize val="0"/>
        </c:dLbls>
        <c:smooth val="0"/>
        <c:axId val="324062704"/>
        <c:axId val="324066312"/>
      </c:lineChart>
      <c:dateAx>
        <c:axId val="324062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066312"/>
        <c:crosses val="autoZero"/>
        <c:auto val="1"/>
        <c:lblOffset val="100"/>
        <c:baseTimeUnit val="days"/>
      </c:dateAx>
      <c:valAx>
        <c:axId val="324066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062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 Bicicletas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0</c:v>
                </c:pt>
                <c:pt idx="15">
                  <c:v>2</c:v>
                </c:pt>
                <c:pt idx="16">
                  <c:v>0</c:v>
                </c:pt>
                <c:pt idx="17">
                  <c:v>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D104-4F2F-A567-7A5C7317587E}"/>
            </c:ext>
          </c:extLst>
        </c:ser>
        <c:ser>
          <c:idx val="1"/>
          <c:order val="1"/>
          <c:tx>
            <c:strRef>
              <c:f>Sheet1!$C$1</c:f>
              <c:strCache>
                <c:ptCount val="1"/>
                <c:pt idx="0">
                  <c:v>Teknial Bikes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1</c:v>
                </c:pt>
                <c:pt idx="15">
                  <c:v>2</c:v>
                </c:pt>
                <c:pt idx="16">
                  <c:v>0</c:v>
                </c:pt>
                <c:pt idx="17">
                  <c:v>0</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1-D104-4F2F-A567-7A5C7317587E}"/>
            </c:ext>
          </c:extLst>
        </c:ser>
        <c:ser>
          <c:idx val="2"/>
          <c:order val="2"/>
          <c:tx>
            <c:strRef>
              <c:f>Sheet1!$D$1</c:f>
              <c:strCache>
                <c:ptCount val="1"/>
                <c:pt idx="0">
                  <c:v>Topmega oficial</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1</c:v>
                </c:pt>
                <c:pt idx="9">
                  <c:v>1</c:v>
                </c:pt>
                <c:pt idx="10">
                  <c:v>2</c:v>
                </c:pt>
                <c:pt idx="11">
                  <c:v>1</c:v>
                </c:pt>
                <c:pt idx="12">
                  <c:v>2</c:v>
                </c:pt>
                <c:pt idx="13">
                  <c:v>1</c:v>
                </c:pt>
                <c:pt idx="14">
                  <c:v>0</c:v>
                </c:pt>
                <c:pt idx="15">
                  <c:v>1</c:v>
                </c:pt>
                <c:pt idx="16">
                  <c:v>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D104-4F2F-A567-7A5C7317587E}"/>
            </c:ext>
          </c:extLst>
        </c:ser>
        <c:ser>
          <c:idx val="3"/>
          <c:order val="3"/>
          <c:tx>
            <c:strRef>
              <c:f>Sheet1!$E$1</c:f>
              <c:strCache>
                <c:ptCount val="1"/>
                <c:pt idx="0">
                  <c:v>Venzo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c:v>
                </c:pt>
                <c:pt idx="16">
                  <c:v>0</c:v>
                </c:pt>
                <c:pt idx="17">
                  <c:v>0</c:v>
                </c:pt>
                <c:pt idx="18">
                  <c:v>2</c:v>
                </c:pt>
                <c:pt idx="19">
                  <c:v>2</c:v>
                </c:pt>
                <c:pt idx="20">
                  <c:v>2</c:v>
                </c:pt>
                <c:pt idx="21">
                  <c:v>1</c:v>
                </c:pt>
                <c:pt idx="22">
                  <c:v>1</c:v>
                </c:pt>
                <c:pt idx="23">
                  <c:v>0</c:v>
                </c:pt>
              </c:numCache>
            </c:numRef>
          </c:val>
          <c:smooth val="0"/>
          <c:extLst>
            <c:ext xmlns:c16="http://schemas.microsoft.com/office/drawing/2014/chart" uri="{C3380CC4-5D6E-409C-BE32-E72D297353CC}">
              <c16:uniqueId val="{00000003-D104-4F2F-A567-7A5C7317587E}"/>
            </c:ext>
          </c:extLst>
        </c:ser>
        <c:ser>
          <c:idx val="4"/>
          <c:order val="4"/>
          <c:tx>
            <c:strRef>
              <c:f>Sheet1!$F$1</c:f>
              <c:strCache>
                <c:ptCount val="1"/>
                <c:pt idx="0">
                  <c:v>Olmo Bikes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1</c:v>
                </c:pt>
                <c:pt idx="13">
                  <c:v>0</c:v>
                </c:pt>
                <c:pt idx="14">
                  <c:v>0</c:v>
                </c:pt>
                <c:pt idx="15">
                  <c:v>1</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D104-4F2F-A567-7A5C7317587E}"/>
            </c:ext>
          </c:extLst>
        </c:ser>
        <c:dLbls>
          <c:showLegendKey val="0"/>
          <c:showVal val="0"/>
          <c:showCatName val="0"/>
          <c:showSerName val="0"/>
          <c:showPercent val="0"/>
          <c:showBubbleSize val="0"/>
        </c:dLbls>
        <c:smooth val="0"/>
        <c:axId val="324064016"/>
        <c:axId val="324067296"/>
      </c:lineChart>
      <c:catAx>
        <c:axId val="324064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067296"/>
        <c:crosses val="autoZero"/>
        <c:auto val="1"/>
        <c:lblAlgn val="ctr"/>
        <c:lblOffset val="100"/>
        <c:noMultiLvlLbl val="0"/>
      </c:catAx>
      <c:valAx>
        <c:axId val="324067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064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 Bicicletas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2</c:v>
                </c:pt>
                <c:pt idx="2">
                  <c:v>0</c:v>
                </c:pt>
                <c:pt idx="3">
                  <c:v>1</c:v>
                </c:pt>
                <c:pt idx="4">
                  <c:v>1</c:v>
                </c:pt>
                <c:pt idx="5">
                  <c:v>0</c:v>
                </c:pt>
                <c:pt idx="6">
                  <c:v>1</c:v>
                </c:pt>
              </c:numCache>
            </c:numRef>
          </c:val>
          <c:extLst>
            <c:ext xmlns:c16="http://schemas.microsoft.com/office/drawing/2014/chart" uri="{C3380CC4-5D6E-409C-BE32-E72D297353CC}">
              <c16:uniqueId val="{00000000-EC55-4CF9-BE7A-446337CCB6E2}"/>
            </c:ext>
          </c:extLst>
        </c:ser>
        <c:ser>
          <c:idx val="1"/>
          <c:order val="1"/>
          <c:tx>
            <c:strRef>
              <c:f>Sheet1!$C$1</c:f>
              <c:strCache>
                <c:ptCount val="1"/>
                <c:pt idx="0">
                  <c:v>Teknial Bikes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3</c:v>
                </c:pt>
                <c:pt idx="3">
                  <c:v>0</c:v>
                </c:pt>
                <c:pt idx="4">
                  <c:v>0</c:v>
                </c:pt>
                <c:pt idx="5">
                  <c:v>0</c:v>
                </c:pt>
                <c:pt idx="6">
                  <c:v>1</c:v>
                </c:pt>
              </c:numCache>
            </c:numRef>
          </c:val>
          <c:extLst>
            <c:ext xmlns:c16="http://schemas.microsoft.com/office/drawing/2014/chart" uri="{C3380CC4-5D6E-409C-BE32-E72D297353CC}">
              <c16:uniqueId val="{00000001-EC55-4CF9-BE7A-446337CCB6E2}"/>
            </c:ext>
          </c:extLst>
        </c:ser>
        <c:ser>
          <c:idx val="2"/>
          <c:order val="2"/>
          <c:tx>
            <c:strRef>
              <c:f>Sheet1!$D$1</c:f>
              <c:strCache>
                <c:ptCount val="1"/>
                <c:pt idx="0">
                  <c:v>Topmega 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1</c:v>
                </c:pt>
                <c:pt idx="2">
                  <c:v>3</c:v>
                </c:pt>
                <c:pt idx="3">
                  <c:v>1</c:v>
                </c:pt>
                <c:pt idx="4">
                  <c:v>2</c:v>
                </c:pt>
                <c:pt idx="5">
                  <c:v>0</c:v>
                </c:pt>
                <c:pt idx="6">
                  <c:v>1</c:v>
                </c:pt>
              </c:numCache>
            </c:numRef>
          </c:val>
          <c:extLst>
            <c:ext xmlns:c16="http://schemas.microsoft.com/office/drawing/2014/chart" uri="{C3380CC4-5D6E-409C-BE32-E72D297353CC}">
              <c16:uniqueId val="{00000002-EC55-4CF9-BE7A-446337CCB6E2}"/>
            </c:ext>
          </c:extLst>
        </c:ser>
        <c:ser>
          <c:idx val="3"/>
          <c:order val="3"/>
          <c:tx>
            <c:strRef>
              <c:f>Sheet1!$E$1</c:f>
              <c:strCache>
                <c:ptCount val="1"/>
                <c:pt idx="0">
                  <c:v>Venzo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1</c:v>
                </c:pt>
                <c:pt idx="2">
                  <c:v>1</c:v>
                </c:pt>
                <c:pt idx="3">
                  <c:v>2</c:v>
                </c:pt>
                <c:pt idx="4">
                  <c:v>2</c:v>
                </c:pt>
                <c:pt idx="5">
                  <c:v>2</c:v>
                </c:pt>
                <c:pt idx="6">
                  <c:v>0</c:v>
                </c:pt>
              </c:numCache>
            </c:numRef>
          </c:val>
          <c:extLst>
            <c:ext xmlns:c16="http://schemas.microsoft.com/office/drawing/2014/chart" uri="{C3380CC4-5D6E-409C-BE32-E72D297353CC}">
              <c16:uniqueId val="{00000003-EC55-4CF9-BE7A-446337CCB6E2}"/>
            </c:ext>
          </c:extLst>
        </c:ser>
        <c:ser>
          <c:idx val="4"/>
          <c:order val="4"/>
          <c:tx>
            <c:strRef>
              <c:f>Sheet1!$F$1</c:f>
              <c:strCache>
                <c:ptCount val="1"/>
                <c:pt idx="0">
                  <c:v>Olmo 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c:v>
                </c:pt>
                <c:pt idx="1">
                  <c:v>0</c:v>
                </c:pt>
                <c:pt idx="2">
                  <c:v>1</c:v>
                </c:pt>
                <c:pt idx="3">
                  <c:v>1</c:v>
                </c:pt>
                <c:pt idx="4">
                  <c:v>0</c:v>
                </c:pt>
                <c:pt idx="5">
                  <c:v>0</c:v>
                </c:pt>
                <c:pt idx="6">
                  <c:v>0</c:v>
                </c:pt>
              </c:numCache>
            </c:numRef>
          </c:val>
          <c:extLst>
            <c:ext xmlns:c16="http://schemas.microsoft.com/office/drawing/2014/chart" uri="{C3380CC4-5D6E-409C-BE32-E72D297353CC}">
              <c16:uniqueId val="{00000004-EC55-4CF9-BE7A-446337CCB6E2}"/>
            </c:ext>
          </c:extLst>
        </c:ser>
        <c:dLbls>
          <c:showLegendKey val="0"/>
          <c:showVal val="0"/>
          <c:showCatName val="0"/>
          <c:showSerName val="0"/>
          <c:showPercent val="0"/>
          <c:showBubbleSize val="0"/>
        </c:dLbls>
        <c:gapWidth val="219"/>
        <c:overlap val="-27"/>
        <c:axId val="311983168"/>
        <c:axId val="311978904"/>
      </c:barChart>
      <c:catAx>
        <c:axId val="311983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978904"/>
        <c:crosses val="autoZero"/>
        <c:auto val="1"/>
        <c:lblAlgn val="ctr"/>
        <c:lblOffset val="100"/>
        <c:noMultiLvlLbl val="0"/>
      </c:catAx>
      <c:valAx>
        <c:axId val="311978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983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Sheet1!$A$2:$A$6</c:f>
              <c:strCache>
                <c:ptCount val="5"/>
                <c:pt idx="0">
                  <c:v>Motomel Bicicletas</c:v>
                </c:pt>
                <c:pt idx="1">
                  <c:v>Teknial Bikes</c:v>
                </c:pt>
                <c:pt idx="2">
                  <c:v>Topmega oficial</c:v>
                </c:pt>
                <c:pt idx="3">
                  <c:v>Venzo Argentina</c:v>
                </c:pt>
                <c:pt idx="4">
                  <c:v>Olmo Bikes</c:v>
                </c:pt>
              </c:strCache>
            </c:strRef>
          </c:cat>
          <c:val>
            <c:numRef>
              <c:f>Sheet1!$B$2:$B$6</c:f>
              <c:numCache>
                <c:formatCode>General</c:formatCode>
                <c:ptCount val="5"/>
                <c:pt idx="0">
                  <c:v>84</c:v>
                </c:pt>
                <c:pt idx="1">
                  <c:v>17</c:v>
                </c:pt>
                <c:pt idx="2">
                  <c:v>99</c:v>
                </c:pt>
                <c:pt idx="3">
                  <c:v>213</c:v>
                </c:pt>
                <c:pt idx="4">
                  <c:v>41</c:v>
                </c:pt>
              </c:numCache>
            </c:numRef>
          </c:val>
          <c:extLst>
            <c:ext xmlns:c16="http://schemas.microsoft.com/office/drawing/2014/chart" uri="{C3380CC4-5D6E-409C-BE32-E72D297353CC}">
              <c16:uniqueId val="{00000000-0673-4DB1-AC57-05CC4F5211FE}"/>
            </c:ext>
          </c:extLst>
        </c:ser>
        <c:ser>
          <c:idx val="1"/>
          <c:order val="1"/>
          <c:tx>
            <c:strRef>
              <c:f>Sheet1!$C$1</c:f>
              <c:strCache>
                <c:ptCount val="1"/>
                <c:pt idx="0">
                  <c:v>Love</c:v>
                </c:pt>
              </c:strCache>
            </c:strRef>
          </c:tx>
          <c:spPr>
            <a:solidFill>
              <a:schemeClr val="accent2"/>
            </a:solidFill>
            <a:ln>
              <a:noFill/>
            </a:ln>
            <a:effectLst/>
          </c:spPr>
          <c:invertIfNegative val="0"/>
          <c:cat>
            <c:strRef>
              <c:f>Sheet1!$A$2:$A$6</c:f>
              <c:strCache>
                <c:ptCount val="5"/>
                <c:pt idx="0">
                  <c:v>Motomel Bicicletas</c:v>
                </c:pt>
                <c:pt idx="1">
                  <c:v>Teknial Bikes</c:v>
                </c:pt>
                <c:pt idx="2">
                  <c:v>Topmega oficial</c:v>
                </c:pt>
                <c:pt idx="3">
                  <c:v>Venzo Argentina</c:v>
                </c:pt>
                <c:pt idx="4">
                  <c:v>Olmo Bikes</c:v>
                </c:pt>
              </c:strCache>
            </c:strRef>
          </c:cat>
          <c:val>
            <c:numRef>
              <c:f>Sheet1!$C$2:$C$6</c:f>
              <c:numCache>
                <c:formatCode>General</c:formatCode>
                <c:ptCount val="5"/>
                <c:pt idx="0">
                  <c:v>8</c:v>
                </c:pt>
                <c:pt idx="1">
                  <c:v>3</c:v>
                </c:pt>
                <c:pt idx="2">
                  <c:v>3</c:v>
                </c:pt>
                <c:pt idx="3">
                  <c:v>16</c:v>
                </c:pt>
                <c:pt idx="4">
                  <c:v>7</c:v>
                </c:pt>
              </c:numCache>
            </c:numRef>
          </c:val>
          <c:extLst>
            <c:ext xmlns:c16="http://schemas.microsoft.com/office/drawing/2014/chart" uri="{C3380CC4-5D6E-409C-BE32-E72D297353CC}">
              <c16:uniqueId val="{00000001-0673-4DB1-AC57-05CC4F5211FE}"/>
            </c:ext>
          </c:extLst>
        </c:ser>
        <c:ser>
          <c:idx val="2"/>
          <c:order val="2"/>
          <c:tx>
            <c:strRef>
              <c:f>Sheet1!$D$1</c:f>
              <c:strCache>
                <c:ptCount val="1"/>
                <c:pt idx="0">
                  <c:v>Haha</c:v>
                </c:pt>
              </c:strCache>
            </c:strRef>
          </c:tx>
          <c:spPr>
            <a:solidFill>
              <a:schemeClr val="accent3"/>
            </a:solidFill>
            <a:ln>
              <a:noFill/>
            </a:ln>
            <a:effectLst/>
          </c:spPr>
          <c:invertIfNegative val="0"/>
          <c:cat>
            <c:strRef>
              <c:f>Sheet1!$A$2:$A$6</c:f>
              <c:strCache>
                <c:ptCount val="5"/>
                <c:pt idx="0">
                  <c:v>Motomel Bicicletas</c:v>
                </c:pt>
                <c:pt idx="1">
                  <c:v>Teknial Bikes</c:v>
                </c:pt>
                <c:pt idx="2">
                  <c:v>Topmega oficial</c:v>
                </c:pt>
                <c:pt idx="3">
                  <c:v>Venzo Argentina</c:v>
                </c:pt>
                <c:pt idx="4">
                  <c:v>Olmo Bikes</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0673-4DB1-AC57-05CC4F5211FE}"/>
            </c:ext>
          </c:extLst>
        </c:ser>
        <c:ser>
          <c:idx val="3"/>
          <c:order val="3"/>
          <c:tx>
            <c:strRef>
              <c:f>Sheet1!$E$1</c:f>
              <c:strCache>
                <c:ptCount val="1"/>
                <c:pt idx="0">
                  <c:v>Wow</c:v>
                </c:pt>
              </c:strCache>
            </c:strRef>
          </c:tx>
          <c:spPr>
            <a:solidFill>
              <a:schemeClr val="accent4"/>
            </a:solidFill>
            <a:ln>
              <a:noFill/>
            </a:ln>
            <a:effectLst/>
          </c:spPr>
          <c:invertIfNegative val="0"/>
          <c:cat>
            <c:strRef>
              <c:f>Sheet1!$A$2:$A$6</c:f>
              <c:strCache>
                <c:ptCount val="5"/>
                <c:pt idx="0">
                  <c:v>Motomel Bicicletas</c:v>
                </c:pt>
                <c:pt idx="1">
                  <c:v>Teknial Bikes</c:v>
                </c:pt>
                <c:pt idx="2">
                  <c:v>Topmega oficial</c:v>
                </c:pt>
                <c:pt idx="3">
                  <c:v>Venzo Argentina</c:v>
                </c:pt>
                <c:pt idx="4">
                  <c:v>Olmo Bikes</c:v>
                </c:pt>
              </c:strCache>
            </c:strRef>
          </c:cat>
          <c:val>
            <c:numRef>
              <c:f>Sheet1!$E$2:$E$6</c:f>
              <c:numCache>
                <c:formatCode>General</c:formatCode>
                <c:ptCount val="5"/>
                <c:pt idx="0">
                  <c:v>0</c:v>
                </c:pt>
                <c:pt idx="1">
                  <c:v>0</c:v>
                </c:pt>
                <c:pt idx="2">
                  <c:v>3</c:v>
                </c:pt>
                <c:pt idx="3">
                  <c:v>0</c:v>
                </c:pt>
                <c:pt idx="4">
                  <c:v>0</c:v>
                </c:pt>
              </c:numCache>
            </c:numRef>
          </c:val>
          <c:extLst>
            <c:ext xmlns:c16="http://schemas.microsoft.com/office/drawing/2014/chart" uri="{C3380CC4-5D6E-409C-BE32-E72D297353CC}">
              <c16:uniqueId val="{00000003-0673-4DB1-AC57-05CC4F5211FE}"/>
            </c:ext>
          </c:extLst>
        </c:ser>
        <c:ser>
          <c:idx val="4"/>
          <c:order val="4"/>
          <c:tx>
            <c:strRef>
              <c:f>Sheet1!$F$1</c:f>
              <c:strCache>
                <c:ptCount val="1"/>
                <c:pt idx="0">
                  <c:v>Sad</c:v>
                </c:pt>
              </c:strCache>
            </c:strRef>
          </c:tx>
          <c:spPr>
            <a:solidFill>
              <a:schemeClr val="accent5"/>
            </a:solidFill>
            <a:ln>
              <a:noFill/>
            </a:ln>
            <a:effectLst/>
          </c:spPr>
          <c:invertIfNegative val="0"/>
          <c:cat>
            <c:strRef>
              <c:f>Sheet1!$A$2:$A$6</c:f>
              <c:strCache>
                <c:ptCount val="5"/>
                <c:pt idx="0">
                  <c:v>Motomel Bicicletas</c:v>
                </c:pt>
                <c:pt idx="1">
                  <c:v>Teknial Bikes</c:v>
                </c:pt>
                <c:pt idx="2">
                  <c:v>Topmega oficial</c:v>
                </c:pt>
                <c:pt idx="3">
                  <c:v>Venzo Argentina</c:v>
                </c:pt>
                <c:pt idx="4">
                  <c:v>Olmo Bikes</c:v>
                </c:pt>
              </c:strCache>
            </c:strRef>
          </c:cat>
          <c:val>
            <c:numRef>
              <c:f>Sheet1!$F$2:$F$6</c:f>
              <c:numCache>
                <c:formatCode>General</c:formatCode>
                <c:ptCount val="5"/>
                <c:pt idx="0">
                  <c:v>0</c:v>
                </c:pt>
                <c:pt idx="1">
                  <c:v>0</c:v>
                </c:pt>
                <c:pt idx="2">
                  <c:v>1</c:v>
                </c:pt>
                <c:pt idx="3">
                  <c:v>0</c:v>
                </c:pt>
                <c:pt idx="4">
                  <c:v>0</c:v>
                </c:pt>
              </c:numCache>
            </c:numRef>
          </c:val>
          <c:extLst>
            <c:ext xmlns:c16="http://schemas.microsoft.com/office/drawing/2014/chart" uri="{C3380CC4-5D6E-409C-BE32-E72D297353CC}">
              <c16:uniqueId val="{00000004-0673-4DB1-AC57-05CC4F5211FE}"/>
            </c:ext>
          </c:extLst>
        </c:ser>
        <c:ser>
          <c:idx val="5"/>
          <c:order val="5"/>
          <c:tx>
            <c:strRef>
              <c:f>Sheet1!$G$1</c:f>
              <c:strCache>
                <c:ptCount val="1"/>
                <c:pt idx="0">
                  <c:v>Angry</c:v>
                </c:pt>
              </c:strCache>
            </c:strRef>
          </c:tx>
          <c:spPr>
            <a:solidFill>
              <a:schemeClr val="accent6"/>
            </a:solidFill>
            <a:ln>
              <a:noFill/>
            </a:ln>
            <a:effectLst/>
          </c:spPr>
          <c:invertIfNegative val="0"/>
          <c:cat>
            <c:strRef>
              <c:f>Sheet1!$A$2:$A$6</c:f>
              <c:strCache>
                <c:ptCount val="5"/>
                <c:pt idx="0">
                  <c:v>Motomel Bicicletas</c:v>
                </c:pt>
                <c:pt idx="1">
                  <c:v>Teknial Bikes</c:v>
                </c:pt>
                <c:pt idx="2">
                  <c:v>Topmega oficial</c:v>
                </c:pt>
                <c:pt idx="3">
                  <c:v>Venzo Argentina</c:v>
                </c:pt>
                <c:pt idx="4">
                  <c:v>Olmo Bikes</c:v>
                </c:pt>
              </c:strCache>
            </c:strRef>
          </c:cat>
          <c:val>
            <c:numRef>
              <c:f>Sheet1!$G$2:$G$6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5-0673-4DB1-AC57-05CC4F5211FE}"/>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Sheet1!$A$2:$A$6</c:f>
              <c:strCache>
                <c:ptCount val="5"/>
                <c:pt idx="0">
                  <c:v>Motomel Bicicletas</c:v>
                </c:pt>
                <c:pt idx="1">
                  <c:v>Teknial Bikes</c:v>
                </c:pt>
                <c:pt idx="2">
                  <c:v>Topmega oficial</c:v>
                </c:pt>
                <c:pt idx="3">
                  <c:v>Venzo Argentina</c:v>
                </c:pt>
                <c:pt idx="4">
                  <c:v>Olmo Bikes</c:v>
                </c:pt>
              </c:strCache>
            </c:strRef>
          </c:cat>
          <c:val>
            <c:numRef>
              <c:f>Sheet1!$H$2:$H$6</c:f>
              <c:numCache>
                <c:formatCode>General</c:formatCode>
                <c:ptCount val="5"/>
                <c:pt idx="0">
                  <c:v>141</c:v>
                </c:pt>
                <c:pt idx="1">
                  <c:v>14</c:v>
                </c:pt>
                <c:pt idx="2">
                  <c:v>21</c:v>
                </c:pt>
                <c:pt idx="3">
                  <c:v>2</c:v>
                </c:pt>
                <c:pt idx="4">
                  <c:v>15</c:v>
                </c:pt>
              </c:numCache>
            </c:numRef>
          </c:val>
          <c:extLst>
            <c:ext xmlns:c16="http://schemas.microsoft.com/office/drawing/2014/chart" uri="{C3380CC4-5D6E-409C-BE32-E72D297353CC}">
              <c16:uniqueId val="{00000006-0673-4DB1-AC57-05CC4F5211FE}"/>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Sheet1!$A$2:$A$6</c:f>
              <c:strCache>
                <c:ptCount val="5"/>
                <c:pt idx="0">
                  <c:v>Motomel Bicicletas</c:v>
                </c:pt>
                <c:pt idx="1">
                  <c:v>Teknial Bikes</c:v>
                </c:pt>
                <c:pt idx="2">
                  <c:v>Topmega oficial</c:v>
                </c:pt>
                <c:pt idx="3">
                  <c:v>Venzo Argentina</c:v>
                </c:pt>
                <c:pt idx="4">
                  <c:v>Olmo Bikes</c:v>
                </c:pt>
              </c:strCache>
            </c:strRef>
          </c:cat>
          <c:val>
            <c:numRef>
              <c:f>Sheet1!$I$2:$I$6</c:f>
              <c:numCache>
                <c:formatCode>General</c:formatCode>
                <c:ptCount val="5"/>
                <c:pt idx="0">
                  <c:v>3</c:v>
                </c:pt>
                <c:pt idx="1">
                  <c:v>0</c:v>
                </c:pt>
                <c:pt idx="2">
                  <c:v>2</c:v>
                </c:pt>
                <c:pt idx="3">
                  <c:v>11</c:v>
                </c:pt>
                <c:pt idx="4">
                  <c:v>7</c:v>
                </c:pt>
              </c:numCache>
            </c:numRef>
          </c:val>
          <c:extLst>
            <c:ext xmlns:c16="http://schemas.microsoft.com/office/drawing/2014/chart" uri="{C3380CC4-5D6E-409C-BE32-E72D297353CC}">
              <c16:uniqueId val="{00000007-0673-4DB1-AC57-05CC4F5211FE}"/>
            </c:ext>
          </c:extLst>
        </c:ser>
        <c:dLbls>
          <c:showLegendKey val="0"/>
          <c:showVal val="0"/>
          <c:showCatName val="0"/>
          <c:showSerName val="0"/>
          <c:showPercent val="0"/>
          <c:showBubbleSize val="0"/>
        </c:dLbls>
        <c:gapWidth val="150"/>
        <c:overlap val="100"/>
        <c:axId val="311982840"/>
        <c:axId val="311987760"/>
      </c:barChart>
      <c:catAx>
        <c:axId val="311982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987760"/>
        <c:crosses val="autoZero"/>
        <c:auto val="1"/>
        <c:lblAlgn val="ctr"/>
        <c:lblOffset val="100"/>
        <c:noMultiLvlLbl val="0"/>
      </c:catAx>
      <c:valAx>
        <c:axId val="3119877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982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Sheet1!$A$2:$A$6</c:f>
              <c:strCache>
                <c:ptCount val="5"/>
                <c:pt idx="0">
                  <c:v>Motomel Bicicletas</c:v>
                </c:pt>
                <c:pt idx="1">
                  <c:v>Teknial Bikes</c:v>
                </c:pt>
                <c:pt idx="2">
                  <c:v>Topmega oficial</c:v>
                </c:pt>
                <c:pt idx="3">
                  <c:v>Venzo Argentina</c:v>
                </c:pt>
                <c:pt idx="4">
                  <c:v>Olmo Bikes</c:v>
                </c:pt>
              </c:strCache>
            </c:strRef>
          </c:cat>
          <c:val>
            <c:numRef>
              <c:f>Sheet1!$B$2:$B$6</c:f>
              <c:numCache>
                <c:formatCode>General</c:formatCode>
                <c:ptCount val="5"/>
                <c:pt idx="0">
                  <c:v>1</c:v>
                </c:pt>
                <c:pt idx="1">
                  <c:v>0</c:v>
                </c:pt>
                <c:pt idx="2">
                  <c:v>0</c:v>
                </c:pt>
                <c:pt idx="3">
                  <c:v>7</c:v>
                </c:pt>
                <c:pt idx="4">
                  <c:v>0</c:v>
                </c:pt>
              </c:numCache>
            </c:numRef>
          </c:val>
          <c:extLst>
            <c:ext xmlns:c16="http://schemas.microsoft.com/office/drawing/2014/chart" uri="{C3380CC4-5D6E-409C-BE32-E72D297353CC}">
              <c16:uniqueId val="{00000000-3921-4504-8B51-900352B26B67}"/>
            </c:ext>
          </c:extLst>
        </c:ser>
        <c:ser>
          <c:idx val="1"/>
          <c:order val="1"/>
          <c:tx>
            <c:strRef>
              <c:f>Sheet1!$C$1</c:f>
              <c:strCache>
                <c:ptCount val="1"/>
                <c:pt idx="0">
                  <c:v>Photo</c:v>
                </c:pt>
              </c:strCache>
            </c:strRef>
          </c:tx>
          <c:spPr>
            <a:solidFill>
              <a:schemeClr val="accent2"/>
            </a:solidFill>
            <a:ln>
              <a:noFill/>
            </a:ln>
            <a:effectLst/>
          </c:spPr>
          <c:invertIfNegative val="0"/>
          <c:cat>
            <c:strRef>
              <c:f>Sheet1!$A$2:$A$6</c:f>
              <c:strCache>
                <c:ptCount val="5"/>
                <c:pt idx="0">
                  <c:v>Motomel Bicicletas</c:v>
                </c:pt>
                <c:pt idx="1">
                  <c:v>Teknial Bikes</c:v>
                </c:pt>
                <c:pt idx="2">
                  <c:v>Topmega oficial</c:v>
                </c:pt>
                <c:pt idx="3">
                  <c:v>Venzo Argentina</c:v>
                </c:pt>
                <c:pt idx="4">
                  <c:v>Olmo Bikes</c:v>
                </c:pt>
              </c:strCache>
            </c:strRef>
          </c:cat>
          <c:val>
            <c:numRef>
              <c:f>Sheet1!$C$2:$C$6</c:f>
              <c:numCache>
                <c:formatCode>General</c:formatCode>
                <c:ptCount val="5"/>
                <c:pt idx="0">
                  <c:v>2</c:v>
                </c:pt>
                <c:pt idx="1">
                  <c:v>4</c:v>
                </c:pt>
                <c:pt idx="2">
                  <c:v>10</c:v>
                </c:pt>
                <c:pt idx="3">
                  <c:v>1</c:v>
                </c:pt>
                <c:pt idx="4">
                  <c:v>3</c:v>
                </c:pt>
              </c:numCache>
            </c:numRef>
          </c:val>
          <c:extLst>
            <c:ext xmlns:c16="http://schemas.microsoft.com/office/drawing/2014/chart" uri="{C3380CC4-5D6E-409C-BE32-E72D297353CC}">
              <c16:uniqueId val="{00000001-3921-4504-8B51-900352B26B67}"/>
            </c:ext>
          </c:extLst>
        </c:ser>
        <c:ser>
          <c:idx val="2"/>
          <c:order val="2"/>
          <c:tx>
            <c:strRef>
              <c:f>Sheet1!$D$1</c:f>
              <c:strCache>
                <c:ptCount val="1"/>
                <c:pt idx="0">
                  <c:v>Video</c:v>
                </c:pt>
              </c:strCache>
            </c:strRef>
          </c:tx>
          <c:spPr>
            <a:solidFill>
              <a:schemeClr val="accent3"/>
            </a:solidFill>
            <a:ln>
              <a:noFill/>
            </a:ln>
            <a:effectLst/>
          </c:spPr>
          <c:invertIfNegative val="0"/>
          <c:cat>
            <c:strRef>
              <c:f>Sheet1!$A$2:$A$6</c:f>
              <c:strCache>
                <c:ptCount val="5"/>
                <c:pt idx="0">
                  <c:v>Motomel Bicicletas</c:v>
                </c:pt>
                <c:pt idx="1">
                  <c:v>Teknial Bikes</c:v>
                </c:pt>
                <c:pt idx="2">
                  <c:v>Topmega oficial</c:v>
                </c:pt>
                <c:pt idx="3">
                  <c:v>Venzo Argentina</c:v>
                </c:pt>
                <c:pt idx="4">
                  <c:v>Olmo Bikes</c:v>
                </c:pt>
              </c:strCache>
            </c:strRef>
          </c:cat>
          <c:val>
            <c:numRef>
              <c:f>Sheet1!$D$2:$D$6</c:f>
              <c:numCache>
                <c:formatCode>General</c:formatCode>
                <c:ptCount val="5"/>
                <c:pt idx="0">
                  <c:v>2</c:v>
                </c:pt>
                <c:pt idx="1">
                  <c:v>0</c:v>
                </c:pt>
                <c:pt idx="2">
                  <c:v>0</c:v>
                </c:pt>
                <c:pt idx="3">
                  <c:v>1</c:v>
                </c:pt>
                <c:pt idx="4">
                  <c:v>0</c:v>
                </c:pt>
              </c:numCache>
            </c:numRef>
          </c:val>
          <c:extLst>
            <c:ext xmlns:c16="http://schemas.microsoft.com/office/drawing/2014/chart" uri="{C3380CC4-5D6E-409C-BE32-E72D297353CC}">
              <c16:uniqueId val="{00000002-3921-4504-8B51-900352B26B67}"/>
            </c:ext>
          </c:extLst>
        </c:ser>
        <c:dLbls>
          <c:showLegendKey val="0"/>
          <c:showVal val="0"/>
          <c:showCatName val="0"/>
          <c:showSerName val="0"/>
          <c:showPercent val="0"/>
          <c:showBubbleSize val="0"/>
        </c:dLbls>
        <c:gapWidth val="150"/>
        <c:overlap val="100"/>
        <c:axId val="311988088"/>
        <c:axId val="311981528"/>
      </c:barChart>
      <c:catAx>
        <c:axId val="311988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981528"/>
        <c:crosses val="autoZero"/>
        <c:auto val="1"/>
        <c:lblAlgn val="ctr"/>
        <c:lblOffset val="100"/>
        <c:noMultiLvlLbl val="0"/>
      </c:catAx>
      <c:valAx>
        <c:axId val="3119815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988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 Bicicletas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0.23420713364847401</c:v>
                </c:pt>
                <c:pt idx="3">
                  <c:v>0.37816931671680298</c:v>
                </c:pt>
                <c:pt idx="4">
                  <c:v>3.8676407391491197E-2</c:v>
                </c:pt>
                <c:pt idx="6">
                  <c:v>0.12892135797163701</c:v>
                </c:pt>
              </c:numCache>
            </c:numRef>
          </c:val>
          <c:extLst>
            <c:ext xmlns:c16="http://schemas.microsoft.com/office/drawing/2014/chart" uri="{C3380CC4-5D6E-409C-BE32-E72D297353CC}">
              <c16:uniqueId val="{00000000-C4B7-4F69-81E8-1790140C1BFA}"/>
            </c:ext>
          </c:extLst>
        </c:ser>
        <c:ser>
          <c:idx val="1"/>
          <c:order val="1"/>
          <c:tx>
            <c:strRef>
              <c:f>Sheet1!$C$1</c:f>
              <c:strCache>
                <c:ptCount val="1"/>
                <c:pt idx="0">
                  <c:v>Teknial Bikes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2">
                  <c:v>3.4145231049396797E-2</c:v>
                </c:pt>
                <c:pt idx="6">
                  <c:v>2.6557401927308599E-2</c:v>
                </c:pt>
              </c:numCache>
            </c:numRef>
          </c:val>
          <c:extLst>
            <c:ext xmlns:c16="http://schemas.microsoft.com/office/drawing/2014/chart" uri="{C3380CC4-5D6E-409C-BE32-E72D297353CC}">
              <c16:uniqueId val="{00000001-C4B7-4F69-81E8-1790140C1BFA}"/>
            </c:ext>
          </c:extLst>
        </c:ser>
        <c:ser>
          <c:idx val="2"/>
          <c:order val="2"/>
          <c:tx>
            <c:strRef>
              <c:f>Sheet1!$D$1</c:f>
              <c:strCache>
                <c:ptCount val="1"/>
                <c:pt idx="0">
                  <c:v>Topmega 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6.27687286194018E-3</c:v>
                </c:pt>
                <c:pt idx="1">
                  <c:v>9.4153092929102705E-2</c:v>
                </c:pt>
                <c:pt idx="2">
                  <c:v>1.7784473108830499E-2</c:v>
                </c:pt>
                <c:pt idx="3">
                  <c:v>5.9630292188431702E-2</c:v>
                </c:pt>
                <c:pt idx="4">
                  <c:v>8.3168565420707399E-2</c:v>
                </c:pt>
                <c:pt idx="6">
                  <c:v>1.88306185858205E-2</c:v>
                </c:pt>
              </c:numCache>
            </c:numRef>
          </c:val>
          <c:extLst>
            <c:ext xmlns:c16="http://schemas.microsoft.com/office/drawing/2014/chart" uri="{C3380CC4-5D6E-409C-BE32-E72D297353CC}">
              <c16:uniqueId val="{00000002-C4B7-4F69-81E8-1790140C1BFA}"/>
            </c:ext>
          </c:extLst>
        </c:ser>
        <c:ser>
          <c:idx val="3"/>
          <c:order val="3"/>
          <c:tx>
            <c:strRef>
              <c:f>Sheet1!$E$1</c:f>
              <c:strCache>
                <c:ptCount val="1"/>
                <c:pt idx="0">
                  <c:v>Venzo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5.6390129471737299E-2</c:v>
                </c:pt>
                <c:pt idx="1">
                  <c:v>6.9923760544954194E-2</c:v>
                </c:pt>
                <c:pt idx="2">
                  <c:v>0.103757838227997</c:v>
                </c:pt>
                <c:pt idx="3">
                  <c:v>8.2329589028736397E-2</c:v>
                </c:pt>
                <c:pt idx="4">
                  <c:v>3.3834077683042398E-2</c:v>
                </c:pt>
                <c:pt idx="5">
                  <c:v>4.17286958090856E-2</c:v>
                </c:pt>
              </c:numCache>
            </c:numRef>
          </c:val>
          <c:extLst>
            <c:ext xmlns:c16="http://schemas.microsoft.com/office/drawing/2014/chart" uri="{C3380CC4-5D6E-409C-BE32-E72D297353CC}">
              <c16:uniqueId val="{00000003-C4B7-4F69-81E8-1790140C1BFA}"/>
            </c:ext>
          </c:extLst>
        </c:ser>
        <c:ser>
          <c:idx val="4"/>
          <c:order val="4"/>
          <c:tx>
            <c:strRef>
              <c:f>Sheet1!$F$1</c:f>
              <c:strCache>
                <c:ptCount val="1"/>
                <c:pt idx="0">
                  <c:v>Olmo 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9.7457849480099903E-3</c:v>
                </c:pt>
                <c:pt idx="2">
                  <c:v>5.2477303566207598E-3</c:v>
                </c:pt>
                <c:pt idx="3">
                  <c:v>1.1245136478473101E-2</c:v>
                </c:pt>
              </c:numCache>
            </c:numRef>
          </c:val>
          <c:extLst>
            <c:ext xmlns:c16="http://schemas.microsoft.com/office/drawing/2014/chart" uri="{C3380CC4-5D6E-409C-BE32-E72D297353CC}">
              <c16:uniqueId val="{00000004-C4B7-4F69-81E8-1790140C1BFA}"/>
            </c:ext>
          </c:extLst>
        </c:ser>
        <c:dLbls>
          <c:showLegendKey val="0"/>
          <c:showVal val="0"/>
          <c:showCatName val="0"/>
          <c:showSerName val="0"/>
          <c:showPercent val="0"/>
          <c:showBubbleSize val="0"/>
        </c:dLbls>
        <c:gapWidth val="219"/>
        <c:overlap val="-27"/>
        <c:axId val="311991368"/>
        <c:axId val="311991696"/>
      </c:barChart>
      <c:catAx>
        <c:axId val="311991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991696"/>
        <c:crosses val="autoZero"/>
        <c:auto val="1"/>
        <c:lblAlgn val="ctr"/>
        <c:lblOffset val="100"/>
        <c:noMultiLvlLbl val="0"/>
      </c:catAx>
      <c:valAx>
        <c:axId val="311991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991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 Bicicletas</c:v>
                </c:pt>
              </c:strCache>
            </c:strRef>
          </c:tx>
          <c:spPr>
            <a:ln w="28575" cap="rnd">
              <a:solidFill>
                <a:schemeClr val="accent1"/>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Sheet1!$B$2:$B$29</c:f>
              <c:numCache>
                <c:formatCode>General</c:formatCode>
                <c:ptCount val="28"/>
                <c:pt idx="0">
                  <c:v>0</c:v>
                </c:pt>
                <c:pt idx="1">
                  <c:v>0.200163770357565</c:v>
                </c:pt>
                <c:pt idx="2">
                  <c:v>0</c:v>
                </c:pt>
                <c:pt idx="3">
                  <c:v>0</c:v>
                </c:pt>
                <c:pt idx="4">
                  <c:v>0</c:v>
                </c:pt>
                <c:pt idx="5">
                  <c:v>0</c:v>
                </c:pt>
                <c:pt idx="6">
                  <c:v>0</c:v>
                </c:pt>
                <c:pt idx="7">
                  <c:v>0</c:v>
                </c:pt>
                <c:pt idx="8">
                  <c:v>0</c:v>
                </c:pt>
                <c:pt idx="9">
                  <c:v>0</c:v>
                </c:pt>
                <c:pt idx="10">
                  <c:v>0.38953565579213001</c:v>
                </c:pt>
                <c:pt idx="11">
                  <c:v>0</c:v>
                </c:pt>
                <c:pt idx="12">
                  <c:v>0</c:v>
                </c:pt>
                <c:pt idx="13">
                  <c:v>0.13174651969610501</c:v>
                </c:pt>
                <c:pt idx="14">
                  <c:v>0</c:v>
                </c:pt>
                <c:pt idx="15">
                  <c:v>0</c:v>
                </c:pt>
                <c:pt idx="16">
                  <c:v>0</c:v>
                </c:pt>
                <c:pt idx="17">
                  <c:v>0</c:v>
                </c:pt>
                <c:pt idx="18">
                  <c:v>0</c:v>
                </c:pt>
                <c:pt idx="19">
                  <c:v>0</c:v>
                </c:pt>
                <c:pt idx="20">
                  <c:v>0</c:v>
                </c:pt>
                <c:pt idx="21">
                  <c:v>0</c:v>
                </c:pt>
                <c:pt idx="22">
                  <c:v>0.27348845037236502</c:v>
                </c:pt>
                <c:pt idx="23">
                  <c:v>0</c:v>
                </c:pt>
                <c:pt idx="24">
                  <c:v>0</c:v>
                </c:pt>
                <c:pt idx="25">
                  <c:v>3.7159372419488003E-2</c:v>
                </c:pt>
                <c:pt idx="26">
                  <c:v>0</c:v>
                </c:pt>
                <c:pt idx="27">
                  <c:v>0</c:v>
                </c:pt>
              </c:numCache>
            </c:numRef>
          </c:val>
          <c:smooth val="0"/>
          <c:extLst>
            <c:ext xmlns:c16="http://schemas.microsoft.com/office/drawing/2014/chart" uri="{C3380CC4-5D6E-409C-BE32-E72D297353CC}">
              <c16:uniqueId val="{00000000-E674-4D71-8AEA-A8EBCC8E2A5E}"/>
            </c:ext>
          </c:extLst>
        </c:ser>
        <c:ser>
          <c:idx val="1"/>
          <c:order val="1"/>
          <c:tx>
            <c:strRef>
              <c:f>Sheet1!$C$1</c:f>
              <c:strCache>
                <c:ptCount val="1"/>
                <c:pt idx="0">
                  <c:v>Teknial Bikes</c:v>
                </c:pt>
              </c:strCache>
            </c:strRef>
          </c:tx>
          <c:spPr>
            <a:ln w="28575" cap="rnd">
              <a:solidFill>
                <a:schemeClr val="accent2"/>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Sheet1!$C$2:$C$29</c:f>
              <c:numCache>
                <c:formatCode>General</c:formatCode>
                <c:ptCount val="28"/>
                <c:pt idx="0">
                  <c:v>0</c:v>
                </c:pt>
                <c:pt idx="1">
                  <c:v>0</c:v>
                </c:pt>
                <c:pt idx="2">
                  <c:v>1.1489410593236601E-2</c:v>
                </c:pt>
                <c:pt idx="3">
                  <c:v>0</c:v>
                </c:pt>
                <c:pt idx="4">
                  <c:v>0</c:v>
                </c:pt>
                <c:pt idx="5">
                  <c:v>0</c:v>
                </c:pt>
                <c:pt idx="6">
                  <c:v>0</c:v>
                </c:pt>
                <c:pt idx="7">
                  <c:v>0</c:v>
                </c:pt>
                <c:pt idx="8">
                  <c:v>0</c:v>
                </c:pt>
                <c:pt idx="9">
                  <c:v>5.3361792956243298E-2</c:v>
                </c:pt>
                <c:pt idx="10">
                  <c:v>0</c:v>
                </c:pt>
                <c:pt idx="11">
                  <c:v>0</c:v>
                </c:pt>
                <c:pt idx="12">
                  <c:v>0</c:v>
                </c:pt>
                <c:pt idx="13">
                  <c:v>2.6629132270704198E-2</c:v>
                </c:pt>
                <c:pt idx="14">
                  <c:v>0</c:v>
                </c:pt>
                <c:pt idx="15">
                  <c:v>0</c:v>
                </c:pt>
                <c:pt idx="16">
                  <c:v>0</c:v>
                </c:pt>
                <c:pt idx="17">
                  <c:v>0</c:v>
                </c:pt>
                <c:pt idx="18">
                  <c:v>0</c:v>
                </c:pt>
                <c:pt idx="19">
                  <c:v>0</c:v>
                </c:pt>
                <c:pt idx="20">
                  <c:v>0</c:v>
                </c:pt>
                <c:pt idx="21">
                  <c:v>0</c:v>
                </c:pt>
                <c:pt idx="22">
                  <c:v>0</c:v>
                </c:pt>
                <c:pt idx="23">
                  <c:v>3.7731577557257701E-2</c:v>
                </c:pt>
                <c:pt idx="24">
                  <c:v>0</c:v>
                </c:pt>
                <c:pt idx="25">
                  <c:v>0</c:v>
                </c:pt>
                <c:pt idx="26">
                  <c:v>0</c:v>
                </c:pt>
                <c:pt idx="27">
                  <c:v>0</c:v>
                </c:pt>
              </c:numCache>
            </c:numRef>
          </c:val>
          <c:smooth val="0"/>
          <c:extLst>
            <c:ext xmlns:c16="http://schemas.microsoft.com/office/drawing/2014/chart" uri="{C3380CC4-5D6E-409C-BE32-E72D297353CC}">
              <c16:uniqueId val="{00000001-E674-4D71-8AEA-A8EBCC8E2A5E}"/>
            </c:ext>
          </c:extLst>
        </c:ser>
        <c:ser>
          <c:idx val="2"/>
          <c:order val="2"/>
          <c:tx>
            <c:strRef>
              <c:f>Sheet1!$D$1</c:f>
              <c:strCache>
                <c:ptCount val="1"/>
                <c:pt idx="0">
                  <c:v>Topmega oficial</c:v>
                </c:pt>
              </c:strCache>
            </c:strRef>
          </c:tx>
          <c:spPr>
            <a:ln w="28575" cap="rnd">
              <a:solidFill>
                <a:schemeClr val="accent3"/>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Sheet1!$D$2:$D$29</c:f>
              <c:numCache>
                <c:formatCode>General</c:formatCode>
                <c:ptCount val="28"/>
                <c:pt idx="0">
                  <c:v>9.4173782019085894E-3</c:v>
                </c:pt>
                <c:pt idx="1">
                  <c:v>9.4170825878142905E-2</c:v>
                </c:pt>
                <c:pt idx="2">
                  <c:v>2.51106437741298E-2</c:v>
                </c:pt>
                <c:pt idx="3">
                  <c:v>0</c:v>
                </c:pt>
                <c:pt idx="4">
                  <c:v>6.27687286194018E-3</c:v>
                </c:pt>
                <c:pt idx="5">
                  <c:v>0</c:v>
                </c:pt>
                <c:pt idx="6">
                  <c:v>0</c:v>
                </c:pt>
                <c:pt idx="7">
                  <c:v>3.13843643097009E-3</c:v>
                </c:pt>
                <c:pt idx="8">
                  <c:v>0</c:v>
                </c:pt>
                <c:pt idx="9">
                  <c:v>2.5109067512005302E-2</c:v>
                </c:pt>
                <c:pt idx="10">
                  <c:v>0</c:v>
                </c:pt>
                <c:pt idx="11">
                  <c:v>0.16008537886873</c:v>
                </c:pt>
                <c:pt idx="12">
                  <c:v>0</c:v>
                </c:pt>
                <c:pt idx="13">
                  <c:v>1.8835347669125702E-2</c:v>
                </c:pt>
                <c:pt idx="14">
                  <c:v>0</c:v>
                </c:pt>
                <c:pt idx="15">
                  <c:v>0</c:v>
                </c:pt>
                <c:pt idx="16">
                  <c:v>3.1389289974260801E-3</c:v>
                </c:pt>
                <c:pt idx="17">
                  <c:v>5.9635907093534203E-2</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2-E674-4D71-8AEA-A8EBCC8E2A5E}"/>
            </c:ext>
          </c:extLst>
        </c:ser>
        <c:ser>
          <c:idx val="3"/>
          <c:order val="3"/>
          <c:tx>
            <c:strRef>
              <c:f>Sheet1!$E$1</c:f>
              <c:strCache>
                <c:ptCount val="1"/>
                <c:pt idx="0">
                  <c:v>Venzo Argentina</c:v>
                </c:pt>
              </c:strCache>
            </c:strRef>
          </c:tx>
          <c:spPr>
            <a:ln w="28575" cap="rnd">
              <a:solidFill>
                <a:schemeClr val="accent4"/>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Sheet1!$E$2:$E$29</c:f>
              <c:numCache>
                <c:formatCode>General</c:formatCode>
                <c:ptCount val="28"/>
                <c:pt idx="0">
                  <c:v>0</c:v>
                </c:pt>
                <c:pt idx="1">
                  <c:v>7.0048582081120803E-2</c:v>
                </c:pt>
                <c:pt idx="2">
                  <c:v>0</c:v>
                </c:pt>
                <c:pt idx="3">
                  <c:v>0</c:v>
                </c:pt>
                <c:pt idx="4">
                  <c:v>4.5165078361411003E-2</c:v>
                </c:pt>
                <c:pt idx="5">
                  <c:v>0</c:v>
                </c:pt>
                <c:pt idx="6">
                  <c:v>0</c:v>
                </c:pt>
                <c:pt idx="7">
                  <c:v>5.64436015533279E-2</c:v>
                </c:pt>
                <c:pt idx="8">
                  <c:v>0</c:v>
                </c:pt>
                <c:pt idx="9">
                  <c:v>0</c:v>
                </c:pt>
                <c:pt idx="10">
                  <c:v>0</c:v>
                </c:pt>
                <c:pt idx="11">
                  <c:v>0</c:v>
                </c:pt>
                <c:pt idx="12">
                  <c:v>4.5118209709438702E-2</c:v>
                </c:pt>
                <c:pt idx="13">
                  <c:v>0</c:v>
                </c:pt>
                <c:pt idx="14">
                  <c:v>0</c:v>
                </c:pt>
                <c:pt idx="15">
                  <c:v>0</c:v>
                </c:pt>
                <c:pt idx="16">
                  <c:v>0</c:v>
                </c:pt>
                <c:pt idx="17">
                  <c:v>8.34235209235209E-2</c:v>
                </c:pt>
                <c:pt idx="18">
                  <c:v>0</c:v>
                </c:pt>
                <c:pt idx="19">
                  <c:v>3.8321085613813602E-2</c:v>
                </c:pt>
                <c:pt idx="20">
                  <c:v>0</c:v>
                </c:pt>
                <c:pt idx="21">
                  <c:v>0</c:v>
                </c:pt>
                <c:pt idx="22">
                  <c:v>0</c:v>
                </c:pt>
                <c:pt idx="23">
                  <c:v>0.103636281710449</c:v>
                </c:pt>
                <c:pt idx="24">
                  <c:v>8.10902128618088E-2</c:v>
                </c:pt>
                <c:pt idx="25">
                  <c:v>2.2521000833276999E-2</c:v>
                </c:pt>
                <c:pt idx="26">
                  <c:v>0</c:v>
                </c:pt>
                <c:pt idx="27">
                  <c:v>0</c:v>
                </c:pt>
              </c:numCache>
            </c:numRef>
          </c:val>
          <c:smooth val="0"/>
          <c:extLst>
            <c:ext xmlns:c16="http://schemas.microsoft.com/office/drawing/2014/chart" uri="{C3380CC4-5D6E-409C-BE32-E72D297353CC}">
              <c16:uniqueId val="{00000003-E674-4D71-8AEA-A8EBCC8E2A5E}"/>
            </c:ext>
          </c:extLst>
        </c:ser>
        <c:ser>
          <c:idx val="4"/>
          <c:order val="4"/>
          <c:tx>
            <c:strRef>
              <c:f>Sheet1!$F$1</c:f>
              <c:strCache>
                <c:ptCount val="1"/>
                <c:pt idx="0">
                  <c:v>Olmo Bikes</c:v>
                </c:pt>
              </c:strCache>
            </c:strRef>
          </c:tx>
          <c:spPr>
            <a:ln w="28575" cap="rnd">
              <a:solidFill>
                <a:schemeClr val="accent5"/>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Sheet1!$F$2:$F$29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1.1246021719816601E-2</c:v>
                </c:pt>
                <c:pt idx="18">
                  <c:v>0</c:v>
                </c:pt>
                <c:pt idx="19">
                  <c:v>0</c:v>
                </c:pt>
                <c:pt idx="20">
                  <c:v>0</c:v>
                </c:pt>
                <c:pt idx="21">
                  <c:v>9.7481965836320305E-3</c:v>
                </c:pt>
                <c:pt idx="22">
                  <c:v>0</c:v>
                </c:pt>
                <c:pt idx="23">
                  <c:v>5.2493044671581002E-3</c:v>
                </c:pt>
                <c:pt idx="24">
                  <c:v>0</c:v>
                </c:pt>
                <c:pt idx="25">
                  <c:v>0</c:v>
                </c:pt>
                <c:pt idx="26">
                  <c:v>0</c:v>
                </c:pt>
                <c:pt idx="27">
                  <c:v>0</c:v>
                </c:pt>
              </c:numCache>
            </c:numRef>
          </c:val>
          <c:smooth val="0"/>
          <c:extLst>
            <c:ext xmlns:c16="http://schemas.microsoft.com/office/drawing/2014/chart" uri="{C3380CC4-5D6E-409C-BE32-E72D297353CC}">
              <c16:uniqueId val="{00000004-E674-4D71-8AEA-A8EBCC8E2A5E}"/>
            </c:ext>
          </c:extLst>
        </c:ser>
        <c:dLbls>
          <c:showLegendKey val="0"/>
          <c:showVal val="0"/>
          <c:showCatName val="0"/>
          <c:showSerName val="0"/>
          <c:showPercent val="0"/>
          <c:showBubbleSize val="0"/>
        </c:dLbls>
        <c:smooth val="0"/>
        <c:axId val="319475136"/>
        <c:axId val="319472512"/>
      </c:lineChart>
      <c:dateAx>
        <c:axId val="319475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472512"/>
        <c:crosses val="autoZero"/>
        <c:auto val="1"/>
        <c:lblOffset val="100"/>
        <c:baseTimeUnit val="days"/>
      </c:dateAx>
      <c:valAx>
        <c:axId val="319472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475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 Bicicletas</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0.38889870956337302</c:v>
                </c:pt>
                <c:pt idx="1">
                  <c:v>0.20210343705154801</c:v>
                </c:pt>
                <c:pt idx="2">
                  <c:v>0.118423954508423</c:v>
                </c:pt>
              </c:numCache>
            </c:numRef>
          </c:val>
          <c:extLst>
            <c:ext xmlns:c16="http://schemas.microsoft.com/office/drawing/2014/chart" uri="{C3380CC4-5D6E-409C-BE32-E72D297353CC}">
              <c16:uniqueId val="{00000000-C4D5-4451-9D51-2E9F7A32FE82}"/>
            </c:ext>
          </c:extLst>
        </c:ser>
        <c:ser>
          <c:idx val="1"/>
          <c:order val="1"/>
          <c:tx>
            <c:strRef>
              <c:f>Sheet1!$C$1</c:f>
              <c:strCache>
                <c:ptCount val="1"/>
                <c:pt idx="0">
                  <c:v>Teknial Bikes</c:v>
                </c:pt>
              </c:strCache>
            </c:strRef>
          </c:tx>
          <c:spPr>
            <a:solidFill>
              <a:schemeClr val="accent2"/>
            </a:solidFill>
            <a:ln>
              <a:noFill/>
            </a:ln>
            <a:effectLst/>
          </c:spPr>
          <c:invertIfNegative val="0"/>
          <c:cat>
            <c:strRef>
              <c:f>Sheet1!$A$2:$A$4</c:f>
              <c:strCache>
                <c:ptCount val="3"/>
                <c:pt idx="0">
                  <c:v>Album</c:v>
                </c:pt>
                <c:pt idx="1">
                  <c:v>Photo</c:v>
                </c:pt>
                <c:pt idx="2">
                  <c:v>Video</c:v>
                </c:pt>
              </c:strCache>
            </c:strRef>
          </c:cat>
          <c:val>
            <c:numRef>
              <c:f>Sheet1!$C$2:$C$4</c:f>
              <c:numCache>
                <c:formatCode>General</c:formatCode>
                <c:ptCount val="3"/>
                <c:pt idx="0">
                  <c:v>0</c:v>
                </c:pt>
                <c:pt idx="1">
                  <c:v>3.2292977492302199E-2</c:v>
                </c:pt>
                <c:pt idx="2">
                  <c:v>0</c:v>
                </c:pt>
              </c:numCache>
            </c:numRef>
          </c:val>
          <c:extLst>
            <c:ext xmlns:c16="http://schemas.microsoft.com/office/drawing/2014/chart" uri="{C3380CC4-5D6E-409C-BE32-E72D297353CC}">
              <c16:uniqueId val="{00000001-C4D5-4451-9D51-2E9F7A32FE82}"/>
            </c:ext>
          </c:extLst>
        </c:ser>
        <c:ser>
          <c:idx val="2"/>
          <c:order val="2"/>
          <c:tx>
            <c:strRef>
              <c:f>Sheet1!$D$1</c:f>
              <c:strCache>
                <c:ptCount val="1"/>
                <c:pt idx="0">
                  <c:v>Topmega oficial</c:v>
                </c:pt>
              </c:strCache>
            </c:strRef>
          </c:tx>
          <c:spPr>
            <a:solidFill>
              <a:schemeClr val="accent3"/>
            </a:solidFill>
            <a:ln>
              <a:noFill/>
            </a:ln>
            <a:effectLst/>
          </c:spPr>
          <c:invertIfNegative val="0"/>
          <c:cat>
            <c:strRef>
              <c:f>Sheet1!$A$2:$A$4</c:f>
              <c:strCache>
                <c:ptCount val="3"/>
                <c:pt idx="0">
                  <c:v>Album</c:v>
                </c:pt>
                <c:pt idx="1">
                  <c:v>Photo</c:v>
                </c:pt>
                <c:pt idx="2">
                  <c:v>Video</c:v>
                </c:pt>
              </c:strCache>
            </c:strRef>
          </c:cat>
          <c:val>
            <c:numRef>
              <c:f>Sheet1!$D$2:$D$4</c:f>
              <c:numCache>
                <c:formatCode>General</c:formatCode>
                <c:ptCount val="3"/>
                <c:pt idx="0">
                  <c:v>0</c:v>
                </c:pt>
                <c:pt idx="1">
                  <c:v>4.0492203996450003E-2</c:v>
                </c:pt>
                <c:pt idx="2">
                  <c:v>0</c:v>
                </c:pt>
              </c:numCache>
            </c:numRef>
          </c:val>
          <c:extLst>
            <c:ext xmlns:c16="http://schemas.microsoft.com/office/drawing/2014/chart" uri="{C3380CC4-5D6E-409C-BE32-E72D297353CC}">
              <c16:uniqueId val="{00000002-C4D5-4451-9D51-2E9F7A32FE82}"/>
            </c:ext>
          </c:extLst>
        </c:ser>
        <c:ser>
          <c:idx val="3"/>
          <c:order val="3"/>
          <c:tx>
            <c:strRef>
              <c:f>Sheet1!$E$1</c:f>
              <c:strCache>
                <c:ptCount val="1"/>
                <c:pt idx="0">
                  <c:v>Venzo Argentina</c:v>
                </c:pt>
              </c:strCache>
            </c:strRef>
          </c:tx>
          <c:spPr>
            <a:solidFill>
              <a:schemeClr val="accent4"/>
            </a:solidFill>
            <a:ln>
              <a:noFill/>
            </a:ln>
            <a:effectLst/>
          </c:spPr>
          <c:invertIfNegative val="0"/>
          <c:cat>
            <c:strRef>
              <c:f>Sheet1!$A$2:$A$4</c:f>
              <c:strCache>
                <c:ptCount val="3"/>
                <c:pt idx="0">
                  <c:v>Album</c:v>
                </c:pt>
                <c:pt idx="1">
                  <c:v>Photo</c:v>
                </c:pt>
                <c:pt idx="2">
                  <c:v>Video</c:v>
                </c:pt>
              </c:strCache>
            </c:strRef>
          </c:cat>
          <c:val>
            <c:numRef>
              <c:f>Sheet1!$E$2:$E$4</c:f>
              <c:numCache>
                <c:formatCode>General</c:formatCode>
                <c:ptCount val="3"/>
                <c:pt idx="0">
                  <c:v>6.0904009565069001E-2</c:v>
                </c:pt>
                <c:pt idx="1">
                  <c:v>8.1081081081081099E-2</c:v>
                </c:pt>
                <c:pt idx="2">
                  <c:v>3.8316766966439E-2</c:v>
                </c:pt>
              </c:numCache>
            </c:numRef>
          </c:val>
          <c:extLst>
            <c:ext xmlns:c16="http://schemas.microsoft.com/office/drawing/2014/chart" uri="{C3380CC4-5D6E-409C-BE32-E72D297353CC}">
              <c16:uniqueId val="{00000003-C4D5-4451-9D51-2E9F7A32FE82}"/>
            </c:ext>
          </c:extLst>
        </c:ser>
        <c:ser>
          <c:idx val="4"/>
          <c:order val="4"/>
          <c:tx>
            <c:strRef>
              <c:f>Sheet1!$F$1</c:f>
              <c:strCache>
                <c:ptCount val="1"/>
                <c:pt idx="0">
                  <c:v>Olmo Bikes</c:v>
                </c:pt>
              </c:strCache>
            </c:strRef>
          </c:tx>
          <c:spPr>
            <a:solidFill>
              <a:schemeClr val="accent5"/>
            </a:solidFill>
            <a:ln>
              <a:noFill/>
            </a:ln>
            <a:effectLst/>
          </c:spPr>
          <c:invertIfNegative val="0"/>
          <c:cat>
            <c:strRef>
              <c:f>Sheet1!$A$2:$A$4</c:f>
              <c:strCache>
                <c:ptCount val="3"/>
                <c:pt idx="0">
                  <c:v>Album</c:v>
                </c:pt>
                <c:pt idx="1">
                  <c:v>Photo</c:v>
                </c:pt>
                <c:pt idx="2">
                  <c:v>Video</c:v>
                </c:pt>
              </c:strCache>
            </c:strRef>
          </c:cat>
          <c:val>
            <c:numRef>
              <c:f>Sheet1!$F$2:$F$4</c:f>
              <c:numCache>
                <c:formatCode>General</c:formatCode>
                <c:ptCount val="3"/>
                <c:pt idx="0">
                  <c:v>0</c:v>
                </c:pt>
                <c:pt idx="1">
                  <c:v>8.7481014057616008E-3</c:v>
                </c:pt>
                <c:pt idx="2">
                  <c:v>0</c:v>
                </c:pt>
              </c:numCache>
            </c:numRef>
          </c:val>
          <c:extLst>
            <c:ext xmlns:c16="http://schemas.microsoft.com/office/drawing/2014/chart" uri="{C3380CC4-5D6E-409C-BE32-E72D297353CC}">
              <c16:uniqueId val="{00000004-C4D5-4451-9D51-2E9F7A32FE82}"/>
            </c:ext>
          </c:extLst>
        </c:ser>
        <c:dLbls>
          <c:showLegendKey val="0"/>
          <c:showVal val="0"/>
          <c:showCatName val="0"/>
          <c:showSerName val="0"/>
          <c:showPercent val="0"/>
          <c:showBubbleSize val="0"/>
        </c:dLbls>
        <c:gapWidth val="219"/>
        <c:overlap val="-27"/>
        <c:axId val="316761272"/>
        <c:axId val="316756352"/>
      </c:barChart>
      <c:catAx>
        <c:axId val="316761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756352"/>
        <c:crosses val="autoZero"/>
        <c:auto val="1"/>
        <c:lblAlgn val="ctr"/>
        <c:lblOffset val="100"/>
        <c:noMultiLvlLbl val="0"/>
      </c:catAx>
      <c:valAx>
        <c:axId val="316756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761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 Bicicletas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0.279461713745217</c:v>
                </c:pt>
                <c:pt idx="14">
                  <c:v>0</c:v>
                </c:pt>
                <c:pt idx="15">
                  <c:v>0.253665247861043</c:v>
                </c:pt>
                <c:pt idx="16">
                  <c:v>0</c:v>
                </c:pt>
                <c:pt idx="17">
                  <c:v>0.113934390988435</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5530-47FD-8162-1AE1DF4B2EF9}"/>
            </c:ext>
          </c:extLst>
        </c:ser>
        <c:ser>
          <c:idx val="1"/>
          <c:order val="1"/>
          <c:tx>
            <c:strRef>
              <c:f>Sheet1!$C$1</c:f>
              <c:strCache>
                <c:ptCount val="1"/>
                <c:pt idx="0">
                  <c:v>Teknial Bikes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3.7943464238284999E-2</c:v>
                </c:pt>
                <c:pt idx="15">
                  <c:v>3.2251944602542201E-2</c:v>
                </c:pt>
                <c:pt idx="16">
                  <c:v>0</c:v>
                </c:pt>
                <c:pt idx="17">
                  <c:v>0</c:v>
                </c:pt>
                <c:pt idx="18">
                  <c:v>2.6560424966799501E-2</c:v>
                </c:pt>
                <c:pt idx="19">
                  <c:v>0</c:v>
                </c:pt>
                <c:pt idx="20">
                  <c:v>0</c:v>
                </c:pt>
                <c:pt idx="21">
                  <c:v>0</c:v>
                </c:pt>
                <c:pt idx="22">
                  <c:v>0</c:v>
                </c:pt>
                <c:pt idx="23">
                  <c:v>0</c:v>
                </c:pt>
              </c:numCache>
            </c:numRef>
          </c:val>
          <c:smooth val="0"/>
          <c:extLst>
            <c:ext xmlns:c16="http://schemas.microsoft.com/office/drawing/2014/chart" uri="{C3380CC4-5D6E-409C-BE32-E72D297353CC}">
              <c16:uniqueId val="{00000001-5530-47FD-8162-1AE1DF4B2EF9}"/>
            </c:ext>
          </c:extLst>
        </c:ser>
        <c:ser>
          <c:idx val="2"/>
          <c:order val="2"/>
          <c:tx>
            <c:strRef>
              <c:f>Sheet1!$D$1</c:f>
              <c:strCache>
                <c:ptCount val="1"/>
                <c:pt idx="0">
                  <c:v>Topmega oficial</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2.5107491447760699E-2</c:v>
                </c:pt>
                <c:pt idx="9">
                  <c:v>3.13843643097009E-3</c:v>
                </c:pt>
                <c:pt idx="10">
                  <c:v>5.0214982895521398E-2</c:v>
                </c:pt>
                <c:pt idx="11">
                  <c:v>3.13843643097009E-3</c:v>
                </c:pt>
                <c:pt idx="12">
                  <c:v>4.2368891818096201E-2</c:v>
                </c:pt>
                <c:pt idx="13">
                  <c:v>1.88306185858205E-2</c:v>
                </c:pt>
                <c:pt idx="14">
                  <c:v>0</c:v>
                </c:pt>
                <c:pt idx="15">
                  <c:v>9.4153092929102691E-3</c:v>
                </c:pt>
                <c:pt idx="16">
                  <c:v>0.16006025797947501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5530-47FD-8162-1AE1DF4B2EF9}"/>
            </c:ext>
          </c:extLst>
        </c:ser>
        <c:ser>
          <c:idx val="3"/>
          <c:order val="3"/>
          <c:tx>
            <c:strRef>
              <c:f>Sheet1!$E$1</c:f>
              <c:strCache>
                <c:ptCount val="1"/>
                <c:pt idx="0">
                  <c:v>Venzo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0.103767200541394</c:v>
                </c:pt>
                <c:pt idx="16">
                  <c:v>0</c:v>
                </c:pt>
                <c:pt idx="17">
                  <c:v>0</c:v>
                </c:pt>
                <c:pt idx="18">
                  <c:v>4.6244078502143002E-2</c:v>
                </c:pt>
                <c:pt idx="19">
                  <c:v>6.3162643807805105E-2</c:v>
                </c:pt>
                <c:pt idx="20">
                  <c:v>4.1732461087299798E-2</c:v>
                </c:pt>
                <c:pt idx="21">
                  <c:v>8.3464922174599596E-2</c:v>
                </c:pt>
                <c:pt idx="22">
                  <c:v>5.6395217685540303E-2</c:v>
                </c:pt>
                <c:pt idx="23">
                  <c:v>0</c:v>
                </c:pt>
              </c:numCache>
            </c:numRef>
          </c:val>
          <c:smooth val="0"/>
          <c:extLst>
            <c:ext xmlns:c16="http://schemas.microsoft.com/office/drawing/2014/chart" uri="{C3380CC4-5D6E-409C-BE32-E72D297353CC}">
              <c16:uniqueId val="{00000003-5530-47FD-8162-1AE1DF4B2EF9}"/>
            </c:ext>
          </c:extLst>
        </c:ser>
        <c:ser>
          <c:idx val="4"/>
          <c:order val="4"/>
          <c:tx>
            <c:strRef>
              <c:f>Sheet1!$F$1</c:f>
              <c:strCache>
                <c:ptCount val="1"/>
                <c:pt idx="0">
                  <c:v>Olmo Bikes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1.1245094327599601E-2</c:v>
                </c:pt>
                <c:pt idx="11">
                  <c:v>0</c:v>
                </c:pt>
                <c:pt idx="12">
                  <c:v>5.2477106862131402E-3</c:v>
                </c:pt>
                <c:pt idx="13">
                  <c:v>0</c:v>
                </c:pt>
                <c:pt idx="14">
                  <c:v>0</c:v>
                </c:pt>
                <c:pt idx="15">
                  <c:v>9.7457484172529703E-3</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5530-47FD-8162-1AE1DF4B2EF9}"/>
            </c:ext>
          </c:extLst>
        </c:ser>
        <c:dLbls>
          <c:showLegendKey val="0"/>
          <c:showVal val="0"/>
          <c:showCatName val="0"/>
          <c:showSerName val="0"/>
          <c:showPercent val="0"/>
          <c:showBubbleSize val="0"/>
        </c:dLbls>
        <c:smooth val="0"/>
        <c:axId val="316755040"/>
        <c:axId val="316757992"/>
      </c:lineChart>
      <c:catAx>
        <c:axId val="316755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757992"/>
        <c:crosses val="autoZero"/>
        <c:auto val="1"/>
        <c:lblAlgn val="ctr"/>
        <c:lblOffset val="100"/>
        <c:noMultiLvlLbl val="0"/>
      </c:catAx>
      <c:valAx>
        <c:axId val="316757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755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 Bicicletas</c:v>
                </c:pt>
              </c:strCache>
            </c:strRef>
          </c:tx>
          <c:spPr>
            <a:ln w="28575" cap="rnd">
              <a:solidFill>
                <a:schemeClr val="accent1"/>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Sheet1!$B$2:$B$29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0-3E23-47AF-8DF5-61AB7D72D479}"/>
            </c:ext>
          </c:extLst>
        </c:ser>
        <c:ser>
          <c:idx val="1"/>
          <c:order val="1"/>
          <c:tx>
            <c:strRef>
              <c:f>Sheet1!$C$1</c:f>
              <c:strCache>
                <c:ptCount val="1"/>
                <c:pt idx="0">
                  <c:v>Teknial Bikes</c:v>
                </c:pt>
              </c:strCache>
            </c:strRef>
          </c:tx>
          <c:spPr>
            <a:ln w="28575" cap="rnd">
              <a:solidFill>
                <a:schemeClr val="accent2"/>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Sheet1!$C$2:$C$29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1-3E23-47AF-8DF5-61AB7D72D479}"/>
            </c:ext>
          </c:extLst>
        </c:ser>
        <c:ser>
          <c:idx val="2"/>
          <c:order val="2"/>
          <c:tx>
            <c:strRef>
              <c:f>Sheet1!$D$1</c:f>
              <c:strCache>
                <c:ptCount val="1"/>
                <c:pt idx="0">
                  <c:v>Topmega oficial</c:v>
                </c:pt>
              </c:strCache>
            </c:strRef>
          </c:tx>
          <c:spPr>
            <a:ln w="28575" cap="rnd">
              <a:solidFill>
                <a:schemeClr val="accent3"/>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Sheet1!$D$2:$D$29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2-3E23-47AF-8DF5-61AB7D72D479}"/>
            </c:ext>
          </c:extLst>
        </c:ser>
        <c:ser>
          <c:idx val="3"/>
          <c:order val="3"/>
          <c:tx>
            <c:strRef>
              <c:f>Sheet1!$E$1</c:f>
              <c:strCache>
                <c:ptCount val="1"/>
                <c:pt idx="0">
                  <c:v>Venzo Argentina</c:v>
                </c:pt>
              </c:strCache>
            </c:strRef>
          </c:tx>
          <c:spPr>
            <a:ln w="28575" cap="rnd">
              <a:solidFill>
                <a:schemeClr val="accent4"/>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Sheet1!$E$2:$E$29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3-3E23-47AF-8DF5-61AB7D72D479}"/>
            </c:ext>
          </c:extLst>
        </c:ser>
        <c:ser>
          <c:idx val="4"/>
          <c:order val="4"/>
          <c:tx>
            <c:strRef>
              <c:f>Sheet1!$F$1</c:f>
              <c:strCache>
                <c:ptCount val="1"/>
                <c:pt idx="0">
                  <c:v>Olmo Bikes</c:v>
                </c:pt>
              </c:strCache>
            </c:strRef>
          </c:tx>
          <c:spPr>
            <a:ln w="28575" cap="rnd">
              <a:solidFill>
                <a:schemeClr val="accent5"/>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Sheet1!$F$2:$F$29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4-3E23-47AF-8DF5-61AB7D72D479}"/>
            </c:ext>
          </c:extLst>
        </c:ser>
        <c:dLbls>
          <c:showLegendKey val="0"/>
          <c:showVal val="0"/>
          <c:showCatName val="0"/>
          <c:showSerName val="0"/>
          <c:showPercent val="0"/>
          <c:showBubbleSize val="0"/>
        </c:dLbls>
        <c:smooth val="0"/>
        <c:axId val="522088032"/>
        <c:axId val="522087048"/>
      </c:lineChart>
      <c:dateAx>
        <c:axId val="522088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087048"/>
        <c:crosses val="autoZero"/>
        <c:auto val="1"/>
        <c:lblOffset val="100"/>
        <c:baseTimeUnit val="days"/>
      </c:dateAx>
      <c:valAx>
        <c:axId val="522087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088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ECAC8-9589-45F7-961D-4799867CC729}"/>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FBC37962-97C4-4677-B48F-4A3C9067089E}"/>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186973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B7471-AC42-4E23-8386-4DA4D4C0A486}"/>
              </a:ext>
            </a:extLst>
          </p:cNvPr>
          <p:cNvSpPr>
            <a:spLocks noGrp="1"/>
          </p:cNvSpPr>
          <p:nvPr>
            <p:ph type="title"/>
          </p:nvPr>
        </p:nvSpPr>
        <p:spPr/>
        <p:txBody>
          <a:bodyPr/>
          <a:lstStyle/>
          <a:p>
            <a:r>
              <a:rPr lang="en-US"/>
              <a:t>Facebook Key Metrics Table | Teknialbikes</a:t>
            </a:r>
          </a:p>
        </p:txBody>
      </p:sp>
      <p:graphicFrame>
        <p:nvGraphicFramePr>
          <p:cNvPr id="5" name="Table Placeholder 4">
            <a:extLst>
              <a:ext uri="{FF2B5EF4-FFF2-40B4-BE49-F238E27FC236}">
                <a16:creationId xmlns:a16="http://schemas.microsoft.com/office/drawing/2014/main" id="{81CD2311-A17C-46F5-87E8-AFECC4C68A83}"/>
              </a:ext>
            </a:extLst>
          </p:cNvPr>
          <p:cNvGraphicFramePr>
            <a:graphicFrameLocks noGrp="1"/>
          </p:cNvGraphicFramePr>
          <p:nvPr>
            <p:ph type="tbl" sz="quarter" idx="13"/>
            <p:extLst>
              <p:ext uri="{D42A27DB-BD31-4B8C-83A1-F6EECF244321}">
                <p14:modId xmlns:p14="http://schemas.microsoft.com/office/powerpoint/2010/main" val="2321387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046782917"/>
                    </a:ext>
                  </a:extLst>
                </a:gridCol>
                <a:gridCol w="740664">
                  <a:extLst>
                    <a:ext uri="{9D8B030D-6E8A-4147-A177-3AD203B41FA5}">
                      <a16:colId xmlns:a16="http://schemas.microsoft.com/office/drawing/2014/main" val="3581515593"/>
                    </a:ext>
                  </a:extLst>
                </a:gridCol>
                <a:gridCol w="740664">
                  <a:extLst>
                    <a:ext uri="{9D8B030D-6E8A-4147-A177-3AD203B41FA5}">
                      <a16:colId xmlns:a16="http://schemas.microsoft.com/office/drawing/2014/main" val="221947507"/>
                    </a:ext>
                  </a:extLst>
                </a:gridCol>
                <a:gridCol w="740664">
                  <a:extLst>
                    <a:ext uri="{9D8B030D-6E8A-4147-A177-3AD203B41FA5}">
                      <a16:colId xmlns:a16="http://schemas.microsoft.com/office/drawing/2014/main" val="3552038239"/>
                    </a:ext>
                  </a:extLst>
                </a:gridCol>
                <a:gridCol w="740664">
                  <a:extLst>
                    <a:ext uri="{9D8B030D-6E8A-4147-A177-3AD203B41FA5}">
                      <a16:colId xmlns:a16="http://schemas.microsoft.com/office/drawing/2014/main" val="2829322870"/>
                    </a:ext>
                  </a:extLst>
                </a:gridCol>
                <a:gridCol w="740664">
                  <a:extLst>
                    <a:ext uri="{9D8B030D-6E8A-4147-A177-3AD203B41FA5}">
                      <a16:colId xmlns:a16="http://schemas.microsoft.com/office/drawing/2014/main" val="900287064"/>
                    </a:ext>
                  </a:extLst>
                </a:gridCol>
                <a:gridCol w="740664">
                  <a:extLst>
                    <a:ext uri="{9D8B030D-6E8A-4147-A177-3AD203B41FA5}">
                      <a16:colId xmlns:a16="http://schemas.microsoft.com/office/drawing/2014/main" val="2003823945"/>
                    </a:ext>
                  </a:extLst>
                </a:gridCol>
                <a:gridCol w="740664">
                  <a:extLst>
                    <a:ext uri="{9D8B030D-6E8A-4147-A177-3AD203B41FA5}">
                      <a16:colId xmlns:a16="http://schemas.microsoft.com/office/drawing/2014/main" val="4231997412"/>
                    </a:ext>
                  </a:extLst>
                </a:gridCol>
                <a:gridCol w="740664">
                  <a:extLst>
                    <a:ext uri="{9D8B030D-6E8A-4147-A177-3AD203B41FA5}">
                      <a16:colId xmlns:a16="http://schemas.microsoft.com/office/drawing/2014/main" val="152795604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2156382419"/>
                  </a:ext>
                </a:extLst>
              </a:tr>
              <a:tr h="370840">
                <a:tc>
                  <a:txBody>
                    <a:bodyPr/>
                    <a:lstStyle/>
                    <a:p>
                      <a:r>
                        <a:rPr lang="en-US" sz="1000"/>
                        <a:t>Olmo Bikes</a:t>
                      </a:r>
                    </a:p>
                  </a:txBody>
                  <a:tcPr/>
                </a:tc>
                <a:tc>
                  <a:txBody>
                    <a:bodyPr/>
                    <a:lstStyle/>
                    <a:p>
                      <a:r>
                        <a:rPr lang="en-US" sz="1000"/>
                        <a:t>266648</a:t>
                      </a:r>
                    </a:p>
                  </a:txBody>
                  <a:tcPr/>
                </a:tc>
                <a:tc>
                  <a:txBody>
                    <a:bodyPr/>
                    <a:lstStyle/>
                    <a:p>
                      <a:r>
                        <a:rPr lang="en-US" sz="1000"/>
                        <a:t>-273</a:t>
                      </a:r>
                    </a:p>
                  </a:txBody>
                  <a:tcPr/>
                </a:tc>
                <a:tc>
                  <a:txBody>
                    <a:bodyPr/>
                    <a:lstStyle/>
                    <a:p>
                      <a:r>
                        <a:rPr lang="en-US" sz="1000"/>
                        <a:t>3</a:t>
                      </a:r>
                    </a:p>
                  </a:txBody>
                  <a:tcPr/>
                </a:tc>
                <a:tc>
                  <a:txBody>
                    <a:bodyPr/>
                    <a:lstStyle/>
                    <a:p>
                      <a:r>
                        <a:rPr lang="en-US" sz="1000"/>
                        <a:t>48</a:t>
                      </a:r>
                    </a:p>
                  </a:txBody>
                  <a:tcPr/>
                </a:tc>
                <a:tc>
                  <a:txBody>
                    <a:bodyPr/>
                    <a:lstStyle/>
                    <a:p>
                      <a:r>
                        <a:rPr lang="en-US" sz="1000"/>
                        <a:t>15</a:t>
                      </a:r>
                    </a:p>
                  </a:txBody>
                  <a:tcPr/>
                </a:tc>
                <a:tc>
                  <a:txBody>
                    <a:bodyPr/>
                    <a:lstStyle/>
                    <a:p>
                      <a:r>
                        <a:rPr lang="en-US" sz="1000"/>
                        <a:t>7</a:t>
                      </a:r>
                    </a:p>
                  </a:txBody>
                  <a:tcPr/>
                </a:tc>
                <a:tc>
                  <a:txBody>
                    <a:bodyPr/>
                    <a:lstStyle/>
                    <a:p>
                      <a:r>
                        <a:rPr lang="en-US" sz="1000"/>
                        <a:t>0</a:t>
                      </a:r>
                    </a:p>
                  </a:txBody>
                  <a:tcPr/>
                </a:tc>
                <a:tc>
                  <a:txBody>
                    <a:bodyPr/>
                    <a:lstStyle/>
                    <a:p>
                      <a:r>
                        <a:rPr lang="en-US" sz="1000"/>
                        <a:t>0.0087 %</a:t>
                      </a:r>
                    </a:p>
                  </a:txBody>
                  <a:tcPr/>
                </a:tc>
                <a:extLst>
                  <a:ext uri="{0D108BD9-81ED-4DB2-BD59-A6C34878D82A}">
                    <a16:rowId xmlns:a16="http://schemas.microsoft.com/office/drawing/2014/main" val="547224692"/>
                  </a:ext>
                </a:extLst>
              </a:tr>
              <a:tr h="370840">
                <a:tc>
                  <a:txBody>
                    <a:bodyPr/>
                    <a:lstStyle/>
                    <a:p>
                      <a:r>
                        <a:rPr lang="en-US" sz="1000"/>
                        <a:t>Venzo Argentina</a:t>
                      </a:r>
                    </a:p>
                  </a:txBody>
                  <a:tcPr/>
                </a:tc>
                <a:tc>
                  <a:txBody>
                    <a:bodyPr/>
                    <a:lstStyle/>
                    <a:p>
                      <a:r>
                        <a:rPr lang="en-US" sz="1000"/>
                        <a:t>44419</a:t>
                      </a:r>
                    </a:p>
                  </a:txBody>
                  <a:tcPr/>
                </a:tc>
                <a:tc>
                  <a:txBody>
                    <a:bodyPr/>
                    <a:lstStyle/>
                    <a:p>
                      <a:r>
                        <a:rPr lang="en-US" sz="1000"/>
                        <a:t>182</a:t>
                      </a:r>
                    </a:p>
                  </a:txBody>
                  <a:tcPr/>
                </a:tc>
                <a:tc>
                  <a:txBody>
                    <a:bodyPr/>
                    <a:lstStyle/>
                    <a:p>
                      <a:r>
                        <a:rPr lang="en-US" sz="1000"/>
                        <a:t>9</a:t>
                      </a:r>
                    </a:p>
                  </a:txBody>
                  <a:tcPr/>
                </a:tc>
                <a:tc>
                  <a:txBody>
                    <a:bodyPr/>
                    <a:lstStyle/>
                    <a:p>
                      <a:r>
                        <a:rPr lang="en-US" sz="1000"/>
                        <a:t>229</a:t>
                      </a:r>
                    </a:p>
                  </a:txBody>
                  <a:tcPr/>
                </a:tc>
                <a:tc>
                  <a:txBody>
                    <a:bodyPr/>
                    <a:lstStyle/>
                    <a:p>
                      <a:r>
                        <a:rPr lang="en-US" sz="1000"/>
                        <a:t>2</a:t>
                      </a:r>
                    </a:p>
                  </a:txBody>
                  <a:tcPr/>
                </a:tc>
                <a:tc>
                  <a:txBody>
                    <a:bodyPr/>
                    <a:lstStyle/>
                    <a:p>
                      <a:r>
                        <a:rPr lang="en-US" sz="1000"/>
                        <a:t>11</a:t>
                      </a:r>
                    </a:p>
                  </a:txBody>
                  <a:tcPr/>
                </a:tc>
                <a:tc>
                  <a:txBody>
                    <a:bodyPr/>
                    <a:lstStyle/>
                    <a:p>
                      <a:r>
                        <a:rPr lang="en-US" sz="1000"/>
                        <a:t>0</a:t>
                      </a:r>
                    </a:p>
                  </a:txBody>
                  <a:tcPr/>
                </a:tc>
                <a:tc>
                  <a:txBody>
                    <a:bodyPr/>
                    <a:lstStyle/>
                    <a:p>
                      <a:r>
                        <a:rPr lang="en-US" sz="1000"/>
                        <a:t>0.0607 %</a:t>
                      </a:r>
                    </a:p>
                  </a:txBody>
                  <a:tcPr/>
                </a:tc>
                <a:extLst>
                  <a:ext uri="{0D108BD9-81ED-4DB2-BD59-A6C34878D82A}">
                    <a16:rowId xmlns:a16="http://schemas.microsoft.com/office/drawing/2014/main" val="3633397006"/>
                  </a:ext>
                </a:extLst>
              </a:tr>
              <a:tr h="370840">
                <a:tc>
                  <a:txBody>
                    <a:bodyPr/>
                    <a:lstStyle/>
                    <a:p>
                      <a:r>
                        <a:rPr lang="en-US" sz="1000"/>
                        <a:t>Topmega oficial</a:t>
                      </a:r>
                    </a:p>
                  </a:txBody>
                  <a:tcPr/>
                </a:tc>
                <a:tc>
                  <a:txBody>
                    <a:bodyPr/>
                    <a:lstStyle/>
                    <a:p>
                      <a:r>
                        <a:rPr lang="en-US" sz="1000"/>
                        <a:t>31870</a:t>
                      </a:r>
                    </a:p>
                  </a:txBody>
                  <a:tcPr/>
                </a:tc>
                <a:tc>
                  <a:txBody>
                    <a:bodyPr/>
                    <a:lstStyle/>
                    <a:p>
                      <a:r>
                        <a:rPr lang="en-US" sz="1000"/>
                        <a:t>14</a:t>
                      </a:r>
                    </a:p>
                  </a:txBody>
                  <a:tcPr/>
                </a:tc>
                <a:tc>
                  <a:txBody>
                    <a:bodyPr/>
                    <a:lstStyle/>
                    <a:p>
                      <a:r>
                        <a:rPr lang="en-US" sz="1000"/>
                        <a:t>10</a:t>
                      </a:r>
                    </a:p>
                  </a:txBody>
                  <a:tcPr/>
                </a:tc>
                <a:tc>
                  <a:txBody>
                    <a:bodyPr/>
                    <a:lstStyle/>
                    <a:p>
                      <a:r>
                        <a:rPr lang="en-US" sz="1000"/>
                        <a:t>106</a:t>
                      </a:r>
                    </a:p>
                  </a:txBody>
                  <a:tcPr/>
                </a:tc>
                <a:tc>
                  <a:txBody>
                    <a:bodyPr/>
                    <a:lstStyle/>
                    <a:p>
                      <a:r>
                        <a:rPr lang="en-US" sz="1000"/>
                        <a:t>21</a:t>
                      </a:r>
                    </a:p>
                  </a:txBody>
                  <a:tcPr/>
                </a:tc>
                <a:tc>
                  <a:txBody>
                    <a:bodyPr/>
                    <a:lstStyle/>
                    <a:p>
                      <a:r>
                        <a:rPr lang="en-US" sz="1000"/>
                        <a:t>2</a:t>
                      </a:r>
                    </a:p>
                  </a:txBody>
                  <a:tcPr/>
                </a:tc>
                <a:tc>
                  <a:txBody>
                    <a:bodyPr/>
                    <a:lstStyle/>
                    <a:p>
                      <a:r>
                        <a:rPr lang="en-US" sz="1000"/>
                        <a:t>0</a:t>
                      </a:r>
                    </a:p>
                  </a:txBody>
                  <a:tcPr/>
                </a:tc>
                <a:tc>
                  <a:txBody>
                    <a:bodyPr/>
                    <a:lstStyle/>
                    <a:p>
                      <a:r>
                        <a:rPr lang="en-US" sz="1000"/>
                        <a:t>0.0405 %</a:t>
                      </a:r>
                    </a:p>
                  </a:txBody>
                  <a:tcPr/>
                </a:tc>
                <a:extLst>
                  <a:ext uri="{0D108BD9-81ED-4DB2-BD59-A6C34878D82A}">
                    <a16:rowId xmlns:a16="http://schemas.microsoft.com/office/drawing/2014/main" val="2334377330"/>
                  </a:ext>
                </a:extLst>
              </a:tr>
              <a:tr h="370840">
                <a:tc>
                  <a:txBody>
                    <a:bodyPr/>
                    <a:lstStyle/>
                    <a:p>
                      <a:r>
                        <a:rPr lang="en-US" sz="1000"/>
                        <a:t>Teknial Bikes</a:t>
                      </a:r>
                    </a:p>
                  </a:txBody>
                  <a:tcPr/>
                </a:tc>
                <a:tc>
                  <a:txBody>
                    <a:bodyPr/>
                    <a:lstStyle/>
                    <a:p>
                      <a:r>
                        <a:rPr lang="en-US" sz="1000"/>
                        <a:t>26630</a:t>
                      </a:r>
                    </a:p>
                  </a:txBody>
                  <a:tcPr/>
                </a:tc>
                <a:tc>
                  <a:txBody>
                    <a:bodyPr/>
                    <a:lstStyle/>
                    <a:p>
                      <a:r>
                        <a:rPr lang="en-US" sz="1000"/>
                        <a:t>551</a:t>
                      </a:r>
                    </a:p>
                  </a:txBody>
                  <a:tcPr/>
                </a:tc>
                <a:tc>
                  <a:txBody>
                    <a:bodyPr/>
                    <a:lstStyle/>
                    <a:p>
                      <a:r>
                        <a:rPr lang="en-US" sz="1000"/>
                        <a:t>4</a:t>
                      </a:r>
                    </a:p>
                  </a:txBody>
                  <a:tcPr/>
                </a:tc>
                <a:tc>
                  <a:txBody>
                    <a:bodyPr/>
                    <a:lstStyle/>
                    <a:p>
                      <a:r>
                        <a:rPr lang="en-US" sz="1000"/>
                        <a:t>20</a:t>
                      </a:r>
                    </a:p>
                  </a:txBody>
                  <a:tcPr/>
                </a:tc>
                <a:tc>
                  <a:txBody>
                    <a:bodyPr/>
                    <a:lstStyle/>
                    <a:p>
                      <a:r>
                        <a:rPr lang="en-US" sz="1000"/>
                        <a:t>14</a:t>
                      </a:r>
                    </a:p>
                  </a:txBody>
                  <a:tcPr/>
                </a:tc>
                <a:tc>
                  <a:txBody>
                    <a:bodyPr/>
                    <a:lstStyle/>
                    <a:p>
                      <a:r>
                        <a:rPr lang="en-US" sz="1000"/>
                        <a:t>0</a:t>
                      </a:r>
                    </a:p>
                  </a:txBody>
                  <a:tcPr/>
                </a:tc>
                <a:tc>
                  <a:txBody>
                    <a:bodyPr/>
                    <a:lstStyle/>
                    <a:p>
                      <a:r>
                        <a:rPr lang="en-US" sz="1000"/>
                        <a:t>0</a:t>
                      </a:r>
                    </a:p>
                  </a:txBody>
                  <a:tcPr/>
                </a:tc>
                <a:tc>
                  <a:txBody>
                    <a:bodyPr/>
                    <a:lstStyle/>
                    <a:p>
                      <a:r>
                        <a:rPr lang="en-US" sz="1000"/>
                        <a:t>0.0323 %</a:t>
                      </a:r>
                    </a:p>
                  </a:txBody>
                  <a:tcPr/>
                </a:tc>
                <a:extLst>
                  <a:ext uri="{0D108BD9-81ED-4DB2-BD59-A6C34878D82A}">
                    <a16:rowId xmlns:a16="http://schemas.microsoft.com/office/drawing/2014/main" val="3922666720"/>
                  </a:ext>
                </a:extLst>
              </a:tr>
              <a:tr h="370840">
                <a:tc>
                  <a:txBody>
                    <a:bodyPr/>
                    <a:lstStyle/>
                    <a:p>
                      <a:r>
                        <a:rPr lang="en-US" sz="1000"/>
                        <a:t>Motomel Bicicletas</a:t>
                      </a:r>
                    </a:p>
                  </a:txBody>
                  <a:tcPr/>
                </a:tc>
                <a:tc>
                  <a:txBody>
                    <a:bodyPr/>
                    <a:lstStyle/>
                    <a:p>
                      <a:r>
                        <a:rPr lang="en-US" sz="1000"/>
                        <a:t>24598</a:t>
                      </a:r>
                    </a:p>
                  </a:txBody>
                  <a:tcPr/>
                </a:tc>
                <a:tc>
                  <a:txBody>
                    <a:bodyPr/>
                    <a:lstStyle/>
                    <a:p>
                      <a:r>
                        <a:rPr lang="en-US" sz="1000"/>
                        <a:t>2688</a:t>
                      </a:r>
                    </a:p>
                  </a:txBody>
                  <a:tcPr/>
                </a:tc>
                <a:tc>
                  <a:txBody>
                    <a:bodyPr/>
                    <a:lstStyle/>
                    <a:p>
                      <a:r>
                        <a:rPr lang="en-US" sz="1000"/>
                        <a:t>5</a:t>
                      </a:r>
                    </a:p>
                  </a:txBody>
                  <a:tcPr/>
                </a:tc>
                <a:tc>
                  <a:txBody>
                    <a:bodyPr/>
                    <a:lstStyle/>
                    <a:p>
                      <a:r>
                        <a:rPr lang="en-US" sz="1000"/>
                        <a:t>92</a:t>
                      </a:r>
                    </a:p>
                  </a:txBody>
                  <a:tcPr/>
                </a:tc>
                <a:tc>
                  <a:txBody>
                    <a:bodyPr/>
                    <a:lstStyle/>
                    <a:p>
                      <a:r>
                        <a:rPr lang="en-US" sz="1000"/>
                        <a:t>141</a:t>
                      </a:r>
                    </a:p>
                  </a:txBody>
                  <a:tcPr/>
                </a:tc>
                <a:tc>
                  <a:txBody>
                    <a:bodyPr/>
                    <a:lstStyle/>
                    <a:p>
                      <a:r>
                        <a:rPr lang="en-US" sz="1000"/>
                        <a:t>3</a:t>
                      </a:r>
                    </a:p>
                  </a:txBody>
                  <a:tcPr/>
                </a:tc>
                <a:tc>
                  <a:txBody>
                    <a:bodyPr/>
                    <a:lstStyle/>
                    <a:p>
                      <a:r>
                        <a:rPr lang="en-US" sz="1000"/>
                        <a:t>0</a:t>
                      </a:r>
                    </a:p>
                  </a:txBody>
                  <a:tcPr/>
                </a:tc>
                <a:tc>
                  <a:txBody>
                    <a:bodyPr/>
                    <a:lstStyle/>
                    <a:p>
                      <a:r>
                        <a:rPr lang="en-US" sz="1000"/>
                        <a:t>0.2030 %</a:t>
                      </a:r>
                    </a:p>
                  </a:txBody>
                  <a:tcPr/>
                </a:tc>
                <a:extLst>
                  <a:ext uri="{0D108BD9-81ED-4DB2-BD59-A6C34878D82A}">
                    <a16:rowId xmlns:a16="http://schemas.microsoft.com/office/drawing/2014/main" val="796579736"/>
                  </a:ext>
                </a:extLst>
              </a:tr>
            </a:tbl>
          </a:graphicData>
        </a:graphic>
      </p:graphicFrame>
      <p:sp>
        <p:nvSpPr>
          <p:cNvPr id="4" name="Text Placeholder 3">
            <a:extLst>
              <a:ext uri="{FF2B5EF4-FFF2-40B4-BE49-F238E27FC236}">
                <a16:creationId xmlns:a16="http://schemas.microsoft.com/office/drawing/2014/main" id="{E6EC9080-68C0-44DC-86CA-58FF7D9D6B33}"/>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087506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47C49-6AA4-4859-86A3-C231424E36BF}"/>
              </a:ext>
            </a:extLst>
          </p:cNvPr>
          <p:cNvSpPr>
            <a:spLocks noGrp="1"/>
          </p:cNvSpPr>
          <p:nvPr>
            <p:ph type="title"/>
          </p:nvPr>
        </p:nvSpPr>
        <p:spPr/>
        <p:txBody>
          <a:bodyPr/>
          <a:lstStyle/>
          <a:p>
            <a:r>
              <a:rPr lang="en-US"/>
              <a:t>Facebook Key Metrics Radar | Teknialbikes</a:t>
            </a:r>
          </a:p>
        </p:txBody>
      </p:sp>
      <p:graphicFrame>
        <p:nvGraphicFramePr>
          <p:cNvPr id="6" name="Chart Placeholder 5">
            <a:extLst>
              <a:ext uri="{FF2B5EF4-FFF2-40B4-BE49-F238E27FC236}">
                <a16:creationId xmlns:a16="http://schemas.microsoft.com/office/drawing/2014/main" id="{DC3F17DC-B6EB-4512-ABE5-442B02380DF8}"/>
              </a:ext>
            </a:extLst>
          </p:cNvPr>
          <p:cNvGraphicFramePr>
            <a:graphicFrameLocks noGrp="1"/>
          </p:cNvGraphicFramePr>
          <p:nvPr>
            <p:ph type="chart" sz="quarter" idx="13"/>
            <p:extLst>
              <p:ext uri="{D42A27DB-BD31-4B8C-83A1-F6EECF244321}">
                <p14:modId xmlns:p14="http://schemas.microsoft.com/office/powerpoint/2010/main" val="35696427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9F695F-27EA-4318-B377-8408416F7196}"/>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F9517C31-235A-4BC6-A022-EC07EBCF84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7456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8D360-4525-4847-B32B-7909BFF7774A}"/>
              </a:ext>
            </a:extLst>
          </p:cNvPr>
          <p:cNvSpPr>
            <a:spLocks noGrp="1"/>
          </p:cNvSpPr>
          <p:nvPr>
            <p:ph type="title"/>
          </p:nvPr>
        </p:nvSpPr>
        <p:spPr/>
        <p:txBody>
          <a:bodyPr/>
          <a:lstStyle/>
          <a:p>
            <a:r>
              <a:rPr lang="en-US"/>
              <a:t>Facebook Fan Distribution | Teknialbikes</a:t>
            </a:r>
          </a:p>
        </p:txBody>
      </p:sp>
      <p:graphicFrame>
        <p:nvGraphicFramePr>
          <p:cNvPr id="6" name="Chart Placeholder 5">
            <a:extLst>
              <a:ext uri="{FF2B5EF4-FFF2-40B4-BE49-F238E27FC236}">
                <a16:creationId xmlns:a16="http://schemas.microsoft.com/office/drawing/2014/main" id="{775B0ED8-2ECA-4C0A-8CFF-A489A66D596A}"/>
              </a:ext>
            </a:extLst>
          </p:cNvPr>
          <p:cNvGraphicFramePr>
            <a:graphicFrameLocks noGrp="1"/>
          </p:cNvGraphicFramePr>
          <p:nvPr>
            <p:ph type="chart" sz="quarter" idx="13"/>
            <p:extLst>
              <p:ext uri="{D42A27DB-BD31-4B8C-83A1-F6EECF244321}">
                <p14:modId xmlns:p14="http://schemas.microsoft.com/office/powerpoint/2010/main" val="26957489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B8F176-AD07-42E9-B831-7A5B7778BE9D}"/>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BB485901-2F5F-402D-87B0-313C3D5E7D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29418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8E696-AB29-41BF-9EA2-731431891C66}"/>
              </a:ext>
            </a:extLst>
          </p:cNvPr>
          <p:cNvSpPr>
            <a:spLocks noGrp="1"/>
          </p:cNvSpPr>
          <p:nvPr>
            <p:ph type="title"/>
          </p:nvPr>
        </p:nvSpPr>
        <p:spPr/>
        <p:txBody>
          <a:bodyPr/>
          <a:lstStyle/>
          <a:p>
            <a:r>
              <a:rPr lang="en-US"/>
              <a:t>Facebook +/- Fan Distribution | Teknialbikes</a:t>
            </a:r>
          </a:p>
        </p:txBody>
      </p:sp>
      <p:graphicFrame>
        <p:nvGraphicFramePr>
          <p:cNvPr id="6" name="Chart Placeholder 5">
            <a:extLst>
              <a:ext uri="{FF2B5EF4-FFF2-40B4-BE49-F238E27FC236}">
                <a16:creationId xmlns:a16="http://schemas.microsoft.com/office/drawing/2014/main" id="{48AC235A-6C83-4BF9-9E8B-34C3170D143B}"/>
              </a:ext>
            </a:extLst>
          </p:cNvPr>
          <p:cNvGraphicFramePr>
            <a:graphicFrameLocks noGrp="1"/>
          </p:cNvGraphicFramePr>
          <p:nvPr>
            <p:ph type="chart" sz="quarter" idx="13"/>
            <p:extLst>
              <p:ext uri="{D42A27DB-BD31-4B8C-83A1-F6EECF244321}">
                <p14:modId xmlns:p14="http://schemas.microsoft.com/office/powerpoint/2010/main" val="18859511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298EE7-3073-48C8-8015-DFF5C1E15DB8}"/>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C7562BC4-6E91-4B37-AC7E-D4C8057EE1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49206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27E77-481A-48C7-867E-92B6A893F1F7}"/>
              </a:ext>
            </a:extLst>
          </p:cNvPr>
          <p:cNvSpPr>
            <a:spLocks noGrp="1"/>
          </p:cNvSpPr>
          <p:nvPr>
            <p:ph type="title"/>
          </p:nvPr>
        </p:nvSpPr>
        <p:spPr/>
        <p:txBody>
          <a:bodyPr/>
          <a:lstStyle/>
          <a:p>
            <a:r>
              <a:rPr lang="en-US"/>
              <a:t>Facebook Posts Distribution | Teknialbikes</a:t>
            </a:r>
          </a:p>
        </p:txBody>
      </p:sp>
      <p:graphicFrame>
        <p:nvGraphicFramePr>
          <p:cNvPr id="6" name="Chart Placeholder 5">
            <a:extLst>
              <a:ext uri="{FF2B5EF4-FFF2-40B4-BE49-F238E27FC236}">
                <a16:creationId xmlns:a16="http://schemas.microsoft.com/office/drawing/2014/main" id="{2F39894D-D46C-4C35-ABFD-F8D41BBE1491}"/>
              </a:ext>
            </a:extLst>
          </p:cNvPr>
          <p:cNvGraphicFramePr>
            <a:graphicFrameLocks noGrp="1"/>
          </p:cNvGraphicFramePr>
          <p:nvPr>
            <p:ph type="chart" sz="quarter" idx="13"/>
            <p:extLst>
              <p:ext uri="{D42A27DB-BD31-4B8C-83A1-F6EECF244321}">
                <p14:modId xmlns:p14="http://schemas.microsoft.com/office/powerpoint/2010/main" val="15959042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34A227-ECA7-4E3D-9BFF-5D1747E49201}"/>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6F8270B1-D9D0-4F48-AB13-F74025ED0E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28915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2C383-A1A2-4C0B-80B4-DB1DB6D4013C}"/>
              </a:ext>
            </a:extLst>
          </p:cNvPr>
          <p:cNvSpPr>
            <a:spLocks noGrp="1"/>
          </p:cNvSpPr>
          <p:nvPr>
            <p:ph type="title"/>
          </p:nvPr>
        </p:nvSpPr>
        <p:spPr/>
        <p:txBody>
          <a:bodyPr/>
          <a:lstStyle/>
          <a:p>
            <a:r>
              <a:rPr lang="en-US"/>
              <a:t>Facebook Interactions Distribution | Teknialbikes</a:t>
            </a:r>
          </a:p>
        </p:txBody>
      </p:sp>
      <p:graphicFrame>
        <p:nvGraphicFramePr>
          <p:cNvPr id="6" name="Chart Placeholder 5">
            <a:extLst>
              <a:ext uri="{FF2B5EF4-FFF2-40B4-BE49-F238E27FC236}">
                <a16:creationId xmlns:a16="http://schemas.microsoft.com/office/drawing/2014/main" id="{B2C133F3-2AB9-43C2-B43F-13EC6BCEAD43}"/>
              </a:ext>
            </a:extLst>
          </p:cNvPr>
          <p:cNvGraphicFramePr>
            <a:graphicFrameLocks noGrp="1"/>
          </p:cNvGraphicFramePr>
          <p:nvPr>
            <p:ph type="chart" sz="quarter" idx="13"/>
            <p:extLst>
              <p:ext uri="{D42A27DB-BD31-4B8C-83A1-F6EECF244321}">
                <p14:modId xmlns:p14="http://schemas.microsoft.com/office/powerpoint/2010/main" val="28332071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692770-C5D1-4235-95F7-57D19F2EA2C7}"/>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77C3EFAD-2345-471B-B64C-79A11B1B3B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8048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FF17B-EF90-46FD-B582-17AB2E055DEE}"/>
              </a:ext>
            </a:extLst>
          </p:cNvPr>
          <p:cNvSpPr>
            <a:spLocks noGrp="1"/>
          </p:cNvSpPr>
          <p:nvPr>
            <p:ph type="title"/>
          </p:nvPr>
        </p:nvSpPr>
        <p:spPr/>
        <p:txBody>
          <a:bodyPr/>
          <a:lstStyle/>
          <a:p>
            <a:r>
              <a:rPr lang="en-US"/>
              <a:t>Facebook Page Likes Total | Teknialbikes</a:t>
            </a:r>
          </a:p>
        </p:txBody>
      </p:sp>
      <p:graphicFrame>
        <p:nvGraphicFramePr>
          <p:cNvPr id="6" name="Chart Placeholder 5">
            <a:extLst>
              <a:ext uri="{FF2B5EF4-FFF2-40B4-BE49-F238E27FC236}">
                <a16:creationId xmlns:a16="http://schemas.microsoft.com/office/drawing/2014/main" id="{2B9522C4-BFDA-40B4-999D-C3298B12668D}"/>
              </a:ext>
            </a:extLst>
          </p:cNvPr>
          <p:cNvGraphicFramePr>
            <a:graphicFrameLocks noGrp="1"/>
          </p:cNvGraphicFramePr>
          <p:nvPr>
            <p:ph type="chart" sz="quarter" idx="13"/>
            <p:extLst>
              <p:ext uri="{D42A27DB-BD31-4B8C-83A1-F6EECF244321}">
                <p14:modId xmlns:p14="http://schemas.microsoft.com/office/powerpoint/2010/main" val="29276996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2F6A9D-97CB-4445-880F-ECA648A0B6EF}"/>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1BBA80CF-92E7-465C-A15C-034E8B31BF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073519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E0544-83B7-44B8-A28A-7C902F57E0CB}"/>
              </a:ext>
            </a:extLst>
          </p:cNvPr>
          <p:cNvSpPr>
            <a:spLocks noGrp="1"/>
          </p:cNvSpPr>
          <p:nvPr>
            <p:ph type="title"/>
          </p:nvPr>
        </p:nvSpPr>
        <p:spPr/>
        <p:txBody>
          <a:bodyPr/>
          <a:lstStyle/>
          <a:p>
            <a:r>
              <a:rPr lang="en-US"/>
              <a:t>Facebook Fans Change | Teknialbikes</a:t>
            </a:r>
          </a:p>
        </p:txBody>
      </p:sp>
      <p:graphicFrame>
        <p:nvGraphicFramePr>
          <p:cNvPr id="6" name="Chart Placeholder 5">
            <a:extLst>
              <a:ext uri="{FF2B5EF4-FFF2-40B4-BE49-F238E27FC236}">
                <a16:creationId xmlns:a16="http://schemas.microsoft.com/office/drawing/2014/main" id="{2CE011DD-468B-4045-B057-D6366269F457}"/>
              </a:ext>
            </a:extLst>
          </p:cNvPr>
          <p:cNvGraphicFramePr>
            <a:graphicFrameLocks noGrp="1"/>
          </p:cNvGraphicFramePr>
          <p:nvPr>
            <p:ph type="chart" sz="quarter" idx="13"/>
            <p:extLst>
              <p:ext uri="{D42A27DB-BD31-4B8C-83A1-F6EECF244321}">
                <p14:modId xmlns:p14="http://schemas.microsoft.com/office/powerpoint/2010/main" val="33801448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9B177E-7562-4CB0-87C1-AAF971C0CE1B}"/>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964AE028-A32E-4261-94AB-3B2EC82A0D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17265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44D6A-2A98-442C-B5EE-28679C6BFFFA}"/>
              </a:ext>
            </a:extLst>
          </p:cNvPr>
          <p:cNvSpPr>
            <a:spLocks noGrp="1"/>
          </p:cNvSpPr>
          <p:nvPr>
            <p:ph type="title"/>
          </p:nvPr>
        </p:nvSpPr>
        <p:spPr/>
        <p:txBody>
          <a:bodyPr/>
          <a:lstStyle/>
          <a:p>
            <a:r>
              <a:rPr lang="en-US"/>
              <a:t>Facebook Fans Change Per Weekday | Teknialbikes</a:t>
            </a:r>
          </a:p>
        </p:txBody>
      </p:sp>
      <p:graphicFrame>
        <p:nvGraphicFramePr>
          <p:cNvPr id="6" name="Chart Placeholder 5">
            <a:extLst>
              <a:ext uri="{FF2B5EF4-FFF2-40B4-BE49-F238E27FC236}">
                <a16:creationId xmlns:a16="http://schemas.microsoft.com/office/drawing/2014/main" id="{F164112F-2BDB-4BB9-A32C-08FE78EBB9EE}"/>
              </a:ext>
            </a:extLst>
          </p:cNvPr>
          <p:cNvGraphicFramePr>
            <a:graphicFrameLocks noGrp="1"/>
          </p:cNvGraphicFramePr>
          <p:nvPr>
            <p:ph type="chart" sz="quarter" idx="13"/>
            <p:extLst>
              <p:ext uri="{D42A27DB-BD31-4B8C-83A1-F6EECF244321}">
                <p14:modId xmlns:p14="http://schemas.microsoft.com/office/powerpoint/2010/main" val="37886131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FF957A-69F5-40FB-B20A-31EAD75CBE95}"/>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DE1E45F9-748F-4EAB-B97F-335CD84250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96736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4D22F-5F77-440B-9CDD-CD400E10930F}"/>
              </a:ext>
            </a:extLst>
          </p:cNvPr>
          <p:cNvSpPr>
            <a:spLocks noGrp="1"/>
          </p:cNvSpPr>
          <p:nvPr>
            <p:ph type="title"/>
          </p:nvPr>
        </p:nvSpPr>
        <p:spPr/>
        <p:txBody>
          <a:bodyPr/>
          <a:lstStyle/>
          <a:p>
            <a:r>
              <a:rPr lang="en-US"/>
              <a:t>Facebook Fans Change Rate | Teknialbikes</a:t>
            </a:r>
          </a:p>
        </p:txBody>
      </p:sp>
      <p:graphicFrame>
        <p:nvGraphicFramePr>
          <p:cNvPr id="6" name="Chart Placeholder 5">
            <a:extLst>
              <a:ext uri="{FF2B5EF4-FFF2-40B4-BE49-F238E27FC236}">
                <a16:creationId xmlns:a16="http://schemas.microsoft.com/office/drawing/2014/main" id="{AEF33FC1-D070-4ADD-8D73-4AC72F034D96}"/>
              </a:ext>
            </a:extLst>
          </p:cNvPr>
          <p:cNvGraphicFramePr>
            <a:graphicFrameLocks noGrp="1"/>
          </p:cNvGraphicFramePr>
          <p:nvPr>
            <p:ph type="chart" sz="quarter" idx="13"/>
            <p:extLst>
              <p:ext uri="{D42A27DB-BD31-4B8C-83A1-F6EECF244321}">
                <p14:modId xmlns:p14="http://schemas.microsoft.com/office/powerpoint/2010/main" val="39867789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EDF87F-3FDB-4176-A134-C4AF43A31EC2}"/>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BFB63368-1046-4054-BD6D-F370CC88CD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86924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C6CBA-DD84-408F-BDD4-851F91A29728}"/>
              </a:ext>
            </a:extLst>
          </p:cNvPr>
          <p:cNvSpPr>
            <a:spLocks noGrp="1"/>
          </p:cNvSpPr>
          <p:nvPr>
            <p:ph type="title"/>
          </p:nvPr>
        </p:nvSpPr>
        <p:spPr/>
        <p:txBody>
          <a:bodyPr/>
          <a:lstStyle/>
          <a:p>
            <a:r>
              <a:rPr lang="en-US"/>
              <a:t>Facebook Own Posts | Teknialbikes</a:t>
            </a:r>
          </a:p>
        </p:txBody>
      </p:sp>
      <p:graphicFrame>
        <p:nvGraphicFramePr>
          <p:cNvPr id="6" name="Chart Placeholder 5">
            <a:extLst>
              <a:ext uri="{FF2B5EF4-FFF2-40B4-BE49-F238E27FC236}">
                <a16:creationId xmlns:a16="http://schemas.microsoft.com/office/drawing/2014/main" id="{2D4DD064-E6EA-4C84-919C-58B593FC5582}"/>
              </a:ext>
            </a:extLst>
          </p:cNvPr>
          <p:cNvGraphicFramePr>
            <a:graphicFrameLocks noGrp="1"/>
          </p:cNvGraphicFramePr>
          <p:nvPr>
            <p:ph type="chart" sz="quarter" idx="13"/>
            <p:extLst>
              <p:ext uri="{D42A27DB-BD31-4B8C-83A1-F6EECF244321}">
                <p14:modId xmlns:p14="http://schemas.microsoft.com/office/powerpoint/2010/main" val="265549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C614C9-BC53-4DE8-B8E0-D5BCF4B422F4}"/>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217BF3BC-DEBA-45CC-9F58-42BDAC5F35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64627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A0A2A-5E3C-4C67-A92E-D8973D824D4B}"/>
              </a:ext>
            </a:extLst>
          </p:cNvPr>
          <p:cNvSpPr>
            <a:spLocks noGrp="1"/>
          </p:cNvSpPr>
          <p:nvPr>
            <p:ph type="title"/>
          </p:nvPr>
        </p:nvSpPr>
        <p:spPr/>
        <p:txBody>
          <a:bodyPr/>
          <a:lstStyle/>
          <a:p>
            <a:r>
              <a:rPr lang="en-US"/>
              <a:t>Facebook Own Posts By Hour | Teknialbikes</a:t>
            </a:r>
          </a:p>
        </p:txBody>
      </p:sp>
      <p:graphicFrame>
        <p:nvGraphicFramePr>
          <p:cNvPr id="6" name="Chart Placeholder 5">
            <a:extLst>
              <a:ext uri="{FF2B5EF4-FFF2-40B4-BE49-F238E27FC236}">
                <a16:creationId xmlns:a16="http://schemas.microsoft.com/office/drawing/2014/main" id="{7E6516D3-7376-4E6E-8263-4D65BD0F6C21}"/>
              </a:ext>
            </a:extLst>
          </p:cNvPr>
          <p:cNvGraphicFramePr>
            <a:graphicFrameLocks noGrp="1"/>
          </p:cNvGraphicFramePr>
          <p:nvPr>
            <p:ph type="chart" sz="quarter" idx="13"/>
            <p:extLst>
              <p:ext uri="{D42A27DB-BD31-4B8C-83A1-F6EECF244321}">
                <p14:modId xmlns:p14="http://schemas.microsoft.com/office/powerpoint/2010/main" val="37134706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EA1852-F4B7-4008-B862-6B57A1F1C4B4}"/>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AF9B2636-5A8D-44AB-9CCA-9C7083791D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75197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E98AA-AAB7-4B8A-B59D-B505CDD8C869}"/>
              </a:ext>
            </a:extLst>
          </p:cNvPr>
          <p:cNvSpPr>
            <a:spLocks noGrp="1"/>
          </p:cNvSpPr>
          <p:nvPr>
            <p:ph type="title"/>
          </p:nvPr>
        </p:nvSpPr>
        <p:spPr/>
        <p:txBody>
          <a:bodyPr/>
          <a:lstStyle/>
          <a:p>
            <a:r>
              <a:rPr lang="en-US"/>
              <a:t>Facebook Own Posts By Weekday | Teknialbikes</a:t>
            </a:r>
          </a:p>
        </p:txBody>
      </p:sp>
      <p:graphicFrame>
        <p:nvGraphicFramePr>
          <p:cNvPr id="6" name="Chart Placeholder 5">
            <a:extLst>
              <a:ext uri="{FF2B5EF4-FFF2-40B4-BE49-F238E27FC236}">
                <a16:creationId xmlns:a16="http://schemas.microsoft.com/office/drawing/2014/main" id="{7669A6B6-7F0B-4BAD-8343-5D6C08BF2510}"/>
              </a:ext>
            </a:extLst>
          </p:cNvPr>
          <p:cNvGraphicFramePr>
            <a:graphicFrameLocks noGrp="1"/>
          </p:cNvGraphicFramePr>
          <p:nvPr>
            <p:ph type="chart" sz="quarter" idx="13"/>
            <p:extLst>
              <p:ext uri="{D42A27DB-BD31-4B8C-83A1-F6EECF244321}">
                <p14:modId xmlns:p14="http://schemas.microsoft.com/office/powerpoint/2010/main" val="8436539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B8B985-7413-443D-872D-05FA66FA2C20}"/>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353520EA-4258-4836-87AF-58ED83D48B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41373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9F8C6-D6B4-4B1E-87EC-48483892676C}"/>
              </a:ext>
            </a:extLst>
          </p:cNvPr>
          <p:cNvSpPr>
            <a:spLocks noGrp="1"/>
          </p:cNvSpPr>
          <p:nvPr>
            <p:ph type="title"/>
          </p:nvPr>
        </p:nvSpPr>
        <p:spPr/>
        <p:txBody>
          <a:bodyPr/>
          <a:lstStyle/>
          <a:p>
            <a:r>
              <a:rPr lang="en-US"/>
              <a:t>Facebook Interactions Distribution | Teknialbikes</a:t>
            </a:r>
          </a:p>
        </p:txBody>
      </p:sp>
      <p:graphicFrame>
        <p:nvGraphicFramePr>
          <p:cNvPr id="6" name="Chart Placeholder 5">
            <a:extLst>
              <a:ext uri="{FF2B5EF4-FFF2-40B4-BE49-F238E27FC236}">
                <a16:creationId xmlns:a16="http://schemas.microsoft.com/office/drawing/2014/main" id="{97D435C6-4365-45D3-A23A-262DDB9B6BD4}"/>
              </a:ext>
            </a:extLst>
          </p:cNvPr>
          <p:cNvGraphicFramePr>
            <a:graphicFrameLocks noGrp="1"/>
          </p:cNvGraphicFramePr>
          <p:nvPr>
            <p:ph type="chart" sz="quarter" idx="13"/>
            <p:extLst>
              <p:ext uri="{D42A27DB-BD31-4B8C-83A1-F6EECF244321}">
                <p14:modId xmlns:p14="http://schemas.microsoft.com/office/powerpoint/2010/main" val="15662143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E3466B-4A6F-4EE7-BA69-CA467F56A67D}"/>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2635DF61-BA4F-4F63-9136-D396C748BD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86862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933D1-0D5F-4448-BF7D-BDA725D75A14}"/>
              </a:ext>
            </a:extLst>
          </p:cNvPr>
          <p:cNvSpPr>
            <a:spLocks noGrp="1"/>
          </p:cNvSpPr>
          <p:nvPr>
            <p:ph type="title"/>
          </p:nvPr>
        </p:nvSpPr>
        <p:spPr/>
        <p:txBody>
          <a:bodyPr/>
          <a:lstStyle/>
          <a:p>
            <a:r>
              <a:rPr lang="en-US"/>
              <a:t>Facebook Post Type Distribution Per Profile | Teknialbikes</a:t>
            </a:r>
          </a:p>
        </p:txBody>
      </p:sp>
      <p:graphicFrame>
        <p:nvGraphicFramePr>
          <p:cNvPr id="6" name="Chart Placeholder 5">
            <a:extLst>
              <a:ext uri="{FF2B5EF4-FFF2-40B4-BE49-F238E27FC236}">
                <a16:creationId xmlns:a16="http://schemas.microsoft.com/office/drawing/2014/main" id="{4CE47281-828F-4A45-A9EB-2E7BBE921C4C}"/>
              </a:ext>
            </a:extLst>
          </p:cNvPr>
          <p:cNvGraphicFramePr>
            <a:graphicFrameLocks noGrp="1"/>
          </p:cNvGraphicFramePr>
          <p:nvPr>
            <p:ph type="chart" sz="quarter" idx="13"/>
            <p:extLst>
              <p:ext uri="{D42A27DB-BD31-4B8C-83A1-F6EECF244321}">
                <p14:modId xmlns:p14="http://schemas.microsoft.com/office/powerpoint/2010/main" val="38666056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5A066C-8833-4092-B635-C9D880F41AD0}"/>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06DE79A8-EED6-4979-A7A8-D66E08FA2C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51280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36132-3352-4078-BC96-F759F247DAF5}"/>
              </a:ext>
            </a:extLst>
          </p:cNvPr>
          <p:cNvSpPr>
            <a:spLocks noGrp="1"/>
          </p:cNvSpPr>
          <p:nvPr>
            <p:ph type="title"/>
          </p:nvPr>
        </p:nvSpPr>
        <p:spPr/>
        <p:txBody>
          <a:bodyPr/>
          <a:lstStyle/>
          <a:p>
            <a:r>
              <a:rPr lang="en-US"/>
              <a:t>Facebook Interaction Rate By Weekday | Teknialbikes</a:t>
            </a:r>
          </a:p>
        </p:txBody>
      </p:sp>
      <p:graphicFrame>
        <p:nvGraphicFramePr>
          <p:cNvPr id="6" name="Chart Placeholder 5">
            <a:extLst>
              <a:ext uri="{FF2B5EF4-FFF2-40B4-BE49-F238E27FC236}">
                <a16:creationId xmlns:a16="http://schemas.microsoft.com/office/drawing/2014/main" id="{57E08C56-A829-4371-A4CE-E1765732A68F}"/>
              </a:ext>
            </a:extLst>
          </p:cNvPr>
          <p:cNvGraphicFramePr>
            <a:graphicFrameLocks noGrp="1"/>
          </p:cNvGraphicFramePr>
          <p:nvPr>
            <p:ph type="chart" sz="quarter" idx="13"/>
            <p:extLst>
              <p:ext uri="{D42A27DB-BD31-4B8C-83A1-F6EECF244321}">
                <p14:modId xmlns:p14="http://schemas.microsoft.com/office/powerpoint/2010/main" val="11808773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43ED97-EDDB-4761-BE66-A09BF22B9837}"/>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83AB2DD0-568A-47CD-AD4D-6651F1EAB2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73966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A9385-C2D8-494E-9DA6-C83BB975385C}"/>
              </a:ext>
            </a:extLst>
          </p:cNvPr>
          <p:cNvSpPr>
            <a:spLocks noGrp="1"/>
          </p:cNvSpPr>
          <p:nvPr>
            <p:ph type="title"/>
          </p:nvPr>
        </p:nvSpPr>
        <p:spPr/>
        <p:txBody>
          <a:bodyPr/>
          <a:lstStyle/>
          <a:p>
            <a:r>
              <a:rPr lang="en-US"/>
              <a:t>Facebook Interaction Rate | Teknialbikes</a:t>
            </a:r>
          </a:p>
        </p:txBody>
      </p:sp>
      <p:graphicFrame>
        <p:nvGraphicFramePr>
          <p:cNvPr id="6" name="Chart Placeholder 5">
            <a:extLst>
              <a:ext uri="{FF2B5EF4-FFF2-40B4-BE49-F238E27FC236}">
                <a16:creationId xmlns:a16="http://schemas.microsoft.com/office/drawing/2014/main" id="{A6FD6534-76EB-4F5D-9DD9-72DF9F611F19}"/>
              </a:ext>
            </a:extLst>
          </p:cNvPr>
          <p:cNvGraphicFramePr>
            <a:graphicFrameLocks noGrp="1"/>
          </p:cNvGraphicFramePr>
          <p:nvPr>
            <p:ph type="chart" sz="quarter" idx="13"/>
            <p:extLst>
              <p:ext uri="{D42A27DB-BD31-4B8C-83A1-F6EECF244321}">
                <p14:modId xmlns:p14="http://schemas.microsoft.com/office/powerpoint/2010/main" val="13173485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81C7D6-9B08-42C7-BFB5-C39E43E6149C}"/>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3508AA7E-32D7-4C29-88D4-C099740B04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2762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40A0B-EB87-4B37-B9EC-176D69B40965}"/>
              </a:ext>
            </a:extLst>
          </p:cNvPr>
          <p:cNvSpPr>
            <a:spLocks noGrp="1"/>
          </p:cNvSpPr>
          <p:nvPr>
            <p:ph type="title"/>
          </p:nvPr>
        </p:nvSpPr>
        <p:spPr/>
        <p:txBody>
          <a:bodyPr/>
          <a:lstStyle/>
          <a:p>
            <a:r>
              <a:rPr lang="en-US"/>
              <a:t>Facebook Interaction Rate By Post Type | Teknialbikes</a:t>
            </a:r>
          </a:p>
        </p:txBody>
      </p:sp>
      <p:graphicFrame>
        <p:nvGraphicFramePr>
          <p:cNvPr id="6" name="Chart Placeholder 5">
            <a:extLst>
              <a:ext uri="{FF2B5EF4-FFF2-40B4-BE49-F238E27FC236}">
                <a16:creationId xmlns:a16="http://schemas.microsoft.com/office/drawing/2014/main" id="{6E75624C-B32C-4428-82CE-3CEE37D31C6A}"/>
              </a:ext>
            </a:extLst>
          </p:cNvPr>
          <p:cNvGraphicFramePr>
            <a:graphicFrameLocks noGrp="1"/>
          </p:cNvGraphicFramePr>
          <p:nvPr>
            <p:ph type="chart" sz="quarter" idx="13"/>
            <p:extLst>
              <p:ext uri="{D42A27DB-BD31-4B8C-83A1-F6EECF244321}">
                <p14:modId xmlns:p14="http://schemas.microsoft.com/office/powerpoint/2010/main" val="9627546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96F7FC-6209-4C31-A08D-50723B2709F4}"/>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F0FA7724-A25D-46A1-9378-E3FC3AD18B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36973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50045-DEEC-49DA-8BF9-8601F1F647A3}"/>
              </a:ext>
            </a:extLst>
          </p:cNvPr>
          <p:cNvSpPr>
            <a:spLocks noGrp="1"/>
          </p:cNvSpPr>
          <p:nvPr>
            <p:ph type="title"/>
          </p:nvPr>
        </p:nvSpPr>
        <p:spPr/>
        <p:txBody>
          <a:bodyPr/>
          <a:lstStyle/>
          <a:p>
            <a:r>
              <a:rPr lang="en-US"/>
              <a:t>Facebook Interaction Rate By Hour | Teknialbikes</a:t>
            </a:r>
          </a:p>
        </p:txBody>
      </p:sp>
      <p:graphicFrame>
        <p:nvGraphicFramePr>
          <p:cNvPr id="6" name="Chart Placeholder 5">
            <a:extLst>
              <a:ext uri="{FF2B5EF4-FFF2-40B4-BE49-F238E27FC236}">
                <a16:creationId xmlns:a16="http://schemas.microsoft.com/office/drawing/2014/main" id="{D3EDCB34-D0B4-4C19-BC65-0A650056C1CF}"/>
              </a:ext>
            </a:extLst>
          </p:cNvPr>
          <p:cNvGraphicFramePr>
            <a:graphicFrameLocks noGrp="1"/>
          </p:cNvGraphicFramePr>
          <p:nvPr>
            <p:ph type="chart" sz="quarter" idx="13"/>
            <p:extLst>
              <p:ext uri="{D42A27DB-BD31-4B8C-83A1-F6EECF244321}">
                <p14:modId xmlns:p14="http://schemas.microsoft.com/office/powerpoint/2010/main" val="8254777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A9294A-3064-4231-AC05-3F5729292109}"/>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964DD9E9-DD37-4330-9849-2657BEB924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27025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76DEC-702C-493C-9471-000C3244BB0A}"/>
              </a:ext>
            </a:extLst>
          </p:cNvPr>
          <p:cNvSpPr>
            <a:spLocks noGrp="1"/>
          </p:cNvSpPr>
          <p:nvPr>
            <p:ph type="title"/>
          </p:nvPr>
        </p:nvSpPr>
        <p:spPr/>
        <p:txBody>
          <a:bodyPr/>
          <a:lstStyle/>
          <a:p>
            <a:r>
              <a:rPr lang="en-US"/>
              <a:t>Facebook Hashtag Detection | Teknialbikes - 1 of 3</a:t>
            </a:r>
          </a:p>
        </p:txBody>
      </p:sp>
      <p:graphicFrame>
        <p:nvGraphicFramePr>
          <p:cNvPr id="5" name="Table Placeholder 4">
            <a:extLst>
              <a:ext uri="{FF2B5EF4-FFF2-40B4-BE49-F238E27FC236}">
                <a16:creationId xmlns:a16="http://schemas.microsoft.com/office/drawing/2014/main" id="{ED1313CE-F8B0-461F-8FDD-381CC22DC72E}"/>
              </a:ext>
            </a:extLst>
          </p:cNvPr>
          <p:cNvGraphicFramePr>
            <a:graphicFrameLocks noGrp="1"/>
          </p:cNvGraphicFramePr>
          <p:nvPr>
            <p:ph type="tbl" sz="quarter" idx="13"/>
            <p:extLst>
              <p:ext uri="{D42A27DB-BD31-4B8C-83A1-F6EECF244321}">
                <p14:modId xmlns:p14="http://schemas.microsoft.com/office/powerpoint/2010/main" val="40036851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68256763"/>
                    </a:ext>
                  </a:extLst>
                </a:gridCol>
                <a:gridCol w="1152144">
                  <a:extLst>
                    <a:ext uri="{9D8B030D-6E8A-4147-A177-3AD203B41FA5}">
                      <a16:colId xmlns:a16="http://schemas.microsoft.com/office/drawing/2014/main" val="3251716030"/>
                    </a:ext>
                  </a:extLst>
                </a:gridCol>
                <a:gridCol w="1152144">
                  <a:extLst>
                    <a:ext uri="{9D8B030D-6E8A-4147-A177-3AD203B41FA5}">
                      <a16:colId xmlns:a16="http://schemas.microsoft.com/office/drawing/2014/main" val="531735017"/>
                    </a:ext>
                  </a:extLst>
                </a:gridCol>
                <a:gridCol w="1152144">
                  <a:extLst>
                    <a:ext uri="{9D8B030D-6E8A-4147-A177-3AD203B41FA5}">
                      <a16:colId xmlns:a16="http://schemas.microsoft.com/office/drawing/2014/main" val="3734081537"/>
                    </a:ext>
                  </a:extLst>
                </a:gridCol>
                <a:gridCol w="1152144">
                  <a:extLst>
                    <a:ext uri="{9D8B030D-6E8A-4147-A177-3AD203B41FA5}">
                      <a16:colId xmlns:a16="http://schemas.microsoft.com/office/drawing/2014/main" val="1127805809"/>
                    </a:ext>
                  </a:extLst>
                </a:gridCol>
                <a:gridCol w="1152144">
                  <a:extLst>
                    <a:ext uri="{9D8B030D-6E8A-4147-A177-3AD203B41FA5}">
                      <a16:colId xmlns:a16="http://schemas.microsoft.com/office/drawing/2014/main" val="3102470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762928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#volveraclases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20.25</a:t>
                      </a:r>
                    </a:p>
                  </a:txBody>
                  <a:tcPr/>
                </a:tc>
                <a:extLst>
                  <a:ext uri="{0D108BD9-81ED-4DB2-BD59-A6C34878D82A}">
                    <a16:rowId xmlns:a16="http://schemas.microsoft.com/office/drawing/2014/main" val="2884642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#mountainbike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20.833333333333</a:t>
                      </a:r>
                    </a:p>
                  </a:txBody>
                  <a:tcPr/>
                </a:tc>
                <a:extLst>
                  <a:ext uri="{0D108BD9-81ED-4DB2-BD59-A6C34878D82A}">
                    <a16:rowId xmlns:a16="http://schemas.microsoft.com/office/drawing/2014/main" val="1168341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#tubicitumundo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extLst>
                  <a:ext uri="{0D108BD9-81ED-4DB2-BD59-A6C34878D82A}">
                    <a16:rowId xmlns:a16="http://schemas.microsoft.com/office/drawing/2014/main" val="2238693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#VeranoVenzo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extLst>
                  <a:ext uri="{0D108BD9-81ED-4DB2-BD59-A6C34878D82A}">
                    <a16:rowId xmlns:a16="http://schemas.microsoft.com/office/drawing/2014/main" val="2948843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#ciclismoargentino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extLst>
                  <a:ext uri="{0D108BD9-81ED-4DB2-BD59-A6C34878D82A}">
                    <a16:rowId xmlns:a16="http://schemas.microsoft.com/office/drawing/2014/main" val="3688819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#venzo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27.25</a:t>
                      </a:r>
                    </a:p>
                  </a:txBody>
                  <a:tcPr/>
                </a:tc>
                <a:extLst>
                  <a:ext uri="{0D108BD9-81ED-4DB2-BD59-A6C34878D82A}">
                    <a16:rowId xmlns:a16="http://schemas.microsoft.com/office/drawing/2014/main" val="1976004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#somosvenzo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27.25</a:t>
                      </a:r>
                    </a:p>
                  </a:txBody>
                  <a:tcPr/>
                </a:tc>
                <a:extLst>
                  <a:ext uri="{0D108BD9-81ED-4DB2-BD59-A6C34878D82A}">
                    <a16:rowId xmlns:a16="http://schemas.microsoft.com/office/drawing/2014/main" val="894190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#vivivenzo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27.25</a:t>
                      </a:r>
                    </a:p>
                  </a:txBody>
                  <a:tcPr/>
                </a:tc>
                <a:extLst>
                  <a:ext uri="{0D108BD9-81ED-4DB2-BD59-A6C34878D82A}">
                    <a16:rowId xmlns:a16="http://schemas.microsoft.com/office/drawing/2014/main" val="4101007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27.25</a:t>
                      </a:r>
                    </a:p>
                  </a:txBody>
                  <a:tcPr/>
                </a:tc>
                <a:extLst>
                  <a:ext uri="{0D108BD9-81ED-4DB2-BD59-A6C34878D82A}">
                    <a16:rowId xmlns:a16="http://schemas.microsoft.com/office/drawing/2014/main" val="3733167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27.25</a:t>
                      </a:r>
                    </a:p>
                  </a:txBody>
                  <a:tcPr/>
                </a:tc>
                <a:extLst>
                  <a:ext uri="{0D108BD9-81ED-4DB2-BD59-A6C34878D82A}">
                    <a16:rowId xmlns:a16="http://schemas.microsoft.com/office/drawing/2014/main" val="309127640"/>
                  </a:ext>
                </a:extLst>
              </a:tr>
            </a:tbl>
          </a:graphicData>
        </a:graphic>
      </p:graphicFrame>
      <p:sp>
        <p:nvSpPr>
          <p:cNvPr id="4" name="Text Placeholder 3">
            <a:extLst>
              <a:ext uri="{FF2B5EF4-FFF2-40B4-BE49-F238E27FC236}">
                <a16:creationId xmlns:a16="http://schemas.microsoft.com/office/drawing/2014/main" id="{6D989AC3-2119-433E-A7D3-2E801860A6A3}"/>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4956713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D0052-2C7E-4A6B-A4AF-EE04446FBFB2}"/>
              </a:ext>
            </a:extLst>
          </p:cNvPr>
          <p:cNvSpPr>
            <a:spLocks noGrp="1"/>
          </p:cNvSpPr>
          <p:nvPr>
            <p:ph type="title"/>
          </p:nvPr>
        </p:nvSpPr>
        <p:spPr/>
        <p:txBody>
          <a:bodyPr/>
          <a:lstStyle/>
          <a:p>
            <a:r>
              <a:rPr lang="en-US"/>
              <a:t>Facebook Hashtag Detection | Teknialbikes - 2 of 3</a:t>
            </a:r>
          </a:p>
        </p:txBody>
      </p:sp>
      <p:graphicFrame>
        <p:nvGraphicFramePr>
          <p:cNvPr id="5" name="Table Placeholder 4">
            <a:extLst>
              <a:ext uri="{FF2B5EF4-FFF2-40B4-BE49-F238E27FC236}">
                <a16:creationId xmlns:a16="http://schemas.microsoft.com/office/drawing/2014/main" id="{F2D2C440-1930-4FFB-896F-72691C1ED77C}"/>
              </a:ext>
            </a:extLst>
          </p:cNvPr>
          <p:cNvGraphicFramePr>
            <a:graphicFrameLocks noGrp="1"/>
          </p:cNvGraphicFramePr>
          <p:nvPr>
            <p:ph type="tbl" sz="quarter" idx="13"/>
            <p:extLst>
              <p:ext uri="{D42A27DB-BD31-4B8C-83A1-F6EECF244321}">
                <p14:modId xmlns:p14="http://schemas.microsoft.com/office/powerpoint/2010/main" val="3014255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6930472"/>
                    </a:ext>
                  </a:extLst>
                </a:gridCol>
                <a:gridCol w="1152144">
                  <a:extLst>
                    <a:ext uri="{9D8B030D-6E8A-4147-A177-3AD203B41FA5}">
                      <a16:colId xmlns:a16="http://schemas.microsoft.com/office/drawing/2014/main" val="4124186057"/>
                    </a:ext>
                  </a:extLst>
                </a:gridCol>
                <a:gridCol w="1152144">
                  <a:extLst>
                    <a:ext uri="{9D8B030D-6E8A-4147-A177-3AD203B41FA5}">
                      <a16:colId xmlns:a16="http://schemas.microsoft.com/office/drawing/2014/main" val="1500523835"/>
                    </a:ext>
                  </a:extLst>
                </a:gridCol>
                <a:gridCol w="1152144">
                  <a:extLst>
                    <a:ext uri="{9D8B030D-6E8A-4147-A177-3AD203B41FA5}">
                      <a16:colId xmlns:a16="http://schemas.microsoft.com/office/drawing/2014/main" val="320693403"/>
                    </a:ext>
                  </a:extLst>
                </a:gridCol>
                <a:gridCol w="1152144">
                  <a:extLst>
                    <a:ext uri="{9D8B030D-6E8A-4147-A177-3AD203B41FA5}">
                      <a16:colId xmlns:a16="http://schemas.microsoft.com/office/drawing/2014/main" val="2072864492"/>
                    </a:ext>
                  </a:extLst>
                </a:gridCol>
                <a:gridCol w="1152144">
                  <a:extLst>
                    <a:ext uri="{9D8B030D-6E8A-4147-A177-3AD203B41FA5}">
                      <a16:colId xmlns:a16="http://schemas.microsoft.com/office/drawing/2014/main" val="12535929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225317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#cycling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27.25</a:t>
                      </a:r>
                    </a:p>
                  </a:txBody>
                  <a:tcPr/>
                </a:tc>
                <a:extLst>
                  <a:ext uri="{0D108BD9-81ED-4DB2-BD59-A6C34878D82A}">
                    <a16:rowId xmlns:a16="http://schemas.microsoft.com/office/drawing/2014/main" val="453518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#cyclingphotos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27.25</a:t>
                      </a:r>
                    </a:p>
                  </a:txBody>
                  <a:tcPr/>
                </a:tc>
                <a:extLst>
                  <a:ext uri="{0D108BD9-81ED-4DB2-BD59-A6C34878D82A}">
                    <a16:rowId xmlns:a16="http://schemas.microsoft.com/office/drawing/2014/main" val="1188187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#cyclinglife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27.25</a:t>
                      </a:r>
                    </a:p>
                  </a:txBody>
                  <a:tcPr/>
                </a:tc>
                <a:extLst>
                  <a:ext uri="{0D108BD9-81ED-4DB2-BD59-A6C34878D82A}">
                    <a16:rowId xmlns:a16="http://schemas.microsoft.com/office/drawing/2014/main" val="532124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3753886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2208504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#venzobike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27.25</a:t>
                      </a:r>
                    </a:p>
                  </a:txBody>
                  <a:tcPr/>
                </a:tc>
                <a:extLst>
                  <a:ext uri="{0D108BD9-81ED-4DB2-BD59-A6C34878D82A}">
                    <a16:rowId xmlns:a16="http://schemas.microsoft.com/office/drawing/2014/main" val="482368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27.25</a:t>
                      </a:r>
                    </a:p>
                  </a:txBody>
                  <a:tcPr/>
                </a:tc>
                <a:extLst>
                  <a:ext uri="{0D108BD9-81ED-4DB2-BD59-A6C34878D82A}">
                    <a16:rowId xmlns:a16="http://schemas.microsoft.com/office/drawing/2014/main" val="1904424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#venzobikes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27.25</a:t>
                      </a:r>
                    </a:p>
                  </a:txBody>
                  <a:tcPr/>
                </a:tc>
                <a:extLst>
                  <a:ext uri="{0D108BD9-81ED-4DB2-BD59-A6C34878D82A}">
                    <a16:rowId xmlns:a16="http://schemas.microsoft.com/office/drawing/2014/main" val="1784450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#topmega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19.25</a:t>
                      </a:r>
                    </a:p>
                  </a:txBody>
                  <a:tcPr/>
                </a:tc>
                <a:extLst>
                  <a:ext uri="{0D108BD9-81ED-4DB2-BD59-A6C34878D82A}">
                    <a16:rowId xmlns:a16="http://schemas.microsoft.com/office/drawing/2014/main" val="1014740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#TeknialArgentina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extLst>
                  <a:ext uri="{0D108BD9-81ED-4DB2-BD59-A6C34878D82A}">
                    <a16:rowId xmlns:a16="http://schemas.microsoft.com/office/drawing/2014/main" val="2500415374"/>
                  </a:ext>
                </a:extLst>
              </a:tr>
            </a:tbl>
          </a:graphicData>
        </a:graphic>
      </p:graphicFrame>
      <p:sp>
        <p:nvSpPr>
          <p:cNvPr id="4" name="Text Placeholder 3">
            <a:extLst>
              <a:ext uri="{FF2B5EF4-FFF2-40B4-BE49-F238E27FC236}">
                <a16:creationId xmlns:a16="http://schemas.microsoft.com/office/drawing/2014/main" id="{5E371F6B-5CE8-4C76-ABD9-216C7411F7CA}"/>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9407667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CD79A-6CA5-4F92-B63E-50D6A21453AA}"/>
              </a:ext>
            </a:extLst>
          </p:cNvPr>
          <p:cNvSpPr>
            <a:spLocks noGrp="1"/>
          </p:cNvSpPr>
          <p:nvPr>
            <p:ph type="title"/>
          </p:nvPr>
        </p:nvSpPr>
        <p:spPr/>
        <p:txBody>
          <a:bodyPr/>
          <a:lstStyle/>
          <a:p>
            <a:r>
              <a:rPr lang="en-US"/>
              <a:t>Facebook Hashtag Detection | Teknialbikes - 3 of 3</a:t>
            </a:r>
          </a:p>
        </p:txBody>
      </p:sp>
      <p:graphicFrame>
        <p:nvGraphicFramePr>
          <p:cNvPr id="5" name="Table Placeholder 4">
            <a:extLst>
              <a:ext uri="{FF2B5EF4-FFF2-40B4-BE49-F238E27FC236}">
                <a16:creationId xmlns:a16="http://schemas.microsoft.com/office/drawing/2014/main" id="{DAB4FC1F-002A-43C9-89BD-9F694BD166A1}"/>
              </a:ext>
            </a:extLst>
          </p:cNvPr>
          <p:cNvGraphicFramePr>
            <a:graphicFrameLocks noGrp="1"/>
          </p:cNvGraphicFramePr>
          <p:nvPr>
            <p:ph type="tbl" sz="quarter" idx="13"/>
            <p:extLst>
              <p:ext uri="{D42A27DB-BD31-4B8C-83A1-F6EECF244321}">
                <p14:modId xmlns:p14="http://schemas.microsoft.com/office/powerpoint/2010/main" val="3289997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39096423"/>
                    </a:ext>
                  </a:extLst>
                </a:gridCol>
                <a:gridCol w="1152144">
                  <a:extLst>
                    <a:ext uri="{9D8B030D-6E8A-4147-A177-3AD203B41FA5}">
                      <a16:colId xmlns:a16="http://schemas.microsoft.com/office/drawing/2014/main" val="2018269009"/>
                    </a:ext>
                  </a:extLst>
                </a:gridCol>
                <a:gridCol w="1152144">
                  <a:extLst>
                    <a:ext uri="{9D8B030D-6E8A-4147-A177-3AD203B41FA5}">
                      <a16:colId xmlns:a16="http://schemas.microsoft.com/office/drawing/2014/main" val="1670399266"/>
                    </a:ext>
                  </a:extLst>
                </a:gridCol>
                <a:gridCol w="1152144">
                  <a:extLst>
                    <a:ext uri="{9D8B030D-6E8A-4147-A177-3AD203B41FA5}">
                      <a16:colId xmlns:a16="http://schemas.microsoft.com/office/drawing/2014/main" val="668577728"/>
                    </a:ext>
                  </a:extLst>
                </a:gridCol>
                <a:gridCol w="1152144">
                  <a:extLst>
                    <a:ext uri="{9D8B030D-6E8A-4147-A177-3AD203B41FA5}">
                      <a16:colId xmlns:a16="http://schemas.microsoft.com/office/drawing/2014/main" val="973814199"/>
                    </a:ext>
                  </a:extLst>
                </a:gridCol>
                <a:gridCol w="1152144">
                  <a:extLst>
                    <a:ext uri="{9D8B030D-6E8A-4147-A177-3AD203B41FA5}">
                      <a16:colId xmlns:a16="http://schemas.microsoft.com/office/drawing/2014/main" val="17193624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723439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#Gama2021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28.75</a:t>
                      </a:r>
                    </a:p>
                  </a:txBody>
                  <a:tcPr/>
                </a:tc>
                <a:extLst>
                  <a:ext uri="{0D108BD9-81ED-4DB2-BD59-A6C34878D82A}">
                    <a16:rowId xmlns:a16="http://schemas.microsoft.com/office/drawing/2014/main" val="2091623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#bicicleta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24.333333333333</a:t>
                      </a:r>
                    </a:p>
                  </a:txBody>
                  <a:tcPr/>
                </a:tc>
                <a:extLst>
                  <a:ext uri="{0D108BD9-81ED-4DB2-BD59-A6C34878D82A}">
                    <a16:rowId xmlns:a16="http://schemas.microsoft.com/office/drawing/2014/main" val="1314769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#cyclinglifestyle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24.333333333333</a:t>
                      </a:r>
                    </a:p>
                  </a:txBody>
                  <a:tcPr/>
                </a:tc>
                <a:extLst>
                  <a:ext uri="{0D108BD9-81ED-4DB2-BD59-A6C34878D82A}">
                    <a16:rowId xmlns:a16="http://schemas.microsoft.com/office/drawing/2014/main" val="697331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24.333333333333</a:t>
                      </a:r>
                    </a:p>
                  </a:txBody>
                  <a:tcPr/>
                </a:tc>
                <a:extLst>
                  <a:ext uri="{0D108BD9-81ED-4DB2-BD59-A6C34878D82A}">
                    <a16:rowId xmlns:a16="http://schemas.microsoft.com/office/drawing/2014/main" val="1153549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#Crossboy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18.333333333333</a:t>
                      </a:r>
                    </a:p>
                  </a:txBody>
                  <a:tcPr/>
                </a:tc>
                <a:extLst>
                  <a:ext uri="{0D108BD9-81ED-4DB2-BD59-A6C34878D82A}">
                    <a16:rowId xmlns:a16="http://schemas.microsoft.com/office/drawing/2014/main" val="3445361480"/>
                  </a:ext>
                </a:extLst>
              </a:tr>
            </a:tbl>
          </a:graphicData>
        </a:graphic>
      </p:graphicFrame>
      <p:sp>
        <p:nvSpPr>
          <p:cNvPr id="4" name="Text Placeholder 3">
            <a:extLst>
              <a:ext uri="{FF2B5EF4-FFF2-40B4-BE49-F238E27FC236}">
                <a16:creationId xmlns:a16="http://schemas.microsoft.com/office/drawing/2014/main" id="{7FF23D3B-77F8-4CB8-8034-415658BBDBD5}"/>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42686967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082D6-BE88-4CB4-8909-23A000D9803D}"/>
              </a:ext>
            </a:extLst>
          </p:cNvPr>
          <p:cNvSpPr>
            <a:spLocks noGrp="1"/>
          </p:cNvSpPr>
          <p:nvPr>
            <p:ph type="title"/>
          </p:nvPr>
        </p:nvSpPr>
        <p:spPr/>
        <p:txBody>
          <a:bodyPr/>
          <a:lstStyle/>
          <a:p>
            <a:r>
              <a:rPr lang="en-US"/>
              <a:t>Facebook Post Table + Reactions | Teknialbikes - 1 of 19</a:t>
            </a:r>
          </a:p>
        </p:txBody>
      </p:sp>
      <p:graphicFrame>
        <p:nvGraphicFramePr>
          <p:cNvPr id="5" name="Table Placeholder 4">
            <a:extLst>
              <a:ext uri="{FF2B5EF4-FFF2-40B4-BE49-F238E27FC236}">
                <a16:creationId xmlns:a16="http://schemas.microsoft.com/office/drawing/2014/main" id="{31ADA3BC-C53B-4942-B1A7-82C5A44CCA0B}"/>
              </a:ext>
            </a:extLst>
          </p:cNvPr>
          <p:cNvGraphicFramePr>
            <a:graphicFrameLocks noGrp="1"/>
          </p:cNvGraphicFramePr>
          <p:nvPr>
            <p:ph type="tbl" sz="quarter" idx="13"/>
            <p:extLst>
              <p:ext uri="{D42A27DB-BD31-4B8C-83A1-F6EECF244321}">
                <p14:modId xmlns:p14="http://schemas.microsoft.com/office/powerpoint/2010/main" val="1897476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60575971"/>
                    </a:ext>
                  </a:extLst>
                </a:gridCol>
                <a:gridCol w="493776">
                  <a:extLst>
                    <a:ext uri="{9D8B030D-6E8A-4147-A177-3AD203B41FA5}">
                      <a16:colId xmlns:a16="http://schemas.microsoft.com/office/drawing/2014/main" val="3174183273"/>
                    </a:ext>
                  </a:extLst>
                </a:gridCol>
                <a:gridCol w="493776">
                  <a:extLst>
                    <a:ext uri="{9D8B030D-6E8A-4147-A177-3AD203B41FA5}">
                      <a16:colId xmlns:a16="http://schemas.microsoft.com/office/drawing/2014/main" val="902585289"/>
                    </a:ext>
                  </a:extLst>
                </a:gridCol>
                <a:gridCol w="493776">
                  <a:extLst>
                    <a:ext uri="{9D8B030D-6E8A-4147-A177-3AD203B41FA5}">
                      <a16:colId xmlns:a16="http://schemas.microsoft.com/office/drawing/2014/main" val="2351640966"/>
                    </a:ext>
                  </a:extLst>
                </a:gridCol>
                <a:gridCol w="493776">
                  <a:extLst>
                    <a:ext uri="{9D8B030D-6E8A-4147-A177-3AD203B41FA5}">
                      <a16:colId xmlns:a16="http://schemas.microsoft.com/office/drawing/2014/main" val="2129506482"/>
                    </a:ext>
                  </a:extLst>
                </a:gridCol>
                <a:gridCol w="493776">
                  <a:extLst>
                    <a:ext uri="{9D8B030D-6E8A-4147-A177-3AD203B41FA5}">
                      <a16:colId xmlns:a16="http://schemas.microsoft.com/office/drawing/2014/main" val="2915079016"/>
                    </a:ext>
                  </a:extLst>
                </a:gridCol>
                <a:gridCol w="493776">
                  <a:extLst>
                    <a:ext uri="{9D8B030D-6E8A-4147-A177-3AD203B41FA5}">
                      <a16:colId xmlns:a16="http://schemas.microsoft.com/office/drawing/2014/main" val="2008927726"/>
                    </a:ext>
                  </a:extLst>
                </a:gridCol>
                <a:gridCol w="493776">
                  <a:extLst>
                    <a:ext uri="{9D8B030D-6E8A-4147-A177-3AD203B41FA5}">
                      <a16:colId xmlns:a16="http://schemas.microsoft.com/office/drawing/2014/main" val="2584505985"/>
                    </a:ext>
                  </a:extLst>
                </a:gridCol>
                <a:gridCol w="493776">
                  <a:extLst>
                    <a:ext uri="{9D8B030D-6E8A-4147-A177-3AD203B41FA5}">
                      <a16:colId xmlns:a16="http://schemas.microsoft.com/office/drawing/2014/main" val="1946958739"/>
                    </a:ext>
                  </a:extLst>
                </a:gridCol>
                <a:gridCol w="493776">
                  <a:extLst>
                    <a:ext uri="{9D8B030D-6E8A-4147-A177-3AD203B41FA5}">
                      <a16:colId xmlns:a16="http://schemas.microsoft.com/office/drawing/2014/main" val="2846073828"/>
                    </a:ext>
                  </a:extLst>
                </a:gridCol>
                <a:gridCol w="493776">
                  <a:extLst>
                    <a:ext uri="{9D8B030D-6E8A-4147-A177-3AD203B41FA5}">
                      <a16:colId xmlns:a16="http://schemas.microsoft.com/office/drawing/2014/main" val="4094383181"/>
                    </a:ext>
                  </a:extLst>
                </a:gridCol>
                <a:gridCol w="493776">
                  <a:extLst>
                    <a:ext uri="{9D8B030D-6E8A-4147-A177-3AD203B41FA5}">
                      <a16:colId xmlns:a16="http://schemas.microsoft.com/office/drawing/2014/main" val="32762255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16594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Bicicletas - 2021-02-11 15:56:16</a:t>
                      </a:r>
                      <a:r>
                        <a:rPr kumimoji="0" lang="es-ES" sz="1000" b="0" i="0" u="none" strike="noStrike" kern="1200" cap="none" spc="0" normalizeH="0" baseline="0" noProof="0">
                          <a:ln>
                            <a:noFill/>
                          </a:ln>
                          <a:solidFill>
                            <a:prstClr val="black"/>
                          </a:solidFill>
                          <a:effectLst/>
                          <a:uLnTx/>
                          <a:uFillTx/>
                          <a:latin typeface="+mn-lt"/>
                          <a:ea typeface="+mn-ea"/>
                          <a:cs typeface="+mn-cs"/>
                        </a:rPr>
                        <a:t>
 Paso a paso todos los detalles de #Maxam190 🔥🔥
#MotomelBicicletas #Gama2021 #movilidadurbana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642258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Bicicletas - 2021-02-23 13:00:45</a:t>
                      </a:r>
                      <a:r>
                        <a:rPr kumimoji="0" lang="es-ES" sz="1000" b="0" i="0" u="none" strike="noStrike" kern="1200" cap="none" spc="0" normalizeH="0" baseline="0" noProof="0">
                          <a:ln>
                            <a:noFill/>
                          </a:ln>
                          <a:solidFill>
                            <a:prstClr val="black"/>
                          </a:solidFill>
                          <a:effectLst/>
                          <a:uLnTx/>
                          <a:uFillTx/>
                          <a:latin typeface="+mn-lt"/>
                          <a:ea typeface="+mn-ea"/>
                          <a:cs typeface="+mn-cs"/>
                        </a:rPr>
                        <a:t>
 La #Maxam390 es una bici de rodado 29 y transmisión Shimano que va a cambiar tu movilidad.  ¡Subite a una! 🚴🚴#movilidadurbana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76576274"/>
                  </a:ext>
                </a:extLst>
              </a:tr>
            </a:tbl>
          </a:graphicData>
        </a:graphic>
      </p:graphicFrame>
      <p:sp>
        <p:nvSpPr>
          <p:cNvPr id="4" name="Text Placeholder 3">
            <a:extLst>
              <a:ext uri="{FF2B5EF4-FFF2-40B4-BE49-F238E27FC236}">
                <a16:creationId xmlns:a16="http://schemas.microsoft.com/office/drawing/2014/main" id="{EA7F5958-AA86-4E57-A256-BE3A5D348833}"/>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5237209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DA3F8-CB73-4B8E-B056-484B8B80D314}"/>
              </a:ext>
            </a:extLst>
          </p:cNvPr>
          <p:cNvSpPr>
            <a:spLocks noGrp="1"/>
          </p:cNvSpPr>
          <p:nvPr>
            <p:ph type="title"/>
          </p:nvPr>
        </p:nvSpPr>
        <p:spPr/>
        <p:txBody>
          <a:bodyPr/>
          <a:lstStyle/>
          <a:p>
            <a:r>
              <a:rPr lang="en-US"/>
              <a:t>Facebook Post Table + Reactions | Teknialbikes - 2 of 19</a:t>
            </a:r>
          </a:p>
        </p:txBody>
      </p:sp>
      <p:graphicFrame>
        <p:nvGraphicFramePr>
          <p:cNvPr id="5" name="Table Placeholder 4">
            <a:extLst>
              <a:ext uri="{FF2B5EF4-FFF2-40B4-BE49-F238E27FC236}">
                <a16:creationId xmlns:a16="http://schemas.microsoft.com/office/drawing/2014/main" id="{97086D98-FB0E-4AF6-9CA4-D91BAF82BBC3}"/>
              </a:ext>
            </a:extLst>
          </p:cNvPr>
          <p:cNvGraphicFramePr>
            <a:graphicFrameLocks noGrp="1"/>
          </p:cNvGraphicFramePr>
          <p:nvPr>
            <p:ph type="tbl" sz="quarter" idx="13"/>
            <p:extLst>
              <p:ext uri="{D42A27DB-BD31-4B8C-83A1-F6EECF244321}">
                <p14:modId xmlns:p14="http://schemas.microsoft.com/office/powerpoint/2010/main" val="2283349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84567831"/>
                    </a:ext>
                  </a:extLst>
                </a:gridCol>
                <a:gridCol w="493776">
                  <a:extLst>
                    <a:ext uri="{9D8B030D-6E8A-4147-A177-3AD203B41FA5}">
                      <a16:colId xmlns:a16="http://schemas.microsoft.com/office/drawing/2014/main" val="1371954821"/>
                    </a:ext>
                  </a:extLst>
                </a:gridCol>
                <a:gridCol w="493776">
                  <a:extLst>
                    <a:ext uri="{9D8B030D-6E8A-4147-A177-3AD203B41FA5}">
                      <a16:colId xmlns:a16="http://schemas.microsoft.com/office/drawing/2014/main" val="2147861953"/>
                    </a:ext>
                  </a:extLst>
                </a:gridCol>
                <a:gridCol w="493776">
                  <a:extLst>
                    <a:ext uri="{9D8B030D-6E8A-4147-A177-3AD203B41FA5}">
                      <a16:colId xmlns:a16="http://schemas.microsoft.com/office/drawing/2014/main" val="1915201094"/>
                    </a:ext>
                  </a:extLst>
                </a:gridCol>
                <a:gridCol w="493776">
                  <a:extLst>
                    <a:ext uri="{9D8B030D-6E8A-4147-A177-3AD203B41FA5}">
                      <a16:colId xmlns:a16="http://schemas.microsoft.com/office/drawing/2014/main" val="361709826"/>
                    </a:ext>
                  </a:extLst>
                </a:gridCol>
                <a:gridCol w="493776">
                  <a:extLst>
                    <a:ext uri="{9D8B030D-6E8A-4147-A177-3AD203B41FA5}">
                      <a16:colId xmlns:a16="http://schemas.microsoft.com/office/drawing/2014/main" val="1888355849"/>
                    </a:ext>
                  </a:extLst>
                </a:gridCol>
                <a:gridCol w="493776">
                  <a:extLst>
                    <a:ext uri="{9D8B030D-6E8A-4147-A177-3AD203B41FA5}">
                      <a16:colId xmlns:a16="http://schemas.microsoft.com/office/drawing/2014/main" val="3873299387"/>
                    </a:ext>
                  </a:extLst>
                </a:gridCol>
                <a:gridCol w="493776">
                  <a:extLst>
                    <a:ext uri="{9D8B030D-6E8A-4147-A177-3AD203B41FA5}">
                      <a16:colId xmlns:a16="http://schemas.microsoft.com/office/drawing/2014/main" val="2762294404"/>
                    </a:ext>
                  </a:extLst>
                </a:gridCol>
                <a:gridCol w="493776">
                  <a:extLst>
                    <a:ext uri="{9D8B030D-6E8A-4147-A177-3AD203B41FA5}">
                      <a16:colId xmlns:a16="http://schemas.microsoft.com/office/drawing/2014/main" val="3612113864"/>
                    </a:ext>
                  </a:extLst>
                </a:gridCol>
                <a:gridCol w="493776">
                  <a:extLst>
                    <a:ext uri="{9D8B030D-6E8A-4147-A177-3AD203B41FA5}">
                      <a16:colId xmlns:a16="http://schemas.microsoft.com/office/drawing/2014/main" val="3961576231"/>
                    </a:ext>
                  </a:extLst>
                </a:gridCol>
                <a:gridCol w="493776">
                  <a:extLst>
                    <a:ext uri="{9D8B030D-6E8A-4147-A177-3AD203B41FA5}">
                      <a16:colId xmlns:a16="http://schemas.microsoft.com/office/drawing/2014/main" val="3253010935"/>
                    </a:ext>
                  </a:extLst>
                </a:gridCol>
                <a:gridCol w="493776">
                  <a:extLst>
                    <a:ext uri="{9D8B030D-6E8A-4147-A177-3AD203B41FA5}">
                      <a16:colId xmlns:a16="http://schemas.microsoft.com/office/drawing/2014/main" val="17526068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5848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- 2021-02-12 16:50:12</a:t>
                      </a:r>
                      <a:r>
                        <a:rPr kumimoji="0" lang="en-US" sz="1000" b="0" i="0" u="none" strike="noStrike" kern="1200" cap="none" spc="0" normalizeH="0" baseline="0" noProof="0">
                          <a:ln>
                            <a:noFill/>
                          </a:ln>
                          <a:solidFill>
                            <a:prstClr val="black"/>
                          </a:solidFill>
                          <a:effectLst/>
                          <a:uLnTx/>
                          <a:uFillTx/>
                          <a:latin typeface="+mn-lt"/>
                          <a:ea typeface="+mn-ea"/>
                          <a:cs typeface="+mn-cs"/>
                        </a:rPr>
                        <a:t>
 #volveraclases 🤓 puede ser divertido, con este increíble descuento que tenemos para vos 💥💯
🎫Ingresa tu cupón #volveraclases y accede a .000 de descuento
💳 12 cuotas sin interés
🚛 Envío gratis a todo el país
.
💥 Comprá tu próxima #Crossboy y #Princess, disponible en tres rodados R12, R16 y R20 ➡https://bit.ly/3pDklf3
#vueltaalcole #topmega #tubicitumundo #backtoschool #kids #children #estudiantes #volveraclases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44929167"/>
                  </a:ext>
                </a:extLst>
              </a:tr>
            </a:tbl>
          </a:graphicData>
        </a:graphic>
      </p:graphicFrame>
      <p:sp>
        <p:nvSpPr>
          <p:cNvPr id="4" name="Text Placeholder 3">
            <a:extLst>
              <a:ext uri="{FF2B5EF4-FFF2-40B4-BE49-F238E27FC236}">
                <a16:creationId xmlns:a16="http://schemas.microsoft.com/office/drawing/2014/main" id="{B215C8FE-0181-4DF5-8899-E3AC8DDB009C}"/>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219649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C8EA3-65B1-460F-9EF2-BE23D2191248}"/>
              </a:ext>
            </a:extLst>
          </p:cNvPr>
          <p:cNvSpPr>
            <a:spLocks noGrp="1"/>
          </p:cNvSpPr>
          <p:nvPr>
            <p:ph type="title"/>
          </p:nvPr>
        </p:nvSpPr>
        <p:spPr/>
        <p:txBody>
          <a:bodyPr/>
          <a:lstStyle/>
          <a:p>
            <a:r>
              <a:rPr lang="en-US"/>
              <a:t>Facebook Post Table + Reactions | Teknialbikes - 3 of 19</a:t>
            </a:r>
          </a:p>
        </p:txBody>
      </p:sp>
      <p:graphicFrame>
        <p:nvGraphicFramePr>
          <p:cNvPr id="5" name="Table Placeholder 4">
            <a:extLst>
              <a:ext uri="{FF2B5EF4-FFF2-40B4-BE49-F238E27FC236}">
                <a16:creationId xmlns:a16="http://schemas.microsoft.com/office/drawing/2014/main" id="{4BF6E568-2C26-4CF0-AE42-78ED09A9CDC7}"/>
              </a:ext>
            </a:extLst>
          </p:cNvPr>
          <p:cNvGraphicFramePr>
            <a:graphicFrameLocks noGrp="1"/>
          </p:cNvGraphicFramePr>
          <p:nvPr>
            <p:ph type="tbl" sz="quarter" idx="13"/>
            <p:extLst>
              <p:ext uri="{D42A27DB-BD31-4B8C-83A1-F6EECF244321}">
                <p14:modId xmlns:p14="http://schemas.microsoft.com/office/powerpoint/2010/main" val="1513112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41889246"/>
                    </a:ext>
                  </a:extLst>
                </a:gridCol>
                <a:gridCol w="493776">
                  <a:extLst>
                    <a:ext uri="{9D8B030D-6E8A-4147-A177-3AD203B41FA5}">
                      <a16:colId xmlns:a16="http://schemas.microsoft.com/office/drawing/2014/main" val="3774455166"/>
                    </a:ext>
                  </a:extLst>
                </a:gridCol>
                <a:gridCol w="493776">
                  <a:extLst>
                    <a:ext uri="{9D8B030D-6E8A-4147-A177-3AD203B41FA5}">
                      <a16:colId xmlns:a16="http://schemas.microsoft.com/office/drawing/2014/main" val="2346887740"/>
                    </a:ext>
                  </a:extLst>
                </a:gridCol>
                <a:gridCol w="493776">
                  <a:extLst>
                    <a:ext uri="{9D8B030D-6E8A-4147-A177-3AD203B41FA5}">
                      <a16:colId xmlns:a16="http://schemas.microsoft.com/office/drawing/2014/main" val="1696287395"/>
                    </a:ext>
                  </a:extLst>
                </a:gridCol>
                <a:gridCol w="493776">
                  <a:extLst>
                    <a:ext uri="{9D8B030D-6E8A-4147-A177-3AD203B41FA5}">
                      <a16:colId xmlns:a16="http://schemas.microsoft.com/office/drawing/2014/main" val="3237809770"/>
                    </a:ext>
                  </a:extLst>
                </a:gridCol>
                <a:gridCol w="493776">
                  <a:extLst>
                    <a:ext uri="{9D8B030D-6E8A-4147-A177-3AD203B41FA5}">
                      <a16:colId xmlns:a16="http://schemas.microsoft.com/office/drawing/2014/main" val="2497058692"/>
                    </a:ext>
                  </a:extLst>
                </a:gridCol>
                <a:gridCol w="493776">
                  <a:extLst>
                    <a:ext uri="{9D8B030D-6E8A-4147-A177-3AD203B41FA5}">
                      <a16:colId xmlns:a16="http://schemas.microsoft.com/office/drawing/2014/main" val="2163653876"/>
                    </a:ext>
                  </a:extLst>
                </a:gridCol>
                <a:gridCol w="493776">
                  <a:extLst>
                    <a:ext uri="{9D8B030D-6E8A-4147-A177-3AD203B41FA5}">
                      <a16:colId xmlns:a16="http://schemas.microsoft.com/office/drawing/2014/main" val="2256625835"/>
                    </a:ext>
                  </a:extLst>
                </a:gridCol>
                <a:gridCol w="493776">
                  <a:extLst>
                    <a:ext uri="{9D8B030D-6E8A-4147-A177-3AD203B41FA5}">
                      <a16:colId xmlns:a16="http://schemas.microsoft.com/office/drawing/2014/main" val="3841456066"/>
                    </a:ext>
                  </a:extLst>
                </a:gridCol>
                <a:gridCol w="493776">
                  <a:extLst>
                    <a:ext uri="{9D8B030D-6E8A-4147-A177-3AD203B41FA5}">
                      <a16:colId xmlns:a16="http://schemas.microsoft.com/office/drawing/2014/main" val="1085377184"/>
                    </a:ext>
                  </a:extLst>
                </a:gridCol>
                <a:gridCol w="493776">
                  <a:extLst>
                    <a:ext uri="{9D8B030D-6E8A-4147-A177-3AD203B41FA5}">
                      <a16:colId xmlns:a16="http://schemas.microsoft.com/office/drawing/2014/main" val="2290092242"/>
                    </a:ext>
                  </a:extLst>
                </a:gridCol>
                <a:gridCol w="493776">
                  <a:extLst>
                    <a:ext uri="{9D8B030D-6E8A-4147-A177-3AD203B41FA5}">
                      <a16:colId xmlns:a16="http://schemas.microsoft.com/office/drawing/2014/main" val="30364735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44003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 Argentina - 2021-02-24 15:45:40</a:t>
                      </a:r>
                      <a:r>
                        <a:rPr kumimoji="0" lang="en-US" sz="1000" b="0" i="0" u="none" strike="noStrike" kern="1200" cap="none" spc="0" normalizeH="0" baseline="0" noProof="0">
                          <a:ln>
                            <a:noFill/>
                          </a:ln>
                          <a:solidFill>
                            <a:prstClr val="black"/>
                          </a:solidFill>
                          <a:effectLst/>
                          <a:uLnTx/>
                          <a:uFillTx/>
                          <a:latin typeface="+mn-lt"/>
                          <a:ea typeface="+mn-ea"/>
                          <a:cs typeface="+mn-cs"/>
                        </a:rPr>
                        <a:t>
 Volvemos a encontrarnos en uno de los eventos más esperados por todos los ciclistas del país!! 🤩🔥
Te esperamos en nuestra #ExpoVenzo para mostrarte lo último en bicicletas y equipamientos.
Las #VenzoBikes más buscadas de Argentina estarán allí para que las veas de cerca y podamos brindarte toda la información, consejos y tips que necesites.
Nos vemos en @vueltaaltascumbres 🔥💪🏻
#venzo #somosvenzo #vivivenzo #ciclismo #bike #bicicleta #cycling #cyclinglifestyle #cyclingphotos #cyclinglife #mtb #mtblife #mtblifestyle #venzobike #biker #mountainbike #ciclismoargentino #venzobikes #carretera #ciclismoargentino #ciclismoderuta #etna #venzoetna #cyclingroad @ Mina Clavero, Cordoba, 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991669437"/>
                  </a:ext>
                </a:extLst>
              </a:tr>
            </a:tbl>
          </a:graphicData>
        </a:graphic>
      </p:graphicFrame>
      <p:sp>
        <p:nvSpPr>
          <p:cNvPr id="4" name="Text Placeholder 3">
            <a:extLst>
              <a:ext uri="{FF2B5EF4-FFF2-40B4-BE49-F238E27FC236}">
                <a16:creationId xmlns:a16="http://schemas.microsoft.com/office/drawing/2014/main" id="{D9BCBAA1-F82E-4225-964D-081ED3B35A03}"/>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28755440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A9D43-8BE3-47F0-BE07-D756FBA2B657}"/>
              </a:ext>
            </a:extLst>
          </p:cNvPr>
          <p:cNvSpPr>
            <a:spLocks noGrp="1"/>
          </p:cNvSpPr>
          <p:nvPr>
            <p:ph type="title"/>
          </p:nvPr>
        </p:nvSpPr>
        <p:spPr/>
        <p:txBody>
          <a:bodyPr/>
          <a:lstStyle/>
          <a:p>
            <a:r>
              <a:rPr lang="en-US"/>
              <a:t>Facebook Post Table + Reactions | Teknialbikes - 4 of 19</a:t>
            </a:r>
          </a:p>
        </p:txBody>
      </p:sp>
      <p:graphicFrame>
        <p:nvGraphicFramePr>
          <p:cNvPr id="5" name="Table Placeholder 4">
            <a:extLst>
              <a:ext uri="{FF2B5EF4-FFF2-40B4-BE49-F238E27FC236}">
                <a16:creationId xmlns:a16="http://schemas.microsoft.com/office/drawing/2014/main" id="{AAF0E5E6-0E75-4CE2-A324-9C7085F97D89}"/>
              </a:ext>
            </a:extLst>
          </p:cNvPr>
          <p:cNvGraphicFramePr>
            <a:graphicFrameLocks noGrp="1"/>
          </p:cNvGraphicFramePr>
          <p:nvPr>
            <p:ph type="tbl" sz="quarter" idx="13"/>
            <p:extLst>
              <p:ext uri="{D42A27DB-BD31-4B8C-83A1-F6EECF244321}">
                <p14:modId xmlns:p14="http://schemas.microsoft.com/office/powerpoint/2010/main" val="19761522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16377458"/>
                    </a:ext>
                  </a:extLst>
                </a:gridCol>
                <a:gridCol w="493776">
                  <a:extLst>
                    <a:ext uri="{9D8B030D-6E8A-4147-A177-3AD203B41FA5}">
                      <a16:colId xmlns:a16="http://schemas.microsoft.com/office/drawing/2014/main" val="741827314"/>
                    </a:ext>
                  </a:extLst>
                </a:gridCol>
                <a:gridCol w="493776">
                  <a:extLst>
                    <a:ext uri="{9D8B030D-6E8A-4147-A177-3AD203B41FA5}">
                      <a16:colId xmlns:a16="http://schemas.microsoft.com/office/drawing/2014/main" val="2757700461"/>
                    </a:ext>
                  </a:extLst>
                </a:gridCol>
                <a:gridCol w="493776">
                  <a:extLst>
                    <a:ext uri="{9D8B030D-6E8A-4147-A177-3AD203B41FA5}">
                      <a16:colId xmlns:a16="http://schemas.microsoft.com/office/drawing/2014/main" val="2539284429"/>
                    </a:ext>
                  </a:extLst>
                </a:gridCol>
                <a:gridCol w="493776">
                  <a:extLst>
                    <a:ext uri="{9D8B030D-6E8A-4147-A177-3AD203B41FA5}">
                      <a16:colId xmlns:a16="http://schemas.microsoft.com/office/drawing/2014/main" val="939861014"/>
                    </a:ext>
                  </a:extLst>
                </a:gridCol>
                <a:gridCol w="493776">
                  <a:extLst>
                    <a:ext uri="{9D8B030D-6E8A-4147-A177-3AD203B41FA5}">
                      <a16:colId xmlns:a16="http://schemas.microsoft.com/office/drawing/2014/main" val="3310178448"/>
                    </a:ext>
                  </a:extLst>
                </a:gridCol>
                <a:gridCol w="493776">
                  <a:extLst>
                    <a:ext uri="{9D8B030D-6E8A-4147-A177-3AD203B41FA5}">
                      <a16:colId xmlns:a16="http://schemas.microsoft.com/office/drawing/2014/main" val="2480000927"/>
                    </a:ext>
                  </a:extLst>
                </a:gridCol>
                <a:gridCol w="493776">
                  <a:extLst>
                    <a:ext uri="{9D8B030D-6E8A-4147-A177-3AD203B41FA5}">
                      <a16:colId xmlns:a16="http://schemas.microsoft.com/office/drawing/2014/main" val="1754589166"/>
                    </a:ext>
                  </a:extLst>
                </a:gridCol>
                <a:gridCol w="493776">
                  <a:extLst>
                    <a:ext uri="{9D8B030D-6E8A-4147-A177-3AD203B41FA5}">
                      <a16:colId xmlns:a16="http://schemas.microsoft.com/office/drawing/2014/main" val="260342902"/>
                    </a:ext>
                  </a:extLst>
                </a:gridCol>
                <a:gridCol w="493776">
                  <a:extLst>
                    <a:ext uri="{9D8B030D-6E8A-4147-A177-3AD203B41FA5}">
                      <a16:colId xmlns:a16="http://schemas.microsoft.com/office/drawing/2014/main" val="2836790662"/>
                    </a:ext>
                  </a:extLst>
                </a:gridCol>
                <a:gridCol w="493776">
                  <a:extLst>
                    <a:ext uri="{9D8B030D-6E8A-4147-A177-3AD203B41FA5}">
                      <a16:colId xmlns:a16="http://schemas.microsoft.com/office/drawing/2014/main" val="2943905675"/>
                    </a:ext>
                  </a:extLst>
                </a:gridCol>
                <a:gridCol w="493776">
                  <a:extLst>
                    <a:ext uri="{9D8B030D-6E8A-4147-A177-3AD203B41FA5}">
                      <a16:colId xmlns:a16="http://schemas.microsoft.com/office/drawing/2014/main" val="8640576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71355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Bicicletas - 2021-02-02 17:05:27</a:t>
                      </a:r>
                      <a:r>
                        <a:rPr kumimoji="0" lang="es-ES" sz="1000" b="0" i="0" u="none" strike="noStrike" kern="1200" cap="none" spc="0" normalizeH="0" baseline="0" noProof="0">
                          <a:ln>
                            <a:noFill/>
                          </a:ln>
                          <a:solidFill>
                            <a:prstClr val="black"/>
                          </a:solidFill>
                          <a:effectLst/>
                          <a:uLnTx/>
                          <a:uFillTx/>
                          <a:latin typeface="+mn-lt"/>
                          <a:ea typeface="+mn-ea"/>
                          <a:cs typeface="+mn-cs"/>
                        </a:rPr>
                        <a:t>
 Conocé todos los detalles de #Maxam90 y salí a recorrer la ciudad.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1529076"/>
                  </a:ext>
                </a:extLst>
              </a:tr>
            </a:tbl>
          </a:graphicData>
        </a:graphic>
      </p:graphicFrame>
      <p:sp>
        <p:nvSpPr>
          <p:cNvPr id="4" name="Text Placeholder 3">
            <a:extLst>
              <a:ext uri="{FF2B5EF4-FFF2-40B4-BE49-F238E27FC236}">
                <a16:creationId xmlns:a16="http://schemas.microsoft.com/office/drawing/2014/main" id="{8507F990-4B31-4486-852E-6C718EE6B7B1}"/>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3018920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ADC0B-01AF-4E5C-AF41-BA8E5BE3A1F5}"/>
              </a:ext>
            </a:extLst>
          </p:cNvPr>
          <p:cNvSpPr>
            <a:spLocks noGrp="1"/>
          </p:cNvSpPr>
          <p:nvPr>
            <p:ph type="title"/>
          </p:nvPr>
        </p:nvSpPr>
        <p:spPr/>
        <p:txBody>
          <a:bodyPr/>
          <a:lstStyle/>
          <a:p>
            <a:r>
              <a:rPr lang="en-US"/>
              <a:t>Facebook Post Table + Reactions | Teknialbikes - 5 of 19</a:t>
            </a:r>
          </a:p>
        </p:txBody>
      </p:sp>
      <p:graphicFrame>
        <p:nvGraphicFramePr>
          <p:cNvPr id="5" name="Table Placeholder 4">
            <a:extLst>
              <a:ext uri="{FF2B5EF4-FFF2-40B4-BE49-F238E27FC236}">
                <a16:creationId xmlns:a16="http://schemas.microsoft.com/office/drawing/2014/main" id="{AA187FE9-A69B-45A3-B8AE-7AA7ACDB48AE}"/>
              </a:ext>
            </a:extLst>
          </p:cNvPr>
          <p:cNvGraphicFramePr>
            <a:graphicFrameLocks noGrp="1"/>
          </p:cNvGraphicFramePr>
          <p:nvPr>
            <p:ph type="tbl" sz="quarter" idx="13"/>
            <p:extLst>
              <p:ext uri="{D42A27DB-BD31-4B8C-83A1-F6EECF244321}">
                <p14:modId xmlns:p14="http://schemas.microsoft.com/office/powerpoint/2010/main" val="7053353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14313174"/>
                    </a:ext>
                  </a:extLst>
                </a:gridCol>
                <a:gridCol w="493776">
                  <a:extLst>
                    <a:ext uri="{9D8B030D-6E8A-4147-A177-3AD203B41FA5}">
                      <a16:colId xmlns:a16="http://schemas.microsoft.com/office/drawing/2014/main" val="758520178"/>
                    </a:ext>
                  </a:extLst>
                </a:gridCol>
                <a:gridCol w="493776">
                  <a:extLst>
                    <a:ext uri="{9D8B030D-6E8A-4147-A177-3AD203B41FA5}">
                      <a16:colId xmlns:a16="http://schemas.microsoft.com/office/drawing/2014/main" val="2799909685"/>
                    </a:ext>
                  </a:extLst>
                </a:gridCol>
                <a:gridCol w="493776">
                  <a:extLst>
                    <a:ext uri="{9D8B030D-6E8A-4147-A177-3AD203B41FA5}">
                      <a16:colId xmlns:a16="http://schemas.microsoft.com/office/drawing/2014/main" val="151967107"/>
                    </a:ext>
                  </a:extLst>
                </a:gridCol>
                <a:gridCol w="493776">
                  <a:extLst>
                    <a:ext uri="{9D8B030D-6E8A-4147-A177-3AD203B41FA5}">
                      <a16:colId xmlns:a16="http://schemas.microsoft.com/office/drawing/2014/main" val="2187570656"/>
                    </a:ext>
                  </a:extLst>
                </a:gridCol>
                <a:gridCol w="493776">
                  <a:extLst>
                    <a:ext uri="{9D8B030D-6E8A-4147-A177-3AD203B41FA5}">
                      <a16:colId xmlns:a16="http://schemas.microsoft.com/office/drawing/2014/main" val="1533990001"/>
                    </a:ext>
                  </a:extLst>
                </a:gridCol>
                <a:gridCol w="493776">
                  <a:extLst>
                    <a:ext uri="{9D8B030D-6E8A-4147-A177-3AD203B41FA5}">
                      <a16:colId xmlns:a16="http://schemas.microsoft.com/office/drawing/2014/main" val="1344239972"/>
                    </a:ext>
                  </a:extLst>
                </a:gridCol>
                <a:gridCol w="493776">
                  <a:extLst>
                    <a:ext uri="{9D8B030D-6E8A-4147-A177-3AD203B41FA5}">
                      <a16:colId xmlns:a16="http://schemas.microsoft.com/office/drawing/2014/main" val="3110170224"/>
                    </a:ext>
                  </a:extLst>
                </a:gridCol>
                <a:gridCol w="493776">
                  <a:extLst>
                    <a:ext uri="{9D8B030D-6E8A-4147-A177-3AD203B41FA5}">
                      <a16:colId xmlns:a16="http://schemas.microsoft.com/office/drawing/2014/main" val="4023419888"/>
                    </a:ext>
                  </a:extLst>
                </a:gridCol>
                <a:gridCol w="493776">
                  <a:extLst>
                    <a:ext uri="{9D8B030D-6E8A-4147-A177-3AD203B41FA5}">
                      <a16:colId xmlns:a16="http://schemas.microsoft.com/office/drawing/2014/main" val="1603199436"/>
                    </a:ext>
                  </a:extLst>
                </a:gridCol>
                <a:gridCol w="493776">
                  <a:extLst>
                    <a:ext uri="{9D8B030D-6E8A-4147-A177-3AD203B41FA5}">
                      <a16:colId xmlns:a16="http://schemas.microsoft.com/office/drawing/2014/main" val="1656944455"/>
                    </a:ext>
                  </a:extLst>
                </a:gridCol>
                <a:gridCol w="493776">
                  <a:extLst>
                    <a:ext uri="{9D8B030D-6E8A-4147-A177-3AD203B41FA5}">
                      <a16:colId xmlns:a16="http://schemas.microsoft.com/office/drawing/2014/main" val="12679301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39873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- 2021-02-18 21:34:03</a:t>
                      </a:r>
                      <a:r>
                        <a:rPr kumimoji="0" lang="es-ES" sz="1000" b="0" i="0" u="none" strike="noStrike" kern="1200" cap="none" spc="0" normalizeH="0" baseline="0" noProof="0">
                          <a:ln>
                            <a:noFill/>
                          </a:ln>
                          <a:solidFill>
                            <a:prstClr val="black"/>
                          </a:solidFill>
                          <a:effectLst/>
                          <a:uLnTx/>
                          <a:uFillTx/>
                          <a:latin typeface="+mn-lt"/>
                          <a:ea typeface="+mn-ea"/>
                          <a:cs typeface="+mn-cs"/>
                        </a:rPr>
                        <a:t>
 #VeranoVenzo: Sur neuquino
Por @natibainotti
.
Este recorrido atraviesa desde bosques y lagos hasta la estepa, para reencontrarse con el verde de las araucarias al acercarse a Villa Pehuenia.
.
Un recorrido para continuar el clásico camino de 7 lagos.
.
DATOS ÚTILES:
🗓 Cuándo hacerlo: de septiembre a mayo.
🥪 Comida: podés conseguir en cualquiera de los pueblos/ciudades mencionados. En temporada (de diciembre a abril), en el camino de 7 lagos podés encontrar las provedurías abiertas.
💧Agua: se puede cargar en los lagos y ríos.
😴 Dónde dormir: campings en 7 lagos, camping libre al costado del río Aluminé; hostels, warmshower o couchsurfing en las ciudades y pueblos. En San Martín de los Andes hay un bike
hostel.
🥶 Aunque vayas en pleno verano, llevá buen abrigo (polar, campera, gorro). De noche la temperatura baja mucho, especialmente en zonas despobladas y con mucha vegetación.
.
Tenes dudas o consultas?
Dejalas en comentarios que Nati Bainotti te las va a responder! ❤️
.
#v...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759894952"/>
                  </a:ext>
                </a:extLst>
              </a:tr>
            </a:tbl>
          </a:graphicData>
        </a:graphic>
      </p:graphicFrame>
      <p:sp>
        <p:nvSpPr>
          <p:cNvPr id="4" name="Text Placeholder 3">
            <a:extLst>
              <a:ext uri="{FF2B5EF4-FFF2-40B4-BE49-F238E27FC236}">
                <a16:creationId xmlns:a16="http://schemas.microsoft.com/office/drawing/2014/main" id="{2181AC0D-B7C8-418E-806C-059F3DF311AB}"/>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4111504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569B5-B4F1-4185-B76D-B2F96A0BEB10}"/>
              </a:ext>
            </a:extLst>
          </p:cNvPr>
          <p:cNvSpPr>
            <a:spLocks noGrp="1"/>
          </p:cNvSpPr>
          <p:nvPr>
            <p:ph type="title"/>
          </p:nvPr>
        </p:nvSpPr>
        <p:spPr/>
        <p:txBody>
          <a:bodyPr/>
          <a:lstStyle/>
          <a:p>
            <a:r>
              <a:rPr lang="en-US"/>
              <a:t>Facebook Post Table + Reactions | Teknialbikes - 6 of 19</a:t>
            </a:r>
          </a:p>
        </p:txBody>
      </p:sp>
      <p:graphicFrame>
        <p:nvGraphicFramePr>
          <p:cNvPr id="5" name="Table Placeholder 4">
            <a:extLst>
              <a:ext uri="{FF2B5EF4-FFF2-40B4-BE49-F238E27FC236}">
                <a16:creationId xmlns:a16="http://schemas.microsoft.com/office/drawing/2014/main" id="{6704F494-BA0D-42E8-99EA-3A9C354D5F5F}"/>
              </a:ext>
            </a:extLst>
          </p:cNvPr>
          <p:cNvGraphicFramePr>
            <a:graphicFrameLocks noGrp="1"/>
          </p:cNvGraphicFramePr>
          <p:nvPr>
            <p:ph type="tbl" sz="quarter" idx="13"/>
            <p:extLst>
              <p:ext uri="{D42A27DB-BD31-4B8C-83A1-F6EECF244321}">
                <p14:modId xmlns:p14="http://schemas.microsoft.com/office/powerpoint/2010/main" val="30893085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403626"/>
                    </a:ext>
                  </a:extLst>
                </a:gridCol>
                <a:gridCol w="493776">
                  <a:extLst>
                    <a:ext uri="{9D8B030D-6E8A-4147-A177-3AD203B41FA5}">
                      <a16:colId xmlns:a16="http://schemas.microsoft.com/office/drawing/2014/main" val="3485964062"/>
                    </a:ext>
                  </a:extLst>
                </a:gridCol>
                <a:gridCol w="493776">
                  <a:extLst>
                    <a:ext uri="{9D8B030D-6E8A-4147-A177-3AD203B41FA5}">
                      <a16:colId xmlns:a16="http://schemas.microsoft.com/office/drawing/2014/main" val="1550696739"/>
                    </a:ext>
                  </a:extLst>
                </a:gridCol>
                <a:gridCol w="493776">
                  <a:extLst>
                    <a:ext uri="{9D8B030D-6E8A-4147-A177-3AD203B41FA5}">
                      <a16:colId xmlns:a16="http://schemas.microsoft.com/office/drawing/2014/main" val="86644742"/>
                    </a:ext>
                  </a:extLst>
                </a:gridCol>
                <a:gridCol w="493776">
                  <a:extLst>
                    <a:ext uri="{9D8B030D-6E8A-4147-A177-3AD203B41FA5}">
                      <a16:colId xmlns:a16="http://schemas.microsoft.com/office/drawing/2014/main" val="2933076214"/>
                    </a:ext>
                  </a:extLst>
                </a:gridCol>
                <a:gridCol w="493776">
                  <a:extLst>
                    <a:ext uri="{9D8B030D-6E8A-4147-A177-3AD203B41FA5}">
                      <a16:colId xmlns:a16="http://schemas.microsoft.com/office/drawing/2014/main" val="3017659185"/>
                    </a:ext>
                  </a:extLst>
                </a:gridCol>
                <a:gridCol w="493776">
                  <a:extLst>
                    <a:ext uri="{9D8B030D-6E8A-4147-A177-3AD203B41FA5}">
                      <a16:colId xmlns:a16="http://schemas.microsoft.com/office/drawing/2014/main" val="3572198824"/>
                    </a:ext>
                  </a:extLst>
                </a:gridCol>
                <a:gridCol w="493776">
                  <a:extLst>
                    <a:ext uri="{9D8B030D-6E8A-4147-A177-3AD203B41FA5}">
                      <a16:colId xmlns:a16="http://schemas.microsoft.com/office/drawing/2014/main" val="3792124913"/>
                    </a:ext>
                  </a:extLst>
                </a:gridCol>
                <a:gridCol w="493776">
                  <a:extLst>
                    <a:ext uri="{9D8B030D-6E8A-4147-A177-3AD203B41FA5}">
                      <a16:colId xmlns:a16="http://schemas.microsoft.com/office/drawing/2014/main" val="3778559388"/>
                    </a:ext>
                  </a:extLst>
                </a:gridCol>
                <a:gridCol w="493776">
                  <a:extLst>
                    <a:ext uri="{9D8B030D-6E8A-4147-A177-3AD203B41FA5}">
                      <a16:colId xmlns:a16="http://schemas.microsoft.com/office/drawing/2014/main" val="2766547138"/>
                    </a:ext>
                  </a:extLst>
                </a:gridCol>
                <a:gridCol w="493776">
                  <a:extLst>
                    <a:ext uri="{9D8B030D-6E8A-4147-A177-3AD203B41FA5}">
                      <a16:colId xmlns:a16="http://schemas.microsoft.com/office/drawing/2014/main" val="3777135040"/>
                    </a:ext>
                  </a:extLst>
                </a:gridCol>
                <a:gridCol w="493776">
                  <a:extLst>
                    <a:ext uri="{9D8B030D-6E8A-4147-A177-3AD203B41FA5}">
                      <a16:colId xmlns:a16="http://schemas.microsoft.com/office/drawing/2014/main" val="2929215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21824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- 2021-02-25 19:20:19</a:t>
                      </a:r>
                      <a:r>
                        <a:rPr kumimoji="0" lang="es-ES" sz="1000" b="0" i="0" u="none" strike="noStrike" kern="1200" cap="none" spc="0" normalizeH="0" baseline="0" noProof="0">
                          <a:ln>
                            <a:noFill/>
                          </a:ln>
                          <a:solidFill>
                            <a:prstClr val="black"/>
                          </a:solidFill>
                          <a:effectLst/>
                          <a:uLnTx/>
                          <a:uFillTx/>
                          <a:latin typeface="+mn-lt"/>
                          <a:ea typeface="+mn-ea"/>
                          <a:cs typeface="+mn-cs"/>
                        </a:rPr>
                        <a:t>
 Este Sábado estaremos #VueltaAltasCumbres presentando al gran @teamvenzo.arg 
El equipo de #Mtb más grande de #Argentina estará presente en este gran evento!! 
Conocé a los integrantes de este espectacular equipo y Seguí la transmisión en vivo por las cuentas de @vueltaaltascumbres para vivir un finde a puro ciclismo desde donde estés!
#venzo #somosvenzo #vivivenzo #ciclismo #bike #cycling #cyclingphotos #cyclinglife #venzobike #biker #mountainbike #ciclismoargentino #venzobikes #vac2021 #vueltaaltascumbres #vac #vueltaaltascumbres2021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35446932"/>
                  </a:ext>
                </a:extLst>
              </a:tr>
            </a:tbl>
          </a:graphicData>
        </a:graphic>
      </p:graphicFrame>
      <p:sp>
        <p:nvSpPr>
          <p:cNvPr id="4" name="Text Placeholder 3">
            <a:extLst>
              <a:ext uri="{FF2B5EF4-FFF2-40B4-BE49-F238E27FC236}">
                <a16:creationId xmlns:a16="http://schemas.microsoft.com/office/drawing/2014/main" id="{18791A02-5EAB-43D2-A2CE-6C9CC2E5D9AF}"/>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5558926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822E0-3714-4089-8EF7-69B93C3AD671}"/>
              </a:ext>
            </a:extLst>
          </p:cNvPr>
          <p:cNvSpPr>
            <a:spLocks noGrp="1"/>
          </p:cNvSpPr>
          <p:nvPr>
            <p:ph type="title"/>
          </p:nvPr>
        </p:nvSpPr>
        <p:spPr/>
        <p:txBody>
          <a:bodyPr/>
          <a:lstStyle/>
          <a:p>
            <a:r>
              <a:rPr lang="en-US"/>
              <a:t>Facebook Post Table + Reactions | Teknialbikes - 7 of 19</a:t>
            </a:r>
          </a:p>
        </p:txBody>
      </p:sp>
      <p:graphicFrame>
        <p:nvGraphicFramePr>
          <p:cNvPr id="5" name="Table Placeholder 4">
            <a:extLst>
              <a:ext uri="{FF2B5EF4-FFF2-40B4-BE49-F238E27FC236}">
                <a16:creationId xmlns:a16="http://schemas.microsoft.com/office/drawing/2014/main" id="{D9023704-E186-4BC1-B233-C894404CF51A}"/>
              </a:ext>
            </a:extLst>
          </p:cNvPr>
          <p:cNvGraphicFramePr>
            <a:graphicFrameLocks noGrp="1"/>
          </p:cNvGraphicFramePr>
          <p:nvPr>
            <p:ph type="tbl" sz="quarter" idx="13"/>
            <p:extLst>
              <p:ext uri="{D42A27DB-BD31-4B8C-83A1-F6EECF244321}">
                <p14:modId xmlns:p14="http://schemas.microsoft.com/office/powerpoint/2010/main" val="4030549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97964206"/>
                    </a:ext>
                  </a:extLst>
                </a:gridCol>
                <a:gridCol w="493776">
                  <a:extLst>
                    <a:ext uri="{9D8B030D-6E8A-4147-A177-3AD203B41FA5}">
                      <a16:colId xmlns:a16="http://schemas.microsoft.com/office/drawing/2014/main" val="935846229"/>
                    </a:ext>
                  </a:extLst>
                </a:gridCol>
                <a:gridCol w="493776">
                  <a:extLst>
                    <a:ext uri="{9D8B030D-6E8A-4147-A177-3AD203B41FA5}">
                      <a16:colId xmlns:a16="http://schemas.microsoft.com/office/drawing/2014/main" val="3634443734"/>
                    </a:ext>
                  </a:extLst>
                </a:gridCol>
                <a:gridCol w="493776">
                  <a:extLst>
                    <a:ext uri="{9D8B030D-6E8A-4147-A177-3AD203B41FA5}">
                      <a16:colId xmlns:a16="http://schemas.microsoft.com/office/drawing/2014/main" val="3501898812"/>
                    </a:ext>
                  </a:extLst>
                </a:gridCol>
                <a:gridCol w="493776">
                  <a:extLst>
                    <a:ext uri="{9D8B030D-6E8A-4147-A177-3AD203B41FA5}">
                      <a16:colId xmlns:a16="http://schemas.microsoft.com/office/drawing/2014/main" val="1791736627"/>
                    </a:ext>
                  </a:extLst>
                </a:gridCol>
                <a:gridCol w="493776">
                  <a:extLst>
                    <a:ext uri="{9D8B030D-6E8A-4147-A177-3AD203B41FA5}">
                      <a16:colId xmlns:a16="http://schemas.microsoft.com/office/drawing/2014/main" val="512607338"/>
                    </a:ext>
                  </a:extLst>
                </a:gridCol>
                <a:gridCol w="493776">
                  <a:extLst>
                    <a:ext uri="{9D8B030D-6E8A-4147-A177-3AD203B41FA5}">
                      <a16:colId xmlns:a16="http://schemas.microsoft.com/office/drawing/2014/main" val="2503451932"/>
                    </a:ext>
                  </a:extLst>
                </a:gridCol>
                <a:gridCol w="493776">
                  <a:extLst>
                    <a:ext uri="{9D8B030D-6E8A-4147-A177-3AD203B41FA5}">
                      <a16:colId xmlns:a16="http://schemas.microsoft.com/office/drawing/2014/main" val="1945571865"/>
                    </a:ext>
                  </a:extLst>
                </a:gridCol>
                <a:gridCol w="493776">
                  <a:extLst>
                    <a:ext uri="{9D8B030D-6E8A-4147-A177-3AD203B41FA5}">
                      <a16:colId xmlns:a16="http://schemas.microsoft.com/office/drawing/2014/main" val="2639491644"/>
                    </a:ext>
                  </a:extLst>
                </a:gridCol>
                <a:gridCol w="493776">
                  <a:extLst>
                    <a:ext uri="{9D8B030D-6E8A-4147-A177-3AD203B41FA5}">
                      <a16:colId xmlns:a16="http://schemas.microsoft.com/office/drawing/2014/main" val="1952799502"/>
                    </a:ext>
                  </a:extLst>
                </a:gridCol>
                <a:gridCol w="493776">
                  <a:extLst>
                    <a:ext uri="{9D8B030D-6E8A-4147-A177-3AD203B41FA5}">
                      <a16:colId xmlns:a16="http://schemas.microsoft.com/office/drawing/2014/main" val="4106487539"/>
                    </a:ext>
                  </a:extLst>
                </a:gridCol>
                <a:gridCol w="493776">
                  <a:extLst>
                    <a:ext uri="{9D8B030D-6E8A-4147-A177-3AD203B41FA5}">
                      <a16:colId xmlns:a16="http://schemas.microsoft.com/office/drawing/2014/main" val="8354542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62768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- 2021-02-02 18:19:54</a:t>
                      </a:r>
                      <a:r>
                        <a:rPr kumimoji="0" lang="es-ES" sz="1000" b="0" i="0" u="none" strike="noStrike" kern="1200" cap="none" spc="0" normalizeH="0" baseline="0" noProof="0">
                          <a:ln>
                            <a:noFill/>
                          </a:ln>
                          <a:solidFill>
                            <a:prstClr val="black"/>
                          </a:solidFill>
                          <a:effectLst/>
                          <a:uLnTx/>
                          <a:uFillTx/>
                          <a:latin typeface="+mn-lt"/>
                          <a:ea typeface="+mn-ea"/>
                          <a:cs typeface="+mn-cs"/>
                        </a:rPr>
                        <a:t>
 #VeranoVenzo: ⛰🚴🏻🚴🏻‍♀️
Agua de Oro - Ascochinga (Por Sierras Chicas)
Por: @andar.liviano
.
Este es un recorrido intenso de puro ripio y caminos de tierra en las Sierras Chicas de Córdoba. Recomendado para los apasionados del Mountain Bike y los que buscan la típica foto panorámica en la cima de las Sierras.
.
FICHA DE RUTA:
🚴🏻Kilometros: 60 km.
🔥Nivel de Dificultad: Media/Alta
🗓Días: 1/2.
⛰Lugar: Agua de Oro-Ascochinga, Sierras Chicas, Córdoba
✔️Tipo de Recorrido: Lineal
.
📍DATOS ÚTILES:
Este recorrido puede hacerse en medio día. Si bien no tiene dificultades técnicas, se necesita un cierto acostumbramiento a los paseos con desnivel.
Puede convertirse en un recorrido circular, haciendo un ida y vuelta entre estas dos localidades, o conectándolas por ruta. (Ver Mapa)
.
🗓 ¿Cuando hacerlo?: Es un recorrido que puede hacerse todo el Año. En Verano hay que tener especial cuidado con la exposición al Sol, y en invierno llevar guantes, cuello y rompimiento.
.
🥪 Comida: Llevar 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807481414"/>
                  </a:ext>
                </a:extLst>
              </a:tr>
            </a:tbl>
          </a:graphicData>
        </a:graphic>
      </p:graphicFrame>
      <p:sp>
        <p:nvSpPr>
          <p:cNvPr id="4" name="Text Placeholder 3">
            <a:extLst>
              <a:ext uri="{FF2B5EF4-FFF2-40B4-BE49-F238E27FC236}">
                <a16:creationId xmlns:a16="http://schemas.microsoft.com/office/drawing/2014/main" id="{D618C24F-08EF-47EC-BD29-AE33FDFAAFE0}"/>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1343522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23747-E939-4FDF-BC9D-783461920C23}"/>
              </a:ext>
            </a:extLst>
          </p:cNvPr>
          <p:cNvSpPr>
            <a:spLocks noGrp="1"/>
          </p:cNvSpPr>
          <p:nvPr>
            <p:ph type="title"/>
          </p:nvPr>
        </p:nvSpPr>
        <p:spPr/>
        <p:txBody>
          <a:bodyPr/>
          <a:lstStyle/>
          <a:p>
            <a:r>
              <a:rPr lang="en-US"/>
              <a:t>Facebook Post Table + Reactions | Teknialbikes - 8 of 19</a:t>
            </a:r>
          </a:p>
        </p:txBody>
      </p:sp>
      <p:graphicFrame>
        <p:nvGraphicFramePr>
          <p:cNvPr id="5" name="Table Placeholder 4">
            <a:extLst>
              <a:ext uri="{FF2B5EF4-FFF2-40B4-BE49-F238E27FC236}">
                <a16:creationId xmlns:a16="http://schemas.microsoft.com/office/drawing/2014/main" id="{99BE9894-5074-4425-887C-A0BD163F6674}"/>
              </a:ext>
            </a:extLst>
          </p:cNvPr>
          <p:cNvGraphicFramePr>
            <a:graphicFrameLocks noGrp="1"/>
          </p:cNvGraphicFramePr>
          <p:nvPr>
            <p:ph type="tbl" sz="quarter" idx="13"/>
            <p:extLst>
              <p:ext uri="{D42A27DB-BD31-4B8C-83A1-F6EECF244321}">
                <p14:modId xmlns:p14="http://schemas.microsoft.com/office/powerpoint/2010/main" val="3893270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40161139"/>
                    </a:ext>
                  </a:extLst>
                </a:gridCol>
                <a:gridCol w="493776">
                  <a:extLst>
                    <a:ext uri="{9D8B030D-6E8A-4147-A177-3AD203B41FA5}">
                      <a16:colId xmlns:a16="http://schemas.microsoft.com/office/drawing/2014/main" val="664753053"/>
                    </a:ext>
                  </a:extLst>
                </a:gridCol>
                <a:gridCol w="493776">
                  <a:extLst>
                    <a:ext uri="{9D8B030D-6E8A-4147-A177-3AD203B41FA5}">
                      <a16:colId xmlns:a16="http://schemas.microsoft.com/office/drawing/2014/main" val="4108298159"/>
                    </a:ext>
                  </a:extLst>
                </a:gridCol>
                <a:gridCol w="493776">
                  <a:extLst>
                    <a:ext uri="{9D8B030D-6E8A-4147-A177-3AD203B41FA5}">
                      <a16:colId xmlns:a16="http://schemas.microsoft.com/office/drawing/2014/main" val="2416072101"/>
                    </a:ext>
                  </a:extLst>
                </a:gridCol>
                <a:gridCol w="493776">
                  <a:extLst>
                    <a:ext uri="{9D8B030D-6E8A-4147-A177-3AD203B41FA5}">
                      <a16:colId xmlns:a16="http://schemas.microsoft.com/office/drawing/2014/main" val="3350358212"/>
                    </a:ext>
                  </a:extLst>
                </a:gridCol>
                <a:gridCol w="493776">
                  <a:extLst>
                    <a:ext uri="{9D8B030D-6E8A-4147-A177-3AD203B41FA5}">
                      <a16:colId xmlns:a16="http://schemas.microsoft.com/office/drawing/2014/main" val="4108264547"/>
                    </a:ext>
                  </a:extLst>
                </a:gridCol>
                <a:gridCol w="493776">
                  <a:extLst>
                    <a:ext uri="{9D8B030D-6E8A-4147-A177-3AD203B41FA5}">
                      <a16:colId xmlns:a16="http://schemas.microsoft.com/office/drawing/2014/main" val="2498714369"/>
                    </a:ext>
                  </a:extLst>
                </a:gridCol>
                <a:gridCol w="493776">
                  <a:extLst>
                    <a:ext uri="{9D8B030D-6E8A-4147-A177-3AD203B41FA5}">
                      <a16:colId xmlns:a16="http://schemas.microsoft.com/office/drawing/2014/main" val="2143214580"/>
                    </a:ext>
                  </a:extLst>
                </a:gridCol>
                <a:gridCol w="493776">
                  <a:extLst>
                    <a:ext uri="{9D8B030D-6E8A-4147-A177-3AD203B41FA5}">
                      <a16:colId xmlns:a16="http://schemas.microsoft.com/office/drawing/2014/main" val="4033057056"/>
                    </a:ext>
                  </a:extLst>
                </a:gridCol>
                <a:gridCol w="493776">
                  <a:extLst>
                    <a:ext uri="{9D8B030D-6E8A-4147-A177-3AD203B41FA5}">
                      <a16:colId xmlns:a16="http://schemas.microsoft.com/office/drawing/2014/main" val="1850187248"/>
                    </a:ext>
                  </a:extLst>
                </a:gridCol>
                <a:gridCol w="493776">
                  <a:extLst>
                    <a:ext uri="{9D8B030D-6E8A-4147-A177-3AD203B41FA5}">
                      <a16:colId xmlns:a16="http://schemas.microsoft.com/office/drawing/2014/main" val="2718241948"/>
                    </a:ext>
                  </a:extLst>
                </a:gridCol>
                <a:gridCol w="493776">
                  <a:extLst>
                    <a:ext uri="{9D8B030D-6E8A-4147-A177-3AD203B41FA5}">
                      <a16:colId xmlns:a16="http://schemas.microsoft.com/office/drawing/2014/main" val="3640381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12421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Topmega oficial - 2021-02-02 10:30:09</a:t>
                      </a:r>
                      <a:r>
                        <a:rPr kumimoji="0" lang="es-ES" sz="1000" b="0" i="0" u="none" strike="noStrike" kern="1200" cap="none" spc="0" normalizeH="0" baseline="0" noProof="0">
                          <a:ln>
                            <a:noFill/>
                          </a:ln>
                          <a:solidFill>
                            <a:prstClr val="black"/>
                          </a:solidFill>
                          <a:effectLst/>
                          <a:uLnTx/>
                          <a:uFillTx/>
                          <a:latin typeface="+mn-lt"/>
                          <a:ea typeface="+mn-ea"/>
                          <a:cs typeface="+mn-cs"/>
                        </a:rPr>
                        <a:t>
 Nuestro flamante ganador del ultimo sorteo de fin de año @daviaguirre.tm ya esta con su THOR R29 💪 🎉 
.
Gracias David por participar y por la paciencia, se hiso esperar la #Thor pero llegó, que lo disfrutes al máximo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09362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Bicicletas - 2021-02-14 15:50:02</a:t>
                      </a:r>
                      <a:r>
                        <a:rPr kumimoji="0" lang="es-ES"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05254593"/>
                  </a:ext>
                </a:extLst>
              </a:tr>
            </a:tbl>
          </a:graphicData>
        </a:graphic>
      </p:graphicFrame>
      <p:sp>
        <p:nvSpPr>
          <p:cNvPr id="4" name="Text Placeholder 3">
            <a:extLst>
              <a:ext uri="{FF2B5EF4-FFF2-40B4-BE49-F238E27FC236}">
                <a16:creationId xmlns:a16="http://schemas.microsoft.com/office/drawing/2014/main" id="{71600422-2A62-4D96-911C-7029FB2F8806}"/>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41107010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673BB1-48AD-4D57-8C8A-B7DFF36B3D35}"/>
              </a:ext>
            </a:extLst>
          </p:cNvPr>
          <p:cNvSpPr>
            <a:spLocks noGrp="1"/>
          </p:cNvSpPr>
          <p:nvPr>
            <p:ph type="title"/>
          </p:nvPr>
        </p:nvSpPr>
        <p:spPr/>
        <p:txBody>
          <a:bodyPr/>
          <a:lstStyle/>
          <a:p>
            <a:r>
              <a:rPr lang="en-US"/>
              <a:t>Facebook Post Table + Reactions | Teknialbikes - 9 of 19</a:t>
            </a:r>
          </a:p>
        </p:txBody>
      </p:sp>
      <p:graphicFrame>
        <p:nvGraphicFramePr>
          <p:cNvPr id="5" name="Table Placeholder 4">
            <a:extLst>
              <a:ext uri="{FF2B5EF4-FFF2-40B4-BE49-F238E27FC236}">
                <a16:creationId xmlns:a16="http://schemas.microsoft.com/office/drawing/2014/main" id="{0CE26DDC-83F8-40B4-88ED-E896E7567322}"/>
              </a:ext>
            </a:extLst>
          </p:cNvPr>
          <p:cNvGraphicFramePr>
            <a:graphicFrameLocks noGrp="1"/>
          </p:cNvGraphicFramePr>
          <p:nvPr>
            <p:ph type="tbl" sz="quarter" idx="13"/>
            <p:extLst>
              <p:ext uri="{D42A27DB-BD31-4B8C-83A1-F6EECF244321}">
                <p14:modId xmlns:p14="http://schemas.microsoft.com/office/powerpoint/2010/main" val="17318768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62826697"/>
                    </a:ext>
                  </a:extLst>
                </a:gridCol>
                <a:gridCol w="493776">
                  <a:extLst>
                    <a:ext uri="{9D8B030D-6E8A-4147-A177-3AD203B41FA5}">
                      <a16:colId xmlns:a16="http://schemas.microsoft.com/office/drawing/2014/main" val="1196450644"/>
                    </a:ext>
                  </a:extLst>
                </a:gridCol>
                <a:gridCol w="493776">
                  <a:extLst>
                    <a:ext uri="{9D8B030D-6E8A-4147-A177-3AD203B41FA5}">
                      <a16:colId xmlns:a16="http://schemas.microsoft.com/office/drawing/2014/main" val="4102745077"/>
                    </a:ext>
                  </a:extLst>
                </a:gridCol>
                <a:gridCol w="493776">
                  <a:extLst>
                    <a:ext uri="{9D8B030D-6E8A-4147-A177-3AD203B41FA5}">
                      <a16:colId xmlns:a16="http://schemas.microsoft.com/office/drawing/2014/main" val="1790701508"/>
                    </a:ext>
                  </a:extLst>
                </a:gridCol>
                <a:gridCol w="493776">
                  <a:extLst>
                    <a:ext uri="{9D8B030D-6E8A-4147-A177-3AD203B41FA5}">
                      <a16:colId xmlns:a16="http://schemas.microsoft.com/office/drawing/2014/main" val="2421655207"/>
                    </a:ext>
                  </a:extLst>
                </a:gridCol>
                <a:gridCol w="493776">
                  <a:extLst>
                    <a:ext uri="{9D8B030D-6E8A-4147-A177-3AD203B41FA5}">
                      <a16:colId xmlns:a16="http://schemas.microsoft.com/office/drawing/2014/main" val="2200794090"/>
                    </a:ext>
                  </a:extLst>
                </a:gridCol>
                <a:gridCol w="493776">
                  <a:extLst>
                    <a:ext uri="{9D8B030D-6E8A-4147-A177-3AD203B41FA5}">
                      <a16:colId xmlns:a16="http://schemas.microsoft.com/office/drawing/2014/main" val="2387683160"/>
                    </a:ext>
                  </a:extLst>
                </a:gridCol>
                <a:gridCol w="493776">
                  <a:extLst>
                    <a:ext uri="{9D8B030D-6E8A-4147-A177-3AD203B41FA5}">
                      <a16:colId xmlns:a16="http://schemas.microsoft.com/office/drawing/2014/main" val="2320177070"/>
                    </a:ext>
                  </a:extLst>
                </a:gridCol>
                <a:gridCol w="493776">
                  <a:extLst>
                    <a:ext uri="{9D8B030D-6E8A-4147-A177-3AD203B41FA5}">
                      <a16:colId xmlns:a16="http://schemas.microsoft.com/office/drawing/2014/main" val="3643364139"/>
                    </a:ext>
                  </a:extLst>
                </a:gridCol>
                <a:gridCol w="493776">
                  <a:extLst>
                    <a:ext uri="{9D8B030D-6E8A-4147-A177-3AD203B41FA5}">
                      <a16:colId xmlns:a16="http://schemas.microsoft.com/office/drawing/2014/main" val="337795006"/>
                    </a:ext>
                  </a:extLst>
                </a:gridCol>
                <a:gridCol w="493776">
                  <a:extLst>
                    <a:ext uri="{9D8B030D-6E8A-4147-A177-3AD203B41FA5}">
                      <a16:colId xmlns:a16="http://schemas.microsoft.com/office/drawing/2014/main" val="199531377"/>
                    </a:ext>
                  </a:extLst>
                </a:gridCol>
                <a:gridCol w="493776">
                  <a:extLst>
                    <a:ext uri="{9D8B030D-6E8A-4147-A177-3AD203B41FA5}">
                      <a16:colId xmlns:a16="http://schemas.microsoft.com/office/drawing/2014/main" val="12076458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67385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 Bikes - 2021-02-18 10:22:25</a:t>
                      </a:r>
                      <a:r>
                        <a:rPr kumimoji="0" lang="es-ES" sz="1000" b="0" i="0" u="none" strike="noStrike" kern="1200" cap="none" spc="0" normalizeH="0" baseline="0" noProof="0">
                          <a:ln>
                            <a:noFill/>
                          </a:ln>
                          <a:solidFill>
                            <a:prstClr val="black"/>
                          </a:solidFill>
                          <a:effectLst/>
                          <a:uLnTx/>
                          <a:uFillTx/>
                          <a:latin typeface="+mn-lt"/>
                          <a:ea typeface="+mn-ea"/>
                          <a:cs typeface="+mn-cs"/>
                        </a:rPr>
                        <a:t>
 #Urbanas Primavera
Rodado 26" • Cuadro de acero • Portaequipaje integrado al cuadro • Asiento con resortes y cierre rápido • Guardabarro • Cubrecadena • Canasto delantero.
Más info:https://olmobikes.net/bicicleta/primavera/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07115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 Bikes - 2021-02-22 15:48:49</a:t>
                      </a:r>
                      <a:r>
                        <a:rPr kumimoji="0" lang="es-ES" sz="1000" b="0" i="0" u="none" strike="noStrike" kern="1200" cap="none" spc="0" normalizeH="0" baseline="0" noProof="0">
                          <a:ln>
                            <a:noFill/>
                          </a:ln>
                          <a:solidFill>
                            <a:prstClr val="black"/>
                          </a:solidFill>
                          <a:effectLst/>
                          <a:uLnTx/>
                          <a:uFillTx/>
                          <a:latin typeface="+mn-lt"/>
                          <a:ea typeface="+mn-ea"/>
                          <a:cs typeface="+mn-cs"/>
                        </a:rPr>
                        <a:t>
 ¡SORTEO! 🔥🚴‍♀️📣
¿Querés que esta bici sea tuya? Participá en Instagram: https://www.instagram.com/p/CLeqnbSh_ai/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47477807"/>
                  </a:ext>
                </a:extLst>
              </a:tr>
            </a:tbl>
          </a:graphicData>
        </a:graphic>
      </p:graphicFrame>
      <p:sp>
        <p:nvSpPr>
          <p:cNvPr id="4" name="Text Placeholder 3">
            <a:extLst>
              <a:ext uri="{FF2B5EF4-FFF2-40B4-BE49-F238E27FC236}">
                <a16:creationId xmlns:a16="http://schemas.microsoft.com/office/drawing/2014/main" id="{28275865-D86B-4D22-AB7C-27C6A21186DB}"/>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5721954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6481B-9BE2-4791-9E9F-95B29B605C19}"/>
              </a:ext>
            </a:extLst>
          </p:cNvPr>
          <p:cNvSpPr>
            <a:spLocks noGrp="1"/>
          </p:cNvSpPr>
          <p:nvPr>
            <p:ph type="title"/>
          </p:nvPr>
        </p:nvSpPr>
        <p:spPr/>
        <p:txBody>
          <a:bodyPr/>
          <a:lstStyle/>
          <a:p>
            <a:r>
              <a:rPr lang="en-US"/>
              <a:t>Facebook Post Table + Reactions | Teknialbikes - 10 of 19</a:t>
            </a:r>
          </a:p>
        </p:txBody>
      </p:sp>
      <p:graphicFrame>
        <p:nvGraphicFramePr>
          <p:cNvPr id="5" name="Table Placeholder 4">
            <a:extLst>
              <a:ext uri="{FF2B5EF4-FFF2-40B4-BE49-F238E27FC236}">
                <a16:creationId xmlns:a16="http://schemas.microsoft.com/office/drawing/2014/main" id="{1AD2A28F-F5CA-4A68-BC46-F9F1C25713DA}"/>
              </a:ext>
            </a:extLst>
          </p:cNvPr>
          <p:cNvGraphicFramePr>
            <a:graphicFrameLocks noGrp="1"/>
          </p:cNvGraphicFramePr>
          <p:nvPr>
            <p:ph type="tbl" sz="quarter" idx="13"/>
            <p:extLst>
              <p:ext uri="{D42A27DB-BD31-4B8C-83A1-F6EECF244321}">
                <p14:modId xmlns:p14="http://schemas.microsoft.com/office/powerpoint/2010/main" val="895991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37736265"/>
                    </a:ext>
                  </a:extLst>
                </a:gridCol>
                <a:gridCol w="493776">
                  <a:extLst>
                    <a:ext uri="{9D8B030D-6E8A-4147-A177-3AD203B41FA5}">
                      <a16:colId xmlns:a16="http://schemas.microsoft.com/office/drawing/2014/main" val="2276271424"/>
                    </a:ext>
                  </a:extLst>
                </a:gridCol>
                <a:gridCol w="493776">
                  <a:extLst>
                    <a:ext uri="{9D8B030D-6E8A-4147-A177-3AD203B41FA5}">
                      <a16:colId xmlns:a16="http://schemas.microsoft.com/office/drawing/2014/main" val="308225434"/>
                    </a:ext>
                  </a:extLst>
                </a:gridCol>
                <a:gridCol w="493776">
                  <a:extLst>
                    <a:ext uri="{9D8B030D-6E8A-4147-A177-3AD203B41FA5}">
                      <a16:colId xmlns:a16="http://schemas.microsoft.com/office/drawing/2014/main" val="2682745866"/>
                    </a:ext>
                  </a:extLst>
                </a:gridCol>
                <a:gridCol w="493776">
                  <a:extLst>
                    <a:ext uri="{9D8B030D-6E8A-4147-A177-3AD203B41FA5}">
                      <a16:colId xmlns:a16="http://schemas.microsoft.com/office/drawing/2014/main" val="4030493159"/>
                    </a:ext>
                  </a:extLst>
                </a:gridCol>
                <a:gridCol w="493776">
                  <a:extLst>
                    <a:ext uri="{9D8B030D-6E8A-4147-A177-3AD203B41FA5}">
                      <a16:colId xmlns:a16="http://schemas.microsoft.com/office/drawing/2014/main" val="2755265504"/>
                    </a:ext>
                  </a:extLst>
                </a:gridCol>
                <a:gridCol w="493776">
                  <a:extLst>
                    <a:ext uri="{9D8B030D-6E8A-4147-A177-3AD203B41FA5}">
                      <a16:colId xmlns:a16="http://schemas.microsoft.com/office/drawing/2014/main" val="3160797198"/>
                    </a:ext>
                  </a:extLst>
                </a:gridCol>
                <a:gridCol w="493776">
                  <a:extLst>
                    <a:ext uri="{9D8B030D-6E8A-4147-A177-3AD203B41FA5}">
                      <a16:colId xmlns:a16="http://schemas.microsoft.com/office/drawing/2014/main" val="1410465929"/>
                    </a:ext>
                  </a:extLst>
                </a:gridCol>
                <a:gridCol w="493776">
                  <a:extLst>
                    <a:ext uri="{9D8B030D-6E8A-4147-A177-3AD203B41FA5}">
                      <a16:colId xmlns:a16="http://schemas.microsoft.com/office/drawing/2014/main" val="2657592245"/>
                    </a:ext>
                  </a:extLst>
                </a:gridCol>
                <a:gridCol w="493776">
                  <a:extLst>
                    <a:ext uri="{9D8B030D-6E8A-4147-A177-3AD203B41FA5}">
                      <a16:colId xmlns:a16="http://schemas.microsoft.com/office/drawing/2014/main" val="4136430499"/>
                    </a:ext>
                  </a:extLst>
                </a:gridCol>
                <a:gridCol w="493776">
                  <a:extLst>
                    <a:ext uri="{9D8B030D-6E8A-4147-A177-3AD203B41FA5}">
                      <a16:colId xmlns:a16="http://schemas.microsoft.com/office/drawing/2014/main" val="1929882730"/>
                    </a:ext>
                  </a:extLst>
                </a:gridCol>
                <a:gridCol w="493776">
                  <a:extLst>
                    <a:ext uri="{9D8B030D-6E8A-4147-A177-3AD203B41FA5}">
                      <a16:colId xmlns:a16="http://schemas.microsoft.com/office/drawing/2014/main" val="37123948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97972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- 2021-02-08 22:00:00</a:t>
                      </a:r>
                      <a:r>
                        <a:rPr kumimoji="0" lang="es-ES" sz="1000" b="0" i="0" u="none" strike="noStrike" kern="1200" cap="none" spc="0" normalizeH="0" baseline="0" noProof="0">
                          <a:ln>
                            <a:noFill/>
                          </a:ln>
                          <a:solidFill>
                            <a:prstClr val="black"/>
                          </a:solidFill>
                          <a:effectLst/>
                          <a:uLnTx/>
                          <a:uFillTx/>
                          <a:latin typeface="+mn-lt"/>
                          <a:ea typeface="+mn-ea"/>
                          <a:cs typeface="+mn-cs"/>
                        </a:rPr>
                        <a:t>
 #VeranoVenzo: 🚴🏻‍♀️⛰🏝 
Pasarelas de El Manso
Por @lavidadeviaje
.
Un sendero de 20 km que va paralelo a uno de los ríos más lindos de la Patagonia por un valle de cordillera verde y boscoso. Es un clásico y a la vez uno de los recorridos más espectaculares que hay en el Sur argentino para hacer en bicicleta
.
🗓Cuándo hacerlo: por sus pozones de agua, la mejor época es en verano. Si se busca un poco más de tranquilidad y menos gente, es un recorrido que también se puede hacer en primavera y en otoño. 
.
🥪💧Comida y agua: sobre la Ruta Provincial 83 hay almacenes donde poder comprar comida, también hay campings con proveedurías. El agua no es un problema: en toda esta zona hay vertientes y ríos de cordillera donde poder cargar las caramañolas. 
.
😴 Dónde dormir: a lo largo del Río Manso hay varios campings.
.
⚠️ A tener en cuenta: - El acceso al Valle de El Manso está en la localidad de Villegas, a 69 kilómetros al sur de Bariloche y a 56 kilómetros al norte de El Bolsón. �- Des...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292364186"/>
                  </a:ext>
                </a:extLst>
              </a:tr>
            </a:tbl>
          </a:graphicData>
        </a:graphic>
      </p:graphicFrame>
      <p:sp>
        <p:nvSpPr>
          <p:cNvPr id="4" name="Text Placeholder 3">
            <a:extLst>
              <a:ext uri="{FF2B5EF4-FFF2-40B4-BE49-F238E27FC236}">
                <a16:creationId xmlns:a16="http://schemas.microsoft.com/office/drawing/2014/main" id="{2FF3B390-4B25-4303-B1A5-44602B30FC97}"/>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5250776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9CE77-6841-4B71-988F-78819B143378}"/>
              </a:ext>
            </a:extLst>
          </p:cNvPr>
          <p:cNvSpPr>
            <a:spLocks noGrp="1"/>
          </p:cNvSpPr>
          <p:nvPr>
            <p:ph type="title"/>
          </p:nvPr>
        </p:nvSpPr>
        <p:spPr/>
        <p:txBody>
          <a:bodyPr/>
          <a:lstStyle/>
          <a:p>
            <a:r>
              <a:rPr lang="en-US"/>
              <a:t>Facebook Post Table + Reactions | Teknialbikes - 11 of 19</a:t>
            </a:r>
          </a:p>
        </p:txBody>
      </p:sp>
      <p:graphicFrame>
        <p:nvGraphicFramePr>
          <p:cNvPr id="5" name="Table Placeholder 4">
            <a:extLst>
              <a:ext uri="{FF2B5EF4-FFF2-40B4-BE49-F238E27FC236}">
                <a16:creationId xmlns:a16="http://schemas.microsoft.com/office/drawing/2014/main" id="{6A8CA4C8-55D5-46C8-980C-794F060D050C}"/>
              </a:ext>
            </a:extLst>
          </p:cNvPr>
          <p:cNvGraphicFramePr>
            <a:graphicFrameLocks noGrp="1"/>
          </p:cNvGraphicFramePr>
          <p:nvPr>
            <p:ph type="tbl" sz="quarter" idx="13"/>
            <p:extLst>
              <p:ext uri="{D42A27DB-BD31-4B8C-83A1-F6EECF244321}">
                <p14:modId xmlns:p14="http://schemas.microsoft.com/office/powerpoint/2010/main" val="977095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85273331"/>
                    </a:ext>
                  </a:extLst>
                </a:gridCol>
                <a:gridCol w="493776">
                  <a:extLst>
                    <a:ext uri="{9D8B030D-6E8A-4147-A177-3AD203B41FA5}">
                      <a16:colId xmlns:a16="http://schemas.microsoft.com/office/drawing/2014/main" val="2768405274"/>
                    </a:ext>
                  </a:extLst>
                </a:gridCol>
                <a:gridCol w="493776">
                  <a:extLst>
                    <a:ext uri="{9D8B030D-6E8A-4147-A177-3AD203B41FA5}">
                      <a16:colId xmlns:a16="http://schemas.microsoft.com/office/drawing/2014/main" val="147129393"/>
                    </a:ext>
                  </a:extLst>
                </a:gridCol>
                <a:gridCol w="493776">
                  <a:extLst>
                    <a:ext uri="{9D8B030D-6E8A-4147-A177-3AD203B41FA5}">
                      <a16:colId xmlns:a16="http://schemas.microsoft.com/office/drawing/2014/main" val="2321799187"/>
                    </a:ext>
                  </a:extLst>
                </a:gridCol>
                <a:gridCol w="493776">
                  <a:extLst>
                    <a:ext uri="{9D8B030D-6E8A-4147-A177-3AD203B41FA5}">
                      <a16:colId xmlns:a16="http://schemas.microsoft.com/office/drawing/2014/main" val="1305986779"/>
                    </a:ext>
                  </a:extLst>
                </a:gridCol>
                <a:gridCol w="493776">
                  <a:extLst>
                    <a:ext uri="{9D8B030D-6E8A-4147-A177-3AD203B41FA5}">
                      <a16:colId xmlns:a16="http://schemas.microsoft.com/office/drawing/2014/main" val="815911365"/>
                    </a:ext>
                  </a:extLst>
                </a:gridCol>
                <a:gridCol w="493776">
                  <a:extLst>
                    <a:ext uri="{9D8B030D-6E8A-4147-A177-3AD203B41FA5}">
                      <a16:colId xmlns:a16="http://schemas.microsoft.com/office/drawing/2014/main" val="1183930028"/>
                    </a:ext>
                  </a:extLst>
                </a:gridCol>
                <a:gridCol w="493776">
                  <a:extLst>
                    <a:ext uri="{9D8B030D-6E8A-4147-A177-3AD203B41FA5}">
                      <a16:colId xmlns:a16="http://schemas.microsoft.com/office/drawing/2014/main" val="2480642395"/>
                    </a:ext>
                  </a:extLst>
                </a:gridCol>
                <a:gridCol w="493776">
                  <a:extLst>
                    <a:ext uri="{9D8B030D-6E8A-4147-A177-3AD203B41FA5}">
                      <a16:colId xmlns:a16="http://schemas.microsoft.com/office/drawing/2014/main" val="834543801"/>
                    </a:ext>
                  </a:extLst>
                </a:gridCol>
                <a:gridCol w="493776">
                  <a:extLst>
                    <a:ext uri="{9D8B030D-6E8A-4147-A177-3AD203B41FA5}">
                      <a16:colId xmlns:a16="http://schemas.microsoft.com/office/drawing/2014/main" val="3595298332"/>
                    </a:ext>
                  </a:extLst>
                </a:gridCol>
                <a:gridCol w="493776">
                  <a:extLst>
                    <a:ext uri="{9D8B030D-6E8A-4147-A177-3AD203B41FA5}">
                      <a16:colId xmlns:a16="http://schemas.microsoft.com/office/drawing/2014/main" val="668246289"/>
                    </a:ext>
                  </a:extLst>
                </a:gridCol>
                <a:gridCol w="493776">
                  <a:extLst>
                    <a:ext uri="{9D8B030D-6E8A-4147-A177-3AD203B41FA5}">
                      <a16:colId xmlns:a16="http://schemas.microsoft.com/office/drawing/2014/main" val="219591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59315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- 2021-02-05 19:06:50</a:t>
                      </a:r>
                      <a:r>
                        <a:rPr kumimoji="0" lang="es-ES" sz="1000" b="0" i="0" u="none" strike="noStrike" kern="1200" cap="none" spc="0" normalizeH="0" baseline="0" noProof="0">
                          <a:ln>
                            <a:noFill/>
                          </a:ln>
                          <a:solidFill>
                            <a:prstClr val="black"/>
                          </a:solidFill>
                          <a:effectLst/>
                          <a:uLnTx/>
                          <a:uFillTx/>
                          <a:latin typeface="+mn-lt"/>
                          <a:ea typeface="+mn-ea"/>
                          <a:cs typeface="+mn-cs"/>
                        </a:rPr>
                        <a:t>
 #VeranoVenzo: 🚴🏻‍♀️⛰🏝 
Carretera Austral
Por @lavidadeviaje
.
En esta parte del mundo la naturaleza es la protagonista. La Carretera Austral avanza entre fiordos, bosques, ríos y montañas con una intensidad que moviliza, marca y deja huella. Dicen que es una de las mejores rutas del mundo para andar en bicicleta y damos fe de eso 💪
.
🗓Cuándo hacerlo: lo ideal es hacerla de septiembre a marzo, pero tené en cuenta que te pueden tocar días de mucho calor y otros de muchísima lluvia. En plena temporada alta (enero y febrero) tené especial cuidado con el tráfico.
.
🛩🚘 Logística: para llegar desde el sur, el aeropuerto más cercano está en El Calafate. De ahí se pasa por El Chaltén para hacer el cruce por el lago del Desierto, y ya en Chile, el cruce por el lago O'higgins. Desde el norte, el aeropuerto más cercano está en Bariloche. Desde ahí se debe hacer el cruce por el paso Cardenal Samoré para llegar a Puerto Montt.
.
🥪💧Comida y agua: no es necesario que cargues mucha comida 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490563031"/>
                  </a:ext>
                </a:extLst>
              </a:tr>
            </a:tbl>
          </a:graphicData>
        </a:graphic>
      </p:graphicFrame>
      <p:sp>
        <p:nvSpPr>
          <p:cNvPr id="4" name="Text Placeholder 3">
            <a:extLst>
              <a:ext uri="{FF2B5EF4-FFF2-40B4-BE49-F238E27FC236}">
                <a16:creationId xmlns:a16="http://schemas.microsoft.com/office/drawing/2014/main" id="{CC422972-17FB-444C-9546-CD5A22AFB3D8}"/>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5860147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698C1-4340-4D16-841D-32ADC32D40D6}"/>
              </a:ext>
            </a:extLst>
          </p:cNvPr>
          <p:cNvSpPr>
            <a:spLocks noGrp="1"/>
          </p:cNvSpPr>
          <p:nvPr>
            <p:ph type="title"/>
          </p:nvPr>
        </p:nvSpPr>
        <p:spPr/>
        <p:txBody>
          <a:bodyPr/>
          <a:lstStyle/>
          <a:p>
            <a:r>
              <a:rPr lang="en-US"/>
              <a:t>Facebook Post Table + Reactions | Teknialbikes - 12 of 19</a:t>
            </a:r>
          </a:p>
        </p:txBody>
      </p:sp>
      <p:graphicFrame>
        <p:nvGraphicFramePr>
          <p:cNvPr id="5" name="Table Placeholder 4">
            <a:extLst>
              <a:ext uri="{FF2B5EF4-FFF2-40B4-BE49-F238E27FC236}">
                <a16:creationId xmlns:a16="http://schemas.microsoft.com/office/drawing/2014/main" id="{E0E1CAEB-4873-40E3-AFC1-8375B420971F}"/>
              </a:ext>
            </a:extLst>
          </p:cNvPr>
          <p:cNvGraphicFramePr>
            <a:graphicFrameLocks noGrp="1"/>
          </p:cNvGraphicFramePr>
          <p:nvPr>
            <p:ph type="tbl" sz="quarter" idx="13"/>
            <p:extLst>
              <p:ext uri="{D42A27DB-BD31-4B8C-83A1-F6EECF244321}">
                <p14:modId xmlns:p14="http://schemas.microsoft.com/office/powerpoint/2010/main" val="40257263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8311046"/>
                    </a:ext>
                  </a:extLst>
                </a:gridCol>
                <a:gridCol w="493776">
                  <a:extLst>
                    <a:ext uri="{9D8B030D-6E8A-4147-A177-3AD203B41FA5}">
                      <a16:colId xmlns:a16="http://schemas.microsoft.com/office/drawing/2014/main" val="782020645"/>
                    </a:ext>
                  </a:extLst>
                </a:gridCol>
                <a:gridCol w="493776">
                  <a:extLst>
                    <a:ext uri="{9D8B030D-6E8A-4147-A177-3AD203B41FA5}">
                      <a16:colId xmlns:a16="http://schemas.microsoft.com/office/drawing/2014/main" val="1603238626"/>
                    </a:ext>
                  </a:extLst>
                </a:gridCol>
                <a:gridCol w="493776">
                  <a:extLst>
                    <a:ext uri="{9D8B030D-6E8A-4147-A177-3AD203B41FA5}">
                      <a16:colId xmlns:a16="http://schemas.microsoft.com/office/drawing/2014/main" val="3969508303"/>
                    </a:ext>
                  </a:extLst>
                </a:gridCol>
                <a:gridCol w="493776">
                  <a:extLst>
                    <a:ext uri="{9D8B030D-6E8A-4147-A177-3AD203B41FA5}">
                      <a16:colId xmlns:a16="http://schemas.microsoft.com/office/drawing/2014/main" val="3048816661"/>
                    </a:ext>
                  </a:extLst>
                </a:gridCol>
                <a:gridCol w="493776">
                  <a:extLst>
                    <a:ext uri="{9D8B030D-6E8A-4147-A177-3AD203B41FA5}">
                      <a16:colId xmlns:a16="http://schemas.microsoft.com/office/drawing/2014/main" val="3347832849"/>
                    </a:ext>
                  </a:extLst>
                </a:gridCol>
                <a:gridCol w="493776">
                  <a:extLst>
                    <a:ext uri="{9D8B030D-6E8A-4147-A177-3AD203B41FA5}">
                      <a16:colId xmlns:a16="http://schemas.microsoft.com/office/drawing/2014/main" val="1587901356"/>
                    </a:ext>
                  </a:extLst>
                </a:gridCol>
                <a:gridCol w="493776">
                  <a:extLst>
                    <a:ext uri="{9D8B030D-6E8A-4147-A177-3AD203B41FA5}">
                      <a16:colId xmlns:a16="http://schemas.microsoft.com/office/drawing/2014/main" val="1945976473"/>
                    </a:ext>
                  </a:extLst>
                </a:gridCol>
                <a:gridCol w="493776">
                  <a:extLst>
                    <a:ext uri="{9D8B030D-6E8A-4147-A177-3AD203B41FA5}">
                      <a16:colId xmlns:a16="http://schemas.microsoft.com/office/drawing/2014/main" val="4258798435"/>
                    </a:ext>
                  </a:extLst>
                </a:gridCol>
                <a:gridCol w="493776">
                  <a:extLst>
                    <a:ext uri="{9D8B030D-6E8A-4147-A177-3AD203B41FA5}">
                      <a16:colId xmlns:a16="http://schemas.microsoft.com/office/drawing/2014/main" val="3187122757"/>
                    </a:ext>
                  </a:extLst>
                </a:gridCol>
                <a:gridCol w="493776">
                  <a:extLst>
                    <a:ext uri="{9D8B030D-6E8A-4147-A177-3AD203B41FA5}">
                      <a16:colId xmlns:a16="http://schemas.microsoft.com/office/drawing/2014/main" val="2629670031"/>
                    </a:ext>
                  </a:extLst>
                </a:gridCol>
                <a:gridCol w="493776">
                  <a:extLst>
                    <a:ext uri="{9D8B030D-6E8A-4147-A177-3AD203B41FA5}">
                      <a16:colId xmlns:a16="http://schemas.microsoft.com/office/drawing/2014/main" val="28568501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03115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- 2021-02-13 20:50:11</a:t>
                      </a:r>
                      <a:r>
                        <a:rPr kumimoji="0" lang="es-ES" sz="1000" b="0" i="0" u="none" strike="noStrike" kern="1200" cap="none" spc="0" normalizeH="0" baseline="0" noProof="0">
                          <a:ln>
                            <a:noFill/>
                          </a:ln>
                          <a:solidFill>
                            <a:prstClr val="black"/>
                          </a:solidFill>
                          <a:effectLst/>
                          <a:uLnTx/>
                          <a:uFillTx/>
                          <a:latin typeface="+mn-lt"/>
                          <a:ea typeface="+mn-ea"/>
                          <a:cs typeface="+mn-cs"/>
                        </a:rPr>
                        <a:t>
 #VeranoVenzo: 🚴🏻‍♀️⛰🏝 
Caribe panameño junto a @unviajerofrecuente19 
.
El primer tramo fueron 94km, desde Ciudad de Panamá hasta el Mar Caribe por la ruta Transístmica, que conecta el océano pacífico con el mar caribe.
.
Luego de acampar en la playa y de 10km más de pedaleo, en el pueblo de Portobelo, se puede apreciar una vista envidiable a la bahía.
.
Pedaleando 16km más, Juan Cruz llegó hasta Puerto Lindo, (punto de partida para salir en lancha a conocer algunas islas del caribe).
En Isla Linton se podía acampar, pero había monos agresivos, por lo que terminó en una isla un poco salvaje, en la que tuvo que llevar 8lts. de agua y comida para 3 días.
Gracias al panel solar pudo cargar la cámara y celu, rodeado de almendros, cocos y árboles de papaya. 🤩🌴
Para regresar, le pidió ayuda a un lanchero quien muy amablemente lo llevó hasta el Puerto.
.
“En Portobelo una persona me informó de varios lugares para visitar, tales así, que terminé yendo a una playa que se llama “la Hue...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703277247"/>
                  </a:ext>
                </a:extLst>
              </a:tr>
            </a:tbl>
          </a:graphicData>
        </a:graphic>
      </p:graphicFrame>
      <p:sp>
        <p:nvSpPr>
          <p:cNvPr id="4" name="Text Placeholder 3">
            <a:extLst>
              <a:ext uri="{FF2B5EF4-FFF2-40B4-BE49-F238E27FC236}">
                <a16:creationId xmlns:a16="http://schemas.microsoft.com/office/drawing/2014/main" id="{B17893BE-55FD-4E70-8F72-F6FBDB646122}"/>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2071624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3D705-E17C-4A94-B89F-714A6F0391F7}"/>
              </a:ext>
            </a:extLst>
          </p:cNvPr>
          <p:cNvSpPr>
            <a:spLocks noGrp="1"/>
          </p:cNvSpPr>
          <p:nvPr>
            <p:ph type="title"/>
          </p:nvPr>
        </p:nvSpPr>
        <p:spPr/>
        <p:txBody>
          <a:bodyPr/>
          <a:lstStyle/>
          <a:p>
            <a:r>
              <a:rPr lang="en-US"/>
              <a:t>Facebook Post Table + Reactions | Teknialbikes - 13 of 19</a:t>
            </a:r>
          </a:p>
        </p:txBody>
      </p:sp>
      <p:graphicFrame>
        <p:nvGraphicFramePr>
          <p:cNvPr id="5" name="Table Placeholder 4">
            <a:extLst>
              <a:ext uri="{FF2B5EF4-FFF2-40B4-BE49-F238E27FC236}">
                <a16:creationId xmlns:a16="http://schemas.microsoft.com/office/drawing/2014/main" id="{EEEB3B5E-5FFF-48F4-AFD4-310E635C3DB7}"/>
              </a:ext>
            </a:extLst>
          </p:cNvPr>
          <p:cNvGraphicFramePr>
            <a:graphicFrameLocks noGrp="1"/>
          </p:cNvGraphicFramePr>
          <p:nvPr>
            <p:ph type="tbl" sz="quarter" idx="13"/>
            <p:extLst>
              <p:ext uri="{D42A27DB-BD31-4B8C-83A1-F6EECF244321}">
                <p14:modId xmlns:p14="http://schemas.microsoft.com/office/powerpoint/2010/main" val="2713109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55223696"/>
                    </a:ext>
                  </a:extLst>
                </a:gridCol>
                <a:gridCol w="493776">
                  <a:extLst>
                    <a:ext uri="{9D8B030D-6E8A-4147-A177-3AD203B41FA5}">
                      <a16:colId xmlns:a16="http://schemas.microsoft.com/office/drawing/2014/main" val="1085616802"/>
                    </a:ext>
                  </a:extLst>
                </a:gridCol>
                <a:gridCol w="493776">
                  <a:extLst>
                    <a:ext uri="{9D8B030D-6E8A-4147-A177-3AD203B41FA5}">
                      <a16:colId xmlns:a16="http://schemas.microsoft.com/office/drawing/2014/main" val="2243054974"/>
                    </a:ext>
                  </a:extLst>
                </a:gridCol>
                <a:gridCol w="493776">
                  <a:extLst>
                    <a:ext uri="{9D8B030D-6E8A-4147-A177-3AD203B41FA5}">
                      <a16:colId xmlns:a16="http://schemas.microsoft.com/office/drawing/2014/main" val="1253033333"/>
                    </a:ext>
                  </a:extLst>
                </a:gridCol>
                <a:gridCol w="493776">
                  <a:extLst>
                    <a:ext uri="{9D8B030D-6E8A-4147-A177-3AD203B41FA5}">
                      <a16:colId xmlns:a16="http://schemas.microsoft.com/office/drawing/2014/main" val="2165199416"/>
                    </a:ext>
                  </a:extLst>
                </a:gridCol>
                <a:gridCol w="493776">
                  <a:extLst>
                    <a:ext uri="{9D8B030D-6E8A-4147-A177-3AD203B41FA5}">
                      <a16:colId xmlns:a16="http://schemas.microsoft.com/office/drawing/2014/main" val="507513700"/>
                    </a:ext>
                  </a:extLst>
                </a:gridCol>
                <a:gridCol w="493776">
                  <a:extLst>
                    <a:ext uri="{9D8B030D-6E8A-4147-A177-3AD203B41FA5}">
                      <a16:colId xmlns:a16="http://schemas.microsoft.com/office/drawing/2014/main" val="2451852618"/>
                    </a:ext>
                  </a:extLst>
                </a:gridCol>
                <a:gridCol w="493776">
                  <a:extLst>
                    <a:ext uri="{9D8B030D-6E8A-4147-A177-3AD203B41FA5}">
                      <a16:colId xmlns:a16="http://schemas.microsoft.com/office/drawing/2014/main" val="3950558185"/>
                    </a:ext>
                  </a:extLst>
                </a:gridCol>
                <a:gridCol w="493776">
                  <a:extLst>
                    <a:ext uri="{9D8B030D-6E8A-4147-A177-3AD203B41FA5}">
                      <a16:colId xmlns:a16="http://schemas.microsoft.com/office/drawing/2014/main" val="3022143002"/>
                    </a:ext>
                  </a:extLst>
                </a:gridCol>
                <a:gridCol w="493776">
                  <a:extLst>
                    <a:ext uri="{9D8B030D-6E8A-4147-A177-3AD203B41FA5}">
                      <a16:colId xmlns:a16="http://schemas.microsoft.com/office/drawing/2014/main" val="3711139773"/>
                    </a:ext>
                  </a:extLst>
                </a:gridCol>
                <a:gridCol w="493776">
                  <a:extLst>
                    <a:ext uri="{9D8B030D-6E8A-4147-A177-3AD203B41FA5}">
                      <a16:colId xmlns:a16="http://schemas.microsoft.com/office/drawing/2014/main" val="538745456"/>
                    </a:ext>
                  </a:extLst>
                </a:gridCol>
                <a:gridCol w="493776">
                  <a:extLst>
                    <a:ext uri="{9D8B030D-6E8A-4147-A177-3AD203B41FA5}">
                      <a16:colId xmlns:a16="http://schemas.microsoft.com/office/drawing/2014/main" val="20492130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59156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- 2021-02-18 12:35:01</a:t>
                      </a:r>
                      <a:r>
                        <a:rPr kumimoji="0" lang="en-US" sz="1000" b="0" i="0" u="none" strike="noStrike" kern="1200" cap="none" spc="0" normalizeH="0" baseline="0" noProof="0">
                          <a:ln>
                            <a:noFill/>
                          </a:ln>
                          <a:solidFill>
                            <a:prstClr val="black"/>
                          </a:solidFill>
                          <a:effectLst/>
                          <a:uLnTx/>
                          <a:uFillTx/>
                          <a:latin typeface="+mn-lt"/>
                          <a:ea typeface="+mn-ea"/>
                          <a:cs typeface="+mn-cs"/>
                        </a:rPr>
                        <a:t>
 ¿Todavia no accediste a nuestros descuentos de #PROMOVERANO 😱
¡Dale! que todavía estas a tiempo 🏃 🏃 
.
Mirá&gt; https://bit.ly/3dqL1N4
.
.
#tubicitumundo #topmega #promoverano #mtb #mtblife #summer #sale #thorR29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83465676"/>
                  </a:ext>
                </a:extLst>
              </a:tr>
            </a:tbl>
          </a:graphicData>
        </a:graphic>
      </p:graphicFrame>
      <p:sp>
        <p:nvSpPr>
          <p:cNvPr id="4" name="Text Placeholder 3">
            <a:extLst>
              <a:ext uri="{FF2B5EF4-FFF2-40B4-BE49-F238E27FC236}">
                <a16:creationId xmlns:a16="http://schemas.microsoft.com/office/drawing/2014/main" id="{9100DCBB-1419-4E94-AE54-10E9FA5DAD21}"/>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5695316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25A29-83A1-4F80-98CB-1EAED1096AA6}"/>
              </a:ext>
            </a:extLst>
          </p:cNvPr>
          <p:cNvSpPr>
            <a:spLocks noGrp="1"/>
          </p:cNvSpPr>
          <p:nvPr>
            <p:ph type="title"/>
          </p:nvPr>
        </p:nvSpPr>
        <p:spPr/>
        <p:txBody>
          <a:bodyPr/>
          <a:lstStyle/>
          <a:p>
            <a:r>
              <a:rPr lang="en-US"/>
              <a:t>Facebook Post Table + Reactions | Teknialbikes - 14 of 19</a:t>
            </a:r>
          </a:p>
        </p:txBody>
      </p:sp>
      <p:graphicFrame>
        <p:nvGraphicFramePr>
          <p:cNvPr id="5" name="Table Placeholder 4">
            <a:extLst>
              <a:ext uri="{FF2B5EF4-FFF2-40B4-BE49-F238E27FC236}">
                <a16:creationId xmlns:a16="http://schemas.microsoft.com/office/drawing/2014/main" id="{F93E609E-F4EA-4BEC-B85B-2317AE4E9650}"/>
              </a:ext>
            </a:extLst>
          </p:cNvPr>
          <p:cNvGraphicFramePr>
            <a:graphicFrameLocks noGrp="1"/>
          </p:cNvGraphicFramePr>
          <p:nvPr>
            <p:ph type="tbl" sz="quarter" idx="13"/>
            <p:extLst>
              <p:ext uri="{D42A27DB-BD31-4B8C-83A1-F6EECF244321}">
                <p14:modId xmlns:p14="http://schemas.microsoft.com/office/powerpoint/2010/main" val="826710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22208677"/>
                    </a:ext>
                  </a:extLst>
                </a:gridCol>
                <a:gridCol w="493776">
                  <a:extLst>
                    <a:ext uri="{9D8B030D-6E8A-4147-A177-3AD203B41FA5}">
                      <a16:colId xmlns:a16="http://schemas.microsoft.com/office/drawing/2014/main" val="2956160112"/>
                    </a:ext>
                  </a:extLst>
                </a:gridCol>
                <a:gridCol w="493776">
                  <a:extLst>
                    <a:ext uri="{9D8B030D-6E8A-4147-A177-3AD203B41FA5}">
                      <a16:colId xmlns:a16="http://schemas.microsoft.com/office/drawing/2014/main" val="971159249"/>
                    </a:ext>
                  </a:extLst>
                </a:gridCol>
                <a:gridCol w="493776">
                  <a:extLst>
                    <a:ext uri="{9D8B030D-6E8A-4147-A177-3AD203B41FA5}">
                      <a16:colId xmlns:a16="http://schemas.microsoft.com/office/drawing/2014/main" val="2587980887"/>
                    </a:ext>
                  </a:extLst>
                </a:gridCol>
                <a:gridCol w="493776">
                  <a:extLst>
                    <a:ext uri="{9D8B030D-6E8A-4147-A177-3AD203B41FA5}">
                      <a16:colId xmlns:a16="http://schemas.microsoft.com/office/drawing/2014/main" val="109837025"/>
                    </a:ext>
                  </a:extLst>
                </a:gridCol>
                <a:gridCol w="493776">
                  <a:extLst>
                    <a:ext uri="{9D8B030D-6E8A-4147-A177-3AD203B41FA5}">
                      <a16:colId xmlns:a16="http://schemas.microsoft.com/office/drawing/2014/main" val="2718622094"/>
                    </a:ext>
                  </a:extLst>
                </a:gridCol>
                <a:gridCol w="493776">
                  <a:extLst>
                    <a:ext uri="{9D8B030D-6E8A-4147-A177-3AD203B41FA5}">
                      <a16:colId xmlns:a16="http://schemas.microsoft.com/office/drawing/2014/main" val="2968702288"/>
                    </a:ext>
                  </a:extLst>
                </a:gridCol>
                <a:gridCol w="493776">
                  <a:extLst>
                    <a:ext uri="{9D8B030D-6E8A-4147-A177-3AD203B41FA5}">
                      <a16:colId xmlns:a16="http://schemas.microsoft.com/office/drawing/2014/main" val="2736506425"/>
                    </a:ext>
                  </a:extLst>
                </a:gridCol>
                <a:gridCol w="493776">
                  <a:extLst>
                    <a:ext uri="{9D8B030D-6E8A-4147-A177-3AD203B41FA5}">
                      <a16:colId xmlns:a16="http://schemas.microsoft.com/office/drawing/2014/main" val="2275898618"/>
                    </a:ext>
                  </a:extLst>
                </a:gridCol>
                <a:gridCol w="493776">
                  <a:extLst>
                    <a:ext uri="{9D8B030D-6E8A-4147-A177-3AD203B41FA5}">
                      <a16:colId xmlns:a16="http://schemas.microsoft.com/office/drawing/2014/main" val="1014610469"/>
                    </a:ext>
                  </a:extLst>
                </a:gridCol>
                <a:gridCol w="493776">
                  <a:extLst>
                    <a:ext uri="{9D8B030D-6E8A-4147-A177-3AD203B41FA5}">
                      <a16:colId xmlns:a16="http://schemas.microsoft.com/office/drawing/2014/main" val="2600043109"/>
                    </a:ext>
                  </a:extLst>
                </a:gridCol>
                <a:gridCol w="493776">
                  <a:extLst>
                    <a:ext uri="{9D8B030D-6E8A-4147-A177-3AD203B41FA5}">
                      <a16:colId xmlns:a16="http://schemas.microsoft.com/office/drawing/2014/main" val="2658482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5671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- 2021-02-20 20:06:42</a:t>
                      </a:r>
                      <a:r>
                        <a:rPr kumimoji="0" lang="es-ES" sz="1000" b="0" i="0" u="none" strike="noStrike" kern="1200" cap="none" spc="0" normalizeH="0" baseline="0" noProof="0">
                          <a:ln>
                            <a:noFill/>
                          </a:ln>
                          <a:solidFill>
                            <a:prstClr val="black"/>
                          </a:solidFill>
                          <a:effectLst/>
                          <a:uLnTx/>
                          <a:uFillTx/>
                          <a:latin typeface="+mn-lt"/>
                          <a:ea typeface="+mn-ea"/>
                          <a:cs typeface="+mn-cs"/>
                        </a:rPr>
                        <a:t>
 #Veranovenzo es aventuras, es paisajes, es naturaleza, vida e historias...
.
Hoy les compartimos esta linda historia que nos encontramos de casualidad en Achiras, Cordoba, mientras participábamos junto al @teamvenzo.arg de una competencia en esa localidad.
Allí nos encontramos con Daniel, quién está a punto de emprender viaje con su #VenzoThorn y cumplir sueños, metas e iniciar una nueva etapa de su vida, agradecido por todo lo vivido y por lo que vendrá...
@villegas1340 
#venzo #somosvenzo #vivivenzo #ciclismo #bike #bicicleta #cycling #cyclinglifestyle #cyclingphotos #cyclinglife #mtb #mtblife #mtblifestyle #venzobike #biker #mountainbike #ciclismoargentino #venzobikes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81616876"/>
                  </a:ext>
                </a:extLst>
              </a:tr>
            </a:tbl>
          </a:graphicData>
        </a:graphic>
      </p:graphicFrame>
      <p:sp>
        <p:nvSpPr>
          <p:cNvPr id="4" name="Text Placeholder 3">
            <a:extLst>
              <a:ext uri="{FF2B5EF4-FFF2-40B4-BE49-F238E27FC236}">
                <a16:creationId xmlns:a16="http://schemas.microsoft.com/office/drawing/2014/main" id="{A4E1E127-1BA1-4825-AB95-0ADE56D8ABB2}"/>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2600491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99CEC-BB24-446F-A92D-1916F290E0B7}"/>
              </a:ext>
            </a:extLst>
          </p:cNvPr>
          <p:cNvSpPr>
            <a:spLocks noGrp="1"/>
          </p:cNvSpPr>
          <p:nvPr>
            <p:ph type="title"/>
          </p:nvPr>
        </p:nvSpPr>
        <p:spPr/>
        <p:txBody>
          <a:bodyPr/>
          <a:lstStyle/>
          <a:p>
            <a:r>
              <a:rPr lang="en-US"/>
              <a:t>Facebook Post Table + Reactions | Teknialbikes - 15 of 19</a:t>
            </a:r>
          </a:p>
        </p:txBody>
      </p:sp>
      <p:graphicFrame>
        <p:nvGraphicFramePr>
          <p:cNvPr id="5" name="Table Placeholder 4">
            <a:extLst>
              <a:ext uri="{FF2B5EF4-FFF2-40B4-BE49-F238E27FC236}">
                <a16:creationId xmlns:a16="http://schemas.microsoft.com/office/drawing/2014/main" id="{4B869C34-3ED0-4ACA-A3CB-7F3A7F785155}"/>
              </a:ext>
            </a:extLst>
          </p:cNvPr>
          <p:cNvGraphicFramePr>
            <a:graphicFrameLocks noGrp="1"/>
          </p:cNvGraphicFramePr>
          <p:nvPr>
            <p:ph type="tbl" sz="quarter" idx="13"/>
            <p:extLst>
              <p:ext uri="{D42A27DB-BD31-4B8C-83A1-F6EECF244321}">
                <p14:modId xmlns:p14="http://schemas.microsoft.com/office/powerpoint/2010/main" val="5369174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1264175"/>
                    </a:ext>
                  </a:extLst>
                </a:gridCol>
                <a:gridCol w="493776">
                  <a:extLst>
                    <a:ext uri="{9D8B030D-6E8A-4147-A177-3AD203B41FA5}">
                      <a16:colId xmlns:a16="http://schemas.microsoft.com/office/drawing/2014/main" val="3906930317"/>
                    </a:ext>
                  </a:extLst>
                </a:gridCol>
                <a:gridCol w="493776">
                  <a:extLst>
                    <a:ext uri="{9D8B030D-6E8A-4147-A177-3AD203B41FA5}">
                      <a16:colId xmlns:a16="http://schemas.microsoft.com/office/drawing/2014/main" val="2477187048"/>
                    </a:ext>
                  </a:extLst>
                </a:gridCol>
                <a:gridCol w="493776">
                  <a:extLst>
                    <a:ext uri="{9D8B030D-6E8A-4147-A177-3AD203B41FA5}">
                      <a16:colId xmlns:a16="http://schemas.microsoft.com/office/drawing/2014/main" val="1280084878"/>
                    </a:ext>
                  </a:extLst>
                </a:gridCol>
                <a:gridCol w="493776">
                  <a:extLst>
                    <a:ext uri="{9D8B030D-6E8A-4147-A177-3AD203B41FA5}">
                      <a16:colId xmlns:a16="http://schemas.microsoft.com/office/drawing/2014/main" val="2416494579"/>
                    </a:ext>
                  </a:extLst>
                </a:gridCol>
                <a:gridCol w="493776">
                  <a:extLst>
                    <a:ext uri="{9D8B030D-6E8A-4147-A177-3AD203B41FA5}">
                      <a16:colId xmlns:a16="http://schemas.microsoft.com/office/drawing/2014/main" val="346937218"/>
                    </a:ext>
                  </a:extLst>
                </a:gridCol>
                <a:gridCol w="493776">
                  <a:extLst>
                    <a:ext uri="{9D8B030D-6E8A-4147-A177-3AD203B41FA5}">
                      <a16:colId xmlns:a16="http://schemas.microsoft.com/office/drawing/2014/main" val="3468619663"/>
                    </a:ext>
                  </a:extLst>
                </a:gridCol>
                <a:gridCol w="493776">
                  <a:extLst>
                    <a:ext uri="{9D8B030D-6E8A-4147-A177-3AD203B41FA5}">
                      <a16:colId xmlns:a16="http://schemas.microsoft.com/office/drawing/2014/main" val="3478364733"/>
                    </a:ext>
                  </a:extLst>
                </a:gridCol>
                <a:gridCol w="493776">
                  <a:extLst>
                    <a:ext uri="{9D8B030D-6E8A-4147-A177-3AD203B41FA5}">
                      <a16:colId xmlns:a16="http://schemas.microsoft.com/office/drawing/2014/main" val="2279733301"/>
                    </a:ext>
                  </a:extLst>
                </a:gridCol>
                <a:gridCol w="493776">
                  <a:extLst>
                    <a:ext uri="{9D8B030D-6E8A-4147-A177-3AD203B41FA5}">
                      <a16:colId xmlns:a16="http://schemas.microsoft.com/office/drawing/2014/main" val="1378304328"/>
                    </a:ext>
                  </a:extLst>
                </a:gridCol>
                <a:gridCol w="493776">
                  <a:extLst>
                    <a:ext uri="{9D8B030D-6E8A-4147-A177-3AD203B41FA5}">
                      <a16:colId xmlns:a16="http://schemas.microsoft.com/office/drawing/2014/main" val="4012179215"/>
                    </a:ext>
                  </a:extLst>
                </a:gridCol>
                <a:gridCol w="493776">
                  <a:extLst>
                    <a:ext uri="{9D8B030D-6E8A-4147-A177-3AD203B41FA5}">
                      <a16:colId xmlns:a16="http://schemas.microsoft.com/office/drawing/2014/main" val="14433238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78172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Teknial Bikes - 2021-02-10 15:50:03</a:t>
                      </a:r>
                      <a:r>
                        <a:rPr kumimoji="0" lang="es-ES" sz="1000" b="0" i="0" u="none" strike="noStrike" kern="1200" cap="none" spc="0" normalizeH="0" baseline="0" noProof="0">
                          <a:ln>
                            <a:noFill/>
                          </a:ln>
                          <a:solidFill>
                            <a:prstClr val="black"/>
                          </a:solidFill>
                          <a:effectLst/>
                          <a:uLnTx/>
                          <a:uFillTx/>
                          <a:latin typeface="+mn-lt"/>
                          <a:ea typeface="+mn-ea"/>
                          <a:cs typeface="+mn-cs"/>
                        </a:rPr>
                        <a:t>
 Conocé cada centímetro de la #Tarpan100ER🔥🔥 #TeknialArgentina #Gama2021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68404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 Bikes - 2021-02-24 12:10:15</a:t>
                      </a:r>
                      <a:r>
                        <a:rPr kumimoji="0" lang="es-ES" sz="1000" b="0" i="0" u="none" strike="noStrike" kern="1200" cap="none" spc="0" normalizeH="0" baseline="0" noProof="0">
                          <a:ln>
                            <a:noFill/>
                          </a:ln>
                          <a:solidFill>
                            <a:prstClr val="black"/>
                          </a:solidFill>
                          <a:effectLst/>
                          <a:uLnTx/>
                          <a:uFillTx/>
                          <a:latin typeface="+mn-lt"/>
                          <a:ea typeface="+mn-ea"/>
                          <a:cs typeface="+mn-cs"/>
                        </a:rPr>
                        <a:t>
 #Fitness Cinta motorizada Roadrunner - Fit 94
Peso máximo admitido: 130 kg. • 36 programas predeterminados y 3 definibles por el usuario • 15 niveles de inclinación motorizada • Plegable con caída amortiguada • Velocidad: 1 a 18 km/h. • LCD 8″ electrónico • Medidas: 201 x 93 x 135 cm.
Más info: https://olmobikes.net/fitness/cinta-motorizada-94/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88529821"/>
                  </a:ext>
                </a:extLst>
              </a:tr>
            </a:tbl>
          </a:graphicData>
        </a:graphic>
      </p:graphicFrame>
      <p:sp>
        <p:nvSpPr>
          <p:cNvPr id="4" name="Text Placeholder 3">
            <a:extLst>
              <a:ext uri="{FF2B5EF4-FFF2-40B4-BE49-F238E27FC236}">
                <a16:creationId xmlns:a16="http://schemas.microsoft.com/office/drawing/2014/main" id="{4D28C7BE-67CA-4CD4-BE39-D4E0A3B83A2B}"/>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9698123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9B09D-7A6C-431D-B1C7-353B6456F0B8}"/>
              </a:ext>
            </a:extLst>
          </p:cNvPr>
          <p:cNvSpPr>
            <a:spLocks noGrp="1"/>
          </p:cNvSpPr>
          <p:nvPr>
            <p:ph type="title"/>
          </p:nvPr>
        </p:nvSpPr>
        <p:spPr/>
        <p:txBody>
          <a:bodyPr/>
          <a:lstStyle/>
          <a:p>
            <a:r>
              <a:rPr lang="en-US"/>
              <a:t>Facebook Post Table + Reactions | Teknialbikes - 16 of 19</a:t>
            </a:r>
          </a:p>
        </p:txBody>
      </p:sp>
      <p:graphicFrame>
        <p:nvGraphicFramePr>
          <p:cNvPr id="5" name="Table Placeholder 4">
            <a:extLst>
              <a:ext uri="{FF2B5EF4-FFF2-40B4-BE49-F238E27FC236}">
                <a16:creationId xmlns:a16="http://schemas.microsoft.com/office/drawing/2014/main" id="{EDB87D68-AF4E-4712-A2EE-779630111912}"/>
              </a:ext>
            </a:extLst>
          </p:cNvPr>
          <p:cNvGraphicFramePr>
            <a:graphicFrameLocks noGrp="1"/>
          </p:cNvGraphicFramePr>
          <p:nvPr>
            <p:ph type="tbl" sz="quarter" idx="13"/>
            <p:extLst>
              <p:ext uri="{D42A27DB-BD31-4B8C-83A1-F6EECF244321}">
                <p14:modId xmlns:p14="http://schemas.microsoft.com/office/powerpoint/2010/main" val="36848259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86585714"/>
                    </a:ext>
                  </a:extLst>
                </a:gridCol>
                <a:gridCol w="493776">
                  <a:extLst>
                    <a:ext uri="{9D8B030D-6E8A-4147-A177-3AD203B41FA5}">
                      <a16:colId xmlns:a16="http://schemas.microsoft.com/office/drawing/2014/main" val="2375061192"/>
                    </a:ext>
                  </a:extLst>
                </a:gridCol>
                <a:gridCol w="493776">
                  <a:extLst>
                    <a:ext uri="{9D8B030D-6E8A-4147-A177-3AD203B41FA5}">
                      <a16:colId xmlns:a16="http://schemas.microsoft.com/office/drawing/2014/main" val="164790663"/>
                    </a:ext>
                  </a:extLst>
                </a:gridCol>
                <a:gridCol w="493776">
                  <a:extLst>
                    <a:ext uri="{9D8B030D-6E8A-4147-A177-3AD203B41FA5}">
                      <a16:colId xmlns:a16="http://schemas.microsoft.com/office/drawing/2014/main" val="1358313770"/>
                    </a:ext>
                  </a:extLst>
                </a:gridCol>
                <a:gridCol w="493776">
                  <a:extLst>
                    <a:ext uri="{9D8B030D-6E8A-4147-A177-3AD203B41FA5}">
                      <a16:colId xmlns:a16="http://schemas.microsoft.com/office/drawing/2014/main" val="578289999"/>
                    </a:ext>
                  </a:extLst>
                </a:gridCol>
                <a:gridCol w="493776">
                  <a:extLst>
                    <a:ext uri="{9D8B030D-6E8A-4147-A177-3AD203B41FA5}">
                      <a16:colId xmlns:a16="http://schemas.microsoft.com/office/drawing/2014/main" val="3768413217"/>
                    </a:ext>
                  </a:extLst>
                </a:gridCol>
                <a:gridCol w="493776">
                  <a:extLst>
                    <a:ext uri="{9D8B030D-6E8A-4147-A177-3AD203B41FA5}">
                      <a16:colId xmlns:a16="http://schemas.microsoft.com/office/drawing/2014/main" val="1015644025"/>
                    </a:ext>
                  </a:extLst>
                </a:gridCol>
                <a:gridCol w="493776">
                  <a:extLst>
                    <a:ext uri="{9D8B030D-6E8A-4147-A177-3AD203B41FA5}">
                      <a16:colId xmlns:a16="http://schemas.microsoft.com/office/drawing/2014/main" val="2200943114"/>
                    </a:ext>
                  </a:extLst>
                </a:gridCol>
                <a:gridCol w="493776">
                  <a:extLst>
                    <a:ext uri="{9D8B030D-6E8A-4147-A177-3AD203B41FA5}">
                      <a16:colId xmlns:a16="http://schemas.microsoft.com/office/drawing/2014/main" val="2905488903"/>
                    </a:ext>
                  </a:extLst>
                </a:gridCol>
                <a:gridCol w="493776">
                  <a:extLst>
                    <a:ext uri="{9D8B030D-6E8A-4147-A177-3AD203B41FA5}">
                      <a16:colId xmlns:a16="http://schemas.microsoft.com/office/drawing/2014/main" val="2598321803"/>
                    </a:ext>
                  </a:extLst>
                </a:gridCol>
                <a:gridCol w="493776">
                  <a:extLst>
                    <a:ext uri="{9D8B030D-6E8A-4147-A177-3AD203B41FA5}">
                      <a16:colId xmlns:a16="http://schemas.microsoft.com/office/drawing/2014/main" val="294219793"/>
                    </a:ext>
                  </a:extLst>
                </a:gridCol>
                <a:gridCol w="493776">
                  <a:extLst>
                    <a:ext uri="{9D8B030D-6E8A-4147-A177-3AD203B41FA5}">
                      <a16:colId xmlns:a16="http://schemas.microsoft.com/office/drawing/2014/main" val="30489209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52378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Teknial Bikes - 2021-02-24 14:00:45</a:t>
                      </a:r>
                      <a:r>
                        <a:rPr kumimoji="0" lang="en-US" sz="1000" b="0" i="0" u="none" strike="noStrike" kern="1200" cap="none" spc="0" normalizeH="0" baseline="0" noProof="0">
                          <a:ln>
                            <a:noFill/>
                          </a:ln>
                          <a:solidFill>
                            <a:prstClr val="black"/>
                          </a:solidFill>
                          <a:effectLst/>
                          <a:uLnTx/>
                          <a:uFillTx/>
                          <a:latin typeface="+mn-lt"/>
                          <a:ea typeface="+mn-ea"/>
                          <a:cs typeface="+mn-cs"/>
                        </a:rPr>
                        <a:t>
 Sus detalles técnicos hacen que no quieras dejar de pedalear:
✅ Cuadro 29″ ALUMINIO 6061 MTB
✅ Horquilla TEKNIAL MJ-350 CON BLOQUEO
✅ Cambio Shimano Tourney
✅ Frenos de disco mecánico
#Tarpan200ER. 
#TeknialArgentina #Gama2021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6146246"/>
                  </a:ext>
                </a:extLst>
              </a:tr>
            </a:tbl>
          </a:graphicData>
        </a:graphic>
      </p:graphicFrame>
      <p:sp>
        <p:nvSpPr>
          <p:cNvPr id="4" name="Text Placeholder 3">
            <a:extLst>
              <a:ext uri="{FF2B5EF4-FFF2-40B4-BE49-F238E27FC236}">
                <a16:creationId xmlns:a16="http://schemas.microsoft.com/office/drawing/2014/main" id="{FEA938DB-33E6-4B39-A49E-6B5B8C1D33B9}"/>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40951990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3E900-63E0-4CBF-8D2C-5006C897F0A0}"/>
              </a:ext>
            </a:extLst>
          </p:cNvPr>
          <p:cNvSpPr>
            <a:spLocks noGrp="1"/>
          </p:cNvSpPr>
          <p:nvPr>
            <p:ph type="title"/>
          </p:nvPr>
        </p:nvSpPr>
        <p:spPr/>
        <p:txBody>
          <a:bodyPr/>
          <a:lstStyle/>
          <a:p>
            <a:r>
              <a:rPr lang="en-US"/>
              <a:t>Facebook Post Table + Reactions | Teknialbikes - 17 of 19</a:t>
            </a:r>
          </a:p>
        </p:txBody>
      </p:sp>
      <p:graphicFrame>
        <p:nvGraphicFramePr>
          <p:cNvPr id="5" name="Table Placeholder 4">
            <a:extLst>
              <a:ext uri="{FF2B5EF4-FFF2-40B4-BE49-F238E27FC236}">
                <a16:creationId xmlns:a16="http://schemas.microsoft.com/office/drawing/2014/main" id="{7EED0363-2F5E-4492-9BED-B40835739E8F}"/>
              </a:ext>
            </a:extLst>
          </p:cNvPr>
          <p:cNvGraphicFramePr>
            <a:graphicFrameLocks noGrp="1"/>
          </p:cNvGraphicFramePr>
          <p:nvPr>
            <p:ph type="tbl" sz="quarter" idx="13"/>
            <p:extLst>
              <p:ext uri="{D42A27DB-BD31-4B8C-83A1-F6EECF244321}">
                <p14:modId xmlns:p14="http://schemas.microsoft.com/office/powerpoint/2010/main" val="378807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7437819"/>
                    </a:ext>
                  </a:extLst>
                </a:gridCol>
                <a:gridCol w="493776">
                  <a:extLst>
                    <a:ext uri="{9D8B030D-6E8A-4147-A177-3AD203B41FA5}">
                      <a16:colId xmlns:a16="http://schemas.microsoft.com/office/drawing/2014/main" val="3398782233"/>
                    </a:ext>
                  </a:extLst>
                </a:gridCol>
                <a:gridCol w="493776">
                  <a:extLst>
                    <a:ext uri="{9D8B030D-6E8A-4147-A177-3AD203B41FA5}">
                      <a16:colId xmlns:a16="http://schemas.microsoft.com/office/drawing/2014/main" val="3746907288"/>
                    </a:ext>
                  </a:extLst>
                </a:gridCol>
                <a:gridCol w="493776">
                  <a:extLst>
                    <a:ext uri="{9D8B030D-6E8A-4147-A177-3AD203B41FA5}">
                      <a16:colId xmlns:a16="http://schemas.microsoft.com/office/drawing/2014/main" val="510257567"/>
                    </a:ext>
                  </a:extLst>
                </a:gridCol>
                <a:gridCol w="493776">
                  <a:extLst>
                    <a:ext uri="{9D8B030D-6E8A-4147-A177-3AD203B41FA5}">
                      <a16:colId xmlns:a16="http://schemas.microsoft.com/office/drawing/2014/main" val="286751474"/>
                    </a:ext>
                  </a:extLst>
                </a:gridCol>
                <a:gridCol w="493776">
                  <a:extLst>
                    <a:ext uri="{9D8B030D-6E8A-4147-A177-3AD203B41FA5}">
                      <a16:colId xmlns:a16="http://schemas.microsoft.com/office/drawing/2014/main" val="3430468893"/>
                    </a:ext>
                  </a:extLst>
                </a:gridCol>
                <a:gridCol w="493776">
                  <a:extLst>
                    <a:ext uri="{9D8B030D-6E8A-4147-A177-3AD203B41FA5}">
                      <a16:colId xmlns:a16="http://schemas.microsoft.com/office/drawing/2014/main" val="2852420731"/>
                    </a:ext>
                  </a:extLst>
                </a:gridCol>
                <a:gridCol w="493776">
                  <a:extLst>
                    <a:ext uri="{9D8B030D-6E8A-4147-A177-3AD203B41FA5}">
                      <a16:colId xmlns:a16="http://schemas.microsoft.com/office/drawing/2014/main" val="4172159620"/>
                    </a:ext>
                  </a:extLst>
                </a:gridCol>
                <a:gridCol w="493776">
                  <a:extLst>
                    <a:ext uri="{9D8B030D-6E8A-4147-A177-3AD203B41FA5}">
                      <a16:colId xmlns:a16="http://schemas.microsoft.com/office/drawing/2014/main" val="2115981992"/>
                    </a:ext>
                  </a:extLst>
                </a:gridCol>
                <a:gridCol w="493776">
                  <a:extLst>
                    <a:ext uri="{9D8B030D-6E8A-4147-A177-3AD203B41FA5}">
                      <a16:colId xmlns:a16="http://schemas.microsoft.com/office/drawing/2014/main" val="2596981343"/>
                    </a:ext>
                  </a:extLst>
                </a:gridCol>
                <a:gridCol w="493776">
                  <a:extLst>
                    <a:ext uri="{9D8B030D-6E8A-4147-A177-3AD203B41FA5}">
                      <a16:colId xmlns:a16="http://schemas.microsoft.com/office/drawing/2014/main" val="1691653276"/>
                    </a:ext>
                  </a:extLst>
                </a:gridCol>
                <a:gridCol w="493776">
                  <a:extLst>
                    <a:ext uri="{9D8B030D-6E8A-4147-A177-3AD203B41FA5}">
                      <a16:colId xmlns:a16="http://schemas.microsoft.com/office/drawing/2014/main" val="30118255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81537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 Argentina - 2021-02-26 18:05:31</a:t>
                      </a:r>
                      <a:r>
                        <a:rPr kumimoji="0" lang="en-US" sz="1000" b="0" i="0" u="none" strike="noStrike" kern="1200" cap="none" spc="0" normalizeH="0" baseline="0" noProof="0">
                          <a:ln>
                            <a:noFill/>
                          </a:ln>
                          <a:solidFill>
                            <a:prstClr val="black"/>
                          </a:solidFill>
                          <a:effectLst/>
                          <a:uLnTx/>
                          <a:uFillTx/>
                          <a:latin typeface="+mn-lt"/>
                          <a:ea typeface="+mn-ea"/>
                          <a:cs typeface="+mn-cs"/>
                        </a:rPr>
                        <a:t>
 Visitá nuestra #ExpoVenzo en #ExpoVac de @vueltaaltascumbres 
Estamos junto a @lavidadeviaje en un espacio exclusivo de #cicloturistasvenzo donde compartirán historias, consejos, tips y toda su experiencia en viajes cicloturistas y bikepacking.
Estamos desde hoy hasta el Domingo en #MinaClavero
Te esperamos!! 🔥🔥
#venzo #somosvenzo #vivivenzo #ciclismo #bike #bicicleta #cycling #cyclinglifestyle #cyclingphotos #cyclinglife #mtb #mtblife #mtblifestyle #venzobike #biker #mountainbike #ciclismoargentino #venzobikes @ Mina Clavero, Cordoba, 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144361887"/>
                  </a:ext>
                </a:extLst>
              </a:tr>
            </a:tbl>
          </a:graphicData>
        </a:graphic>
      </p:graphicFrame>
      <p:sp>
        <p:nvSpPr>
          <p:cNvPr id="4" name="Text Placeholder 3">
            <a:extLst>
              <a:ext uri="{FF2B5EF4-FFF2-40B4-BE49-F238E27FC236}">
                <a16:creationId xmlns:a16="http://schemas.microsoft.com/office/drawing/2014/main" id="{43614191-842A-428C-9930-0C13748A7B9B}"/>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20321064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CF6B7-214F-4E7E-8881-975E0D3C518F}"/>
              </a:ext>
            </a:extLst>
          </p:cNvPr>
          <p:cNvSpPr>
            <a:spLocks noGrp="1"/>
          </p:cNvSpPr>
          <p:nvPr>
            <p:ph type="title"/>
          </p:nvPr>
        </p:nvSpPr>
        <p:spPr/>
        <p:txBody>
          <a:bodyPr/>
          <a:lstStyle/>
          <a:p>
            <a:r>
              <a:rPr lang="en-US"/>
              <a:t>Facebook Post Table + Reactions | Teknialbikes - 18 of 19</a:t>
            </a:r>
          </a:p>
        </p:txBody>
      </p:sp>
      <p:graphicFrame>
        <p:nvGraphicFramePr>
          <p:cNvPr id="5" name="Table Placeholder 4">
            <a:extLst>
              <a:ext uri="{FF2B5EF4-FFF2-40B4-BE49-F238E27FC236}">
                <a16:creationId xmlns:a16="http://schemas.microsoft.com/office/drawing/2014/main" id="{AE96D653-94F7-4DE0-B960-A1F3775E030B}"/>
              </a:ext>
            </a:extLst>
          </p:cNvPr>
          <p:cNvGraphicFramePr>
            <a:graphicFrameLocks noGrp="1"/>
          </p:cNvGraphicFramePr>
          <p:nvPr>
            <p:ph type="tbl" sz="quarter" idx="13"/>
            <p:extLst>
              <p:ext uri="{D42A27DB-BD31-4B8C-83A1-F6EECF244321}">
                <p14:modId xmlns:p14="http://schemas.microsoft.com/office/powerpoint/2010/main" val="2197899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34987909"/>
                    </a:ext>
                  </a:extLst>
                </a:gridCol>
                <a:gridCol w="493776">
                  <a:extLst>
                    <a:ext uri="{9D8B030D-6E8A-4147-A177-3AD203B41FA5}">
                      <a16:colId xmlns:a16="http://schemas.microsoft.com/office/drawing/2014/main" val="1674296154"/>
                    </a:ext>
                  </a:extLst>
                </a:gridCol>
                <a:gridCol w="493776">
                  <a:extLst>
                    <a:ext uri="{9D8B030D-6E8A-4147-A177-3AD203B41FA5}">
                      <a16:colId xmlns:a16="http://schemas.microsoft.com/office/drawing/2014/main" val="3382403200"/>
                    </a:ext>
                  </a:extLst>
                </a:gridCol>
                <a:gridCol w="493776">
                  <a:extLst>
                    <a:ext uri="{9D8B030D-6E8A-4147-A177-3AD203B41FA5}">
                      <a16:colId xmlns:a16="http://schemas.microsoft.com/office/drawing/2014/main" val="2374952831"/>
                    </a:ext>
                  </a:extLst>
                </a:gridCol>
                <a:gridCol w="493776">
                  <a:extLst>
                    <a:ext uri="{9D8B030D-6E8A-4147-A177-3AD203B41FA5}">
                      <a16:colId xmlns:a16="http://schemas.microsoft.com/office/drawing/2014/main" val="429952312"/>
                    </a:ext>
                  </a:extLst>
                </a:gridCol>
                <a:gridCol w="493776">
                  <a:extLst>
                    <a:ext uri="{9D8B030D-6E8A-4147-A177-3AD203B41FA5}">
                      <a16:colId xmlns:a16="http://schemas.microsoft.com/office/drawing/2014/main" val="1459941669"/>
                    </a:ext>
                  </a:extLst>
                </a:gridCol>
                <a:gridCol w="493776">
                  <a:extLst>
                    <a:ext uri="{9D8B030D-6E8A-4147-A177-3AD203B41FA5}">
                      <a16:colId xmlns:a16="http://schemas.microsoft.com/office/drawing/2014/main" val="342369723"/>
                    </a:ext>
                  </a:extLst>
                </a:gridCol>
                <a:gridCol w="493776">
                  <a:extLst>
                    <a:ext uri="{9D8B030D-6E8A-4147-A177-3AD203B41FA5}">
                      <a16:colId xmlns:a16="http://schemas.microsoft.com/office/drawing/2014/main" val="1073778098"/>
                    </a:ext>
                  </a:extLst>
                </a:gridCol>
                <a:gridCol w="493776">
                  <a:extLst>
                    <a:ext uri="{9D8B030D-6E8A-4147-A177-3AD203B41FA5}">
                      <a16:colId xmlns:a16="http://schemas.microsoft.com/office/drawing/2014/main" val="2595165657"/>
                    </a:ext>
                  </a:extLst>
                </a:gridCol>
                <a:gridCol w="493776">
                  <a:extLst>
                    <a:ext uri="{9D8B030D-6E8A-4147-A177-3AD203B41FA5}">
                      <a16:colId xmlns:a16="http://schemas.microsoft.com/office/drawing/2014/main" val="566925239"/>
                    </a:ext>
                  </a:extLst>
                </a:gridCol>
                <a:gridCol w="493776">
                  <a:extLst>
                    <a:ext uri="{9D8B030D-6E8A-4147-A177-3AD203B41FA5}">
                      <a16:colId xmlns:a16="http://schemas.microsoft.com/office/drawing/2014/main" val="2344620362"/>
                    </a:ext>
                  </a:extLst>
                </a:gridCol>
                <a:gridCol w="493776">
                  <a:extLst>
                    <a:ext uri="{9D8B030D-6E8A-4147-A177-3AD203B41FA5}">
                      <a16:colId xmlns:a16="http://schemas.microsoft.com/office/drawing/2014/main" val="2269540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81389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Bicicletas - 2021-02-26 17:08:41</a:t>
                      </a:r>
                      <a:r>
                        <a:rPr kumimoji="0" lang="es-ES" sz="1000" b="0" i="0" u="none" strike="noStrike" kern="1200" cap="none" spc="0" normalizeH="0" baseline="0" noProof="0">
                          <a:ln>
                            <a:noFill/>
                          </a:ln>
                          <a:solidFill>
                            <a:prstClr val="black"/>
                          </a:solidFill>
                          <a:effectLst/>
                          <a:uLnTx/>
                          <a:uFillTx/>
                          <a:latin typeface="+mn-lt"/>
                          <a:ea typeface="+mn-ea"/>
                          <a:cs typeface="+mn-cs"/>
                        </a:rPr>
                        <a:t>
 #Maxam490. 😎 Cambiá tus días. Cambiá tu forma de moverte. 
#movilidadurbana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7385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- 2021-02-03 12:56:05</a:t>
                      </a:r>
                      <a:r>
                        <a:rPr kumimoji="0" lang="en-US" sz="1000" b="0" i="0" u="none" strike="noStrike" kern="1200" cap="none" spc="0" normalizeH="0" baseline="0" noProof="0">
                          <a:ln>
                            <a:noFill/>
                          </a:ln>
                          <a:solidFill>
                            <a:prstClr val="black"/>
                          </a:solidFill>
                          <a:effectLst/>
                          <a:uLnTx/>
                          <a:uFillTx/>
                          <a:latin typeface="+mn-lt"/>
                          <a:ea typeface="+mn-ea"/>
                          <a:cs typeface="+mn-cs"/>
                        </a:rPr>
                        <a:t>
 🔥 PROMO VERANO 🔥 $ 10.000 OFF 🔥 en Bicicletas MTB 🚴 
.
¡Stock limitado, últimas Bicis!
Ingresá el cupón "promoverano" y pagá en hasta 18 cuotas fijas.
¡No te lo pierdas!🏃 🏃
Compra aqui &gt; https://bit.ly/3qd4UdB
#Topmega #tubicitumundo #promoverano #summersale #mountainbike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51271927"/>
                  </a:ext>
                </a:extLst>
              </a:tr>
            </a:tbl>
          </a:graphicData>
        </a:graphic>
      </p:graphicFrame>
      <p:sp>
        <p:nvSpPr>
          <p:cNvPr id="4" name="Text Placeholder 3">
            <a:extLst>
              <a:ext uri="{FF2B5EF4-FFF2-40B4-BE49-F238E27FC236}">
                <a16:creationId xmlns:a16="http://schemas.microsoft.com/office/drawing/2014/main" id="{AA927AA9-8254-4F59-B985-DEA2B7463863}"/>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40770387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FE58E-EAEC-4DD5-9C4A-D2C694AA0F82}"/>
              </a:ext>
            </a:extLst>
          </p:cNvPr>
          <p:cNvSpPr>
            <a:spLocks noGrp="1"/>
          </p:cNvSpPr>
          <p:nvPr>
            <p:ph type="title"/>
          </p:nvPr>
        </p:nvSpPr>
        <p:spPr/>
        <p:txBody>
          <a:bodyPr/>
          <a:lstStyle/>
          <a:p>
            <a:r>
              <a:rPr lang="en-US"/>
              <a:t>Facebook Post Table + Reactions | Teknialbikes - 19 of 19</a:t>
            </a:r>
          </a:p>
        </p:txBody>
      </p:sp>
      <p:graphicFrame>
        <p:nvGraphicFramePr>
          <p:cNvPr id="5" name="Table Placeholder 4">
            <a:extLst>
              <a:ext uri="{FF2B5EF4-FFF2-40B4-BE49-F238E27FC236}">
                <a16:creationId xmlns:a16="http://schemas.microsoft.com/office/drawing/2014/main" id="{50FB9FC2-E6BF-4D32-A327-3AD74D67EE86}"/>
              </a:ext>
            </a:extLst>
          </p:cNvPr>
          <p:cNvGraphicFramePr>
            <a:graphicFrameLocks noGrp="1"/>
          </p:cNvGraphicFramePr>
          <p:nvPr>
            <p:ph type="tbl" sz="quarter" idx="13"/>
            <p:extLst>
              <p:ext uri="{D42A27DB-BD31-4B8C-83A1-F6EECF244321}">
                <p14:modId xmlns:p14="http://schemas.microsoft.com/office/powerpoint/2010/main" val="1262767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00402354"/>
                    </a:ext>
                  </a:extLst>
                </a:gridCol>
                <a:gridCol w="493776">
                  <a:extLst>
                    <a:ext uri="{9D8B030D-6E8A-4147-A177-3AD203B41FA5}">
                      <a16:colId xmlns:a16="http://schemas.microsoft.com/office/drawing/2014/main" val="2056868265"/>
                    </a:ext>
                  </a:extLst>
                </a:gridCol>
                <a:gridCol w="493776">
                  <a:extLst>
                    <a:ext uri="{9D8B030D-6E8A-4147-A177-3AD203B41FA5}">
                      <a16:colId xmlns:a16="http://schemas.microsoft.com/office/drawing/2014/main" val="1748450162"/>
                    </a:ext>
                  </a:extLst>
                </a:gridCol>
                <a:gridCol w="493776">
                  <a:extLst>
                    <a:ext uri="{9D8B030D-6E8A-4147-A177-3AD203B41FA5}">
                      <a16:colId xmlns:a16="http://schemas.microsoft.com/office/drawing/2014/main" val="3561676766"/>
                    </a:ext>
                  </a:extLst>
                </a:gridCol>
                <a:gridCol w="493776">
                  <a:extLst>
                    <a:ext uri="{9D8B030D-6E8A-4147-A177-3AD203B41FA5}">
                      <a16:colId xmlns:a16="http://schemas.microsoft.com/office/drawing/2014/main" val="2444103356"/>
                    </a:ext>
                  </a:extLst>
                </a:gridCol>
                <a:gridCol w="493776">
                  <a:extLst>
                    <a:ext uri="{9D8B030D-6E8A-4147-A177-3AD203B41FA5}">
                      <a16:colId xmlns:a16="http://schemas.microsoft.com/office/drawing/2014/main" val="1346828042"/>
                    </a:ext>
                  </a:extLst>
                </a:gridCol>
                <a:gridCol w="493776">
                  <a:extLst>
                    <a:ext uri="{9D8B030D-6E8A-4147-A177-3AD203B41FA5}">
                      <a16:colId xmlns:a16="http://schemas.microsoft.com/office/drawing/2014/main" val="1525825643"/>
                    </a:ext>
                  </a:extLst>
                </a:gridCol>
                <a:gridCol w="493776">
                  <a:extLst>
                    <a:ext uri="{9D8B030D-6E8A-4147-A177-3AD203B41FA5}">
                      <a16:colId xmlns:a16="http://schemas.microsoft.com/office/drawing/2014/main" val="1533236473"/>
                    </a:ext>
                  </a:extLst>
                </a:gridCol>
                <a:gridCol w="493776">
                  <a:extLst>
                    <a:ext uri="{9D8B030D-6E8A-4147-A177-3AD203B41FA5}">
                      <a16:colId xmlns:a16="http://schemas.microsoft.com/office/drawing/2014/main" val="2883630498"/>
                    </a:ext>
                  </a:extLst>
                </a:gridCol>
                <a:gridCol w="493776">
                  <a:extLst>
                    <a:ext uri="{9D8B030D-6E8A-4147-A177-3AD203B41FA5}">
                      <a16:colId xmlns:a16="http://schemas.microsoft.com/office/drawing/2014/main" val="2576021558"/>
                    </a:ext>
                  </a:extLst>
                </a:gridCol>
                <a:gridCol w="493776">
                  <a:extLst>
                    <a:ext uri="{9D8B030D-6E8A-4147-A177-3AD203B41FA5}">
                      <a16:colId xmlns:a16="http://schemas.microsoft.com/office/drawing/2014/main" val="3664052001"/>
                    </a:ext>
                  </a:extLst>
                </a:gridCol>
                <a:gridCol w="493776">
                  <a:extLst>
                    <a:ext uri="{9D8B030D-6E8A-4147-A177-3AD203B41FA5}">
                      <a16:colId xmlns:a16="http://schemas.microsoft.com/office/drawing/2014/main" val="4987490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61573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- 2021-02-10 08:50:01</a:t>
                      </a:r>
                      <a:r>
                        <a:rPr kumimoji="0" lang="en-US" sz="1000" b="0" i="0" u="none" strike="noStrike" kern="1200" cap="none" spc="0" normalizeH="0" baseline="0" noProof="0">
                          <a:ln>
                            <a:noFill/>
                          </a:ln>
                          <a:solidFill>
                            <a:prstClr val="black"/>
                          </a:solidFill>
                          <a:effectLst/>
                          <a:uLnTx/>
                          <a:uFillTx/>
                          <a:latin typeface="+mn-lt"/>
                          <a:ea typeface="+mn-ea"/>
                          <a:cs typeface="+mn-cs"/>
                        </a:rPr>
                        <a:t>
 🔥 PROMO VERANO 🔥 $ 10.000 OFF 🔥 en Bicicletas MTB 🚴 
.
¡Stock limitado, últimas Bicis!
Ingresá el cupón "promoverano" y pagá en hasta 18 cuotas fijas.
¡No te lo pierdas!🏃 🏃
Compra aqui &gt; https://bit.ly/3qd4UdB
#Topmega #tubicitumundo #promoverano #summersale #mountainbike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06757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Teknial Bikes - 2021-02-14 18:00:04</a:t>
                      </a:r>
                      <a:r>
                        <a:rPr kumimoji="0" lang="es-ES" sz="1000" b="0" i="0" u="none" strike="noStrike" kern="1200" cap="none" spc="0" normalizeH="0" baseline="0" noProof="0">
                          <a:ln>
                            <a:noFill/>
                          </a:ln>
                          <a:solidFill>
                            <a:prstClr val="black"/>
                          </a:solidFill>
                          <a:effectLst/>
                          <a:uLnTx/>
                          <a:uFillTx/>
                          <a:latin typeface="+mn-lt"/>
                          <a:ea typeface="+mn-ea"/>
                          <a:cs typeface="+mn-cs"/>
                        </a:rPr>
                        <a:t>
 💘 Pedealeando juntos llegamos más lejos 🥰 ¡Feliz día! #TeknialArgentina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48253770"/>
                  </a:ext>
                </a:extLst>
              </a:tr>
            </a:tbl>
          </a:graphicData>
        </a:graphic>
      </p:graphicFrame>
      <p:sp>
        <p:nvSpPr>
          <p:cNvPr id="4" name="Text Placeholder 3">
            <a:extLst>
              <a:ext uri="{FF2B5EF4-FFF2-40B4-BE49-F238E27FC236}">
                <a16:creationId xmlns:a16="http://schemas.microsoft.com/office/drawing/2014/main" id="{644DBB13-3792-48A2-9866-10F906FFD07D}"/>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9156421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17C02-CA96-4403-924F-BA9B094AEC08}"/>
              </a:ext>
            </a:extLst>
          </p:cNvPr>
          <p:cNvSpPr>
            <a:spLocks noGrp="1"/>
          </p:cNvSpPr>
          <p:nvPr>
            <p:ph type="title"/>
          </p:nvPr>
        </p:nvSpPr>
        <p:spPr/>
        <p:txBody>
          <a:bodyPr/>
          <a:lstStyle/>
          <a:p>
            <a:r>
              <a:rPr lang="en-US"/>
              <a:t>Facebook User Posts | Teknialbikes</a:t>
            </a:r>
          </a:p>
        </p:txBody>
      </p:sp>
      <p:graphicFrame>
        <p:nvGraphicFramePr>
          <p:cNvPr id="6" name="Chart Placeholder 5">
            <a:extLst>
              <a:ext uri="{FF2B5EF4-FFF2-40B4-BE49-F238E27FC236}">
                <a16:creationId xmlns:a16="http://schemas.microsoft.com/office/drawing/2014/main" id="{55E07AA7-8751-41D9-B98F-4A27F79704A0}"/>
              </a:ext>
            </a:extLst>
          </p:cNvPr>
          <p:cNvGraphicFramePr>
            <a:graphicFrameLocks noGrp="1"/>
          </p:cNvGraphicFramePr>
          <p:nvPr>
            <p:ph type="chart" sz="quarter" idx="13"/>
            <p:extLst>
              <p:ext uri="{D42A27DB-BD31-4B8C-83A1-F6EECF244321}">
                <p14:modId xmlns:p14="http://schemas.microsoft.com/office/powerpoint/2010/main" val="145278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6D1137-1A9A-445D-A52E-0B5C31748E72}"/>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43DFEC49-432E-43F2-A1B7-94F4B01768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3568859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1526</Words>
  <Application>Microsoft Office PowerPoint</Application>
  <PresentationFormat>On-screen Show (4:3)</PresentationFormat>
  <Paragraphs>855</Paragraphs>
  <Slides>43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Arial</vt:lpstr>
      <vt:lpstr>Calibri</vt:lpstr>
      <vt:lpstr>quintly_template</vt:lpstr>
      <vt:lpstr>FACEBOOK NUEVO - La emilia usar</vt:lpstr>
      <vt:lpstr>Facebook Key Metrics Table | Teknialbikes</vt:lpstr>
      <vt:lpstr>Facebook Key Metrics Radar | Teknialbikes</vt:lpstr>
      <vt:lpstr>Facebook Fan Distribution | Teknialbikes</vt:lpstr>
      <vt:lpstr>Facebook +/- Fan Distribution | Teknialbikes</vt:lpstr>
      <vt:lpstr>Facebook Posts Distribution | Teknialbikes</vt:lpstr>
      <vt:lpstr>Facebook Interactions Distribution | Teknialbikes</vt:lpstr>
      <vt:lpstr>Facebook Page Likes Total | Teknialbikes</vt:lpstr>
      <vt:lpstr>Facebook Fans Change | Teknialbikes</vt:lpstr>
      <vt:lpstr>Facebook Fans Change Per Weekday | Teknialbikes</vt:lpstr>
      <vt:lpstr>Facebook Fans Change Rate | Teknialbikes</vt:lpstr>
      <vt:lpstr>Facebook Own Posts | Teknialbikes</vt:lpstr>
      <vt:lpstr>Facebook Own Posts By Hour | Teknialbikes</vt:lpstr>
      <vt:lpstr>Facebook Own Posts By Weekday | Teknialbikes</vt:lpstr>
      <vt:lpstr>Facebook Interactions Distribution | Teknialbikes</vt:lpstr>
      <vt:lpstr>Facebook Post Type Distribution Per Profile | Teknialbikes</vt:lpstr>
      <vt:lpstr>Facebook Interaction Rate By Weekday | Teknialbikes</vt:lpstr>
      <vt:lpstr>Facebook Interaction Rate | Teknialbikes</vt:lpstr>
      <vt:lpstr>Facebook Interaction Rate By Post Type | Teknialbikes</vt:lpstr>
      <vt:lpstr>Facebook Interaction Rate By Hour | Teknialbikes</vt:lpstr>
      <vt:lpstr>Facebook Hashtag Detection | Teknialbikes - 1 of 3</vt:lpstr>
      <vt:lpstr>Facebook Hashtag Detection | Teknialbikes - 2 of 3</vt:lpstr>
      <vt:lpstr>Facebook Hashtag Detection | Teknialbikes - 3 of 3</vt:lpstr>
      <vt:lpstr>Facebook Post Table + Reactions | Teknialbikes - 1 of 19</vt:lpstr>
      <vt:lpstr>Facebook Post Table + Reactions | Teknialbikes - 2 of 19</vt:lpstr>
      <vt:lpstr>Facebook Post Table + Reactions | Teknialbikes - 3 of 19</vt:lpstr>
      <vt:lpstr>Facebook Post Table + Reactions | Teknialbikes - 4 of 19</vt:lpstr>
      <vt:lpstr>Facebook Post Table + Reactions | Teknialbikes - 5 of 19</vt:lpstr>
      <vt:lpstr>Facebook Post Table + Reactions | Teknialbikes - 6 of 19</vt:lpstr>
      <vt:lpstr>Facebook Post Table + Reactions | Teknialbikes - 7 of 19</vt:lpstr>
      <vt:lpstr>Facebook Post Table + Reactions | Teknialbikes - 8 of 19</vt:lpstr>
      <vt:lpstr>Facebook Post Table + Reactions | Teknialbikes - 9 of 19</vt:lpstr>
      <vt:lpstr>Facebook Post Table + Reactions | Teknialbikes - 10 of 19</vt:lpstr>
      <vt:lpstr>Facebook Post Table + Reactions | Teknialbikes - 11 of 19</vt:lpstr>
      <vt:lpstr>Facebook Post Table + Reactions | Teknialbikes - 12 of 19</vt:lpstr>
      <vt:lpstr>Facebook Post Table + Reactions | Teknialbikes - 13 of 19</vt:lpstr>
      <vt:lpstr>Facebook Post Table + Reactions | Teknialbikes - 14 of 19</vt:lpstr>
      <vt:lpstr>Facebook Post Table + Reactions | Teknialbikes - 15 of 19</vt:lpstr>
      <vt:lpstr>Facebook Post Table + Reactions | Teknialbikes - 16 of 19</vt:lpstr>
      <vt:lpstr>Facebook Post Table + Reactions | Teknialbikes - 17 of 19</vt:lpstr>
      <vt:lpstr>Facebook Post Table + Reactions | Teknialbikes - 18 of 19</vt:lpstr>
      <vt:lpstr>Facebook Post Table + Reactions | Teknialbikes - 19 of 19</vt:lpstr>
      <vt:lpstr>Facebook User Posts | Teknialbikes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2021-03-01T20:17:46Z</dcterms:created>
  <dcterms:modified xsi:type="dcterms:W3CDTF">2021-03-01T20:19:36Z</dcterms:modified>
</cp:coreProperties>
</file>