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charts/chart15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ppt/charts/chart16.xml" ContentType="application/vnd.openxmlformats-officedocument.drawingml.chart+xml"/>
  <Override PartName="/ppt/charts/style16.xml" ContentType="application/vnd.ms-office.chartstyle+xml"/>
  <Override PartName="/ppt/charts/colors16.xml" ContentType="application/vnd.ms-office.chartcolorstyle+xml"/>
  <Override PartName="/ppt/charts/chart17.xml" ContentType="application/vnd.openxmlformats-officedocument.drawingml.chart+xml"/>
  <Override PartName="/ppt/charts/style17.xml" ContentType="application/vnd.ms-office.chartstyle+xml"/>
  <Override PartName="/ppt/charts/colors17.xml" ContentType="application/vnd.ms-office.chartcolorstyle+xml"/>
  <Override PartName="/ppt/charts/chart18.xml" ContentType="application/vnd.openxmlformats-officedocument.drawingml.chart+xml"/>
  <Override PartName="/ppt/charts/style18.xml" ContentType="application/vnd.ms-office.chartstyle+xml"/>
  <Override PartName="/ppt/charts/colors18.xml" ContentType="application/vnd.ms-office.chartcolorstyle+xml"/>
  <Override PartName="/ppt/charts/chart19.xml" ContentType="application/vnd.openxmlformats-officedocument.drawingml.chart+xml"/>
  <Override PartName="/ppt/charts/style19.xml" ContentType="application/vnd.ms-office.chartstyle+xml"/>
  <Override PartName="/ppt/charts/colors19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5"/>
      <p:bold r:id="rId26"/>
      <p:italic r:id="rId27"/>
      <p:boldItalic r:id="rId2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74" autoAdjust="0"/>
    <p:restoredTop sz="94692" autoAdjust="0"/>
  </p:normalViewPr>
  <p:slideViewPr>
    <p:cSldViewPr snapToGrid="0">
      <p:cViewPr varScale="1">
        <p:scale>
          <a:sx n="59" d="100"/>
          <a:sy n="59" d="100"/>
        </p:scale>
        <p:origin x="84" y="57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2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1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4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3.fntdata"/><Relationship Id="rId30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3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4.xlsx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5.xlsx"/><Relationship Id="rId2" Type="http://schemas.microsoft.com/office/2011/relationships/chartColorStyle" Target="colors16.xml"/><Relationship Id="rId1" Type="http://schemas.microsoft.com/office/2011/relationships/chartStyle" Target="style16.xml"/></Relationships>
</file>

<file path=ppt/charts/_rels/chart1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6.xlsx"/><Relationship Id="rId2" Type="http://schemas.microsoft.com/office/2011/relationships/chartColorStyle" Target="colors17.xml"/><Relationship Id="rId1" Type="http://schemas.microsoft.com/office/2011/relationships/chartStyle" Target="style17.xml"/></Relationships>
</file>

<file path=ppt/charts/_rels/chart1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7.xlsx"/><Relationship Id="rId2" Type="http://schemas.microsoft.com/office/2011/relationships/chartColorStyle" Target="colors18.xml"/><Relationship Id="rId1" Type="http://schemas.microsoft.com/office/2011/relationships/chartStyle" Target="style18.xml"/></Relationships>
</file>

<file path=ppt/charts/_rels/chart1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8.xlsx"/><Relationship Id="rId2" Type="http://schemas.microsoft.com/office/2011/relationships/chartColorStyle" Target="colors19.xml"/><Relationship Id="rId1" Type="http://schemas.microsoft.com/office/2011/relationships/chartStyle" Target="style19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Sym Motors 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3.5895999999999999</c:v>
                </c:pt>
                <c:pt idx="1">
                  <c:v>100</c:v>
                </c:pt>
                <c:pt idx="2">
                  <c:v>100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68F-4FF0-882D-382794C48DE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Kymco Argentina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0.60940000000000005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68F-4FF0-882D-382794C48DE3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Keeway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Sheet1!$D$2:$D$7</c:f>
              <c:numCache>
                <c:formatCode>General</c:formatCode>
                <c:ptCount val="6"/>
                <c:pt idx="0">
                  <c:v>100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068F-4FF0-882D-382794C48DE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30186808"/>
        <c:axId val="330185824"/>
      </c:radarChart>
      <c:catAx>
        <c:axId val="3301868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0185824"/>
        <c:crosses val="autoZero"/>
        <c:auto val="1"/>
        <c:lblAlgn val="ctr"/>
        <c:lblOffset val="100"/>
        <c:noMultiLvlLbl val="0"/>
      </c:catAx>
      <c:valAx>
        <c:axId val="3301858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01868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Sheet1!$A$1:$C$1</c:f>
              <c:strCache>
                <c:ptCount val="3"/>
                <c:pt idx="0">
                  <c:v>Keeway</c:v>
                </c:pt>
                <c:pt idx="1">
                  <c:v>Sym Motors Argentina</c:v>
                </c:pt>
                <c:pt idx="2">
                  <c:v>Kymco Argentina</c:v>
                </c:pt>
              </c:strCache>
            </c:strRef>
          </c:cat>
          <c:val>
            <c:numRef>
              <c:f>Sheet1!$A$2:$C$2</c:f>
              <c:numCache>
                <c:formatCode>General</c:formatCode>
                <c:ptCount val="3"/>
                <c:pt idx="0">
                  <c:v>1146131</c:v>
                </c:pt>
                <c:pt idx="1">
                  <c:v>41141</c:v>
                </c:pt>
                <c:pt idx="2">
                  <c:v>6984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8B7-48A4-86D8-1772D096713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Sheet1!$A$1:$C$1</c:f>
              <c:strCache>
                <c:ptCount val="3"/>
                <c:pt idx="0">
                  <c:v>Keeway</c:v>
                </c:pt>
                <c:pt idx="1">
                  <c:v>Sym Motors Argentina</c:v>
                </c:pt>
                <c:pt idx="2">
                  <c:v>Kymco Argentina</c:v>
                </c:pt>
              </c:strCache>
            </c:strRef>
          </c:cat>
          <c:val>
            <c:numRef>
              <c:f>Sheet1!$A$2:$C$2</c:f>
              <c:numCache>
                <c:formatCode>General</c:formatCode>
                <c:ptCount val="3"/>
              </c:numCache>
            </c:numRef>
          </c:val>
          <c:extLst>
            <c:ext xmlns:c16="http://schemas.microsoft.com/office/drawing/2014/chart" uri="{C3380CC4-5D6E-409C-BE32-E72D297353CC}">
              <c16:uniqueId val="{00000000-2A81-478C-AD37-39F964CD11F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Sheet1!$A$1:$C$1</c:f>
              <c:strCache>
                <c:ptCount val="3"/>
                <c:pt idx="0">
                  <c:v>Keeway</c:v>
                </c:pt>
                <c:pt idx="1">
                  <c:v>Sym Motors Argentina</c:v>
                </c:pt>
                <c:pt idx="2">
                  <c:v>Kymco Argentina</c:v>
                </c:pt>
              </c:strCache>
            </c:strRef>
          </c:cat>
          <c:val>
            <c:numRef>
              <c:f>Sheet1!$A$2:$C$2</c:f>
              <c:numCache>
                <c:formatCode>General</c:formatCode>
                <c:ptCount val="3"/>
                <c:pt idx="0">
                  <c:v>0</c:v>
                </c:pt>
                <c:pt idx="1">
                  <c:v>4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9F7-4FCD-AE9D-89904574BDC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Sheet1!$A$1:$C$1</c:f>
              <c:strCache>
                <c:ptCount val="3"/>
                <c:pt idx="0">
                  <c:v>Keeway</c:v>
                </c:pt>
                <c:pt idx="1">
                  <c:v>Sym Motors Argentina</c:v>
                </c:pt>
                <c:pt idx="2">
                  <c:v>Kymco Argentina</c:v>
                </c:pt>
              </c:strCache>
            </c:strRef>
          </c:cat>
          <c:val>
            <c:numRef>
              <c:f>Sheet1!$A$2:$C$2</c:f>
              <c:numCache>
                <c:formatCode>General</c:formatCode>
                <c:ptCount val="3"/>
                <c:pt idx="0">
                  <c:v>0</c:v>
                </c:pt>
                <c:pt idx="1">
                  <c:v>40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71F-4E36-93D9-09597C3CFA0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Sym Motors 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44228</c:v>
                </c:pt>
                <c:pt idx="1">
                  <c:v>44229</c:v>
                </c:pt>
                <c:pt idx="2">
                  <c:v>44230</c:v>
                </c:pt>
                <c:pt idx="3">
                  <c:v>44231</c:v>
                </c:pt>
                <c:pt idx="4">
                  <c:v>44232</c:v>
                </c:pt>
                <c:pt idx="5">
                  <c:v>44233</c:v>
                </c:pt>
                <c:pt idx="6">
                  <c:v>44234</c:v>
                </c:pt>
                <c:pt idx="7">
                  <c:v>44235</c:v>
                </c:pt>
                <c:pt idx="8">
                  <c:v>44236</c:v>
                </c:pt>
                <c:pt idx="9">
                  <c:v>44237</c:v>
                </c:pt>
                <c:pt idx="10">
                  <c:v>44238</c:v>
                </c:pt>
                <c:pt idx="11">
                  <c:v>44239</c:v>
                </c:pt>
                <c:pt idx="12">
                  <c:v>44240</c:v>
                </c:pt>
                <c:pt idx="13">
                  <c:v>44241</c:v>
                </c:pt>
                <c:pt idx="14">
                  <c:v>44242</c:v>
                </c:pt>
                <c:pt idx="15">
                  <c:v>44243</c:v>
                </c:pt>
                <c:pt idx="16">
                  <c:v>44244</c:v>
                </c:pt>
                <c:pt idx="17">
                  <c:v>44245</c:v>
                </c:pt>
                <c:pt idx="18">
                  <c:v>44246</c:v>
                </c:pt>
                <c:pt idx="19">
                  <c:v>44247</c:v>
                </c:pt>
                <c:pt idx="20">
                  <c:v>44248</c:v>
                </c:pt>
                <c:pt idx="21">
                  <c:v>44249</c:v>
                </c:pt>
                <c:pt idx="22">
                  <c:v>44250</c:v>
                </c:pt>
                <c:pt idx="23">
                  <c:v>44251</c:v>
                </c:pt>
                <c:pt idx="24">
                  <c:v>44252</c:v>
                </c:pt>
                <c:pt idx="25">
                  <c:v>44253</c:v>
                </c:pt>
                <c:pt idx="26">
                  <c:v>44254</c:v>
                </c:pt>
                <c:pt idx="27">
                  <c:v>44255</c:v>
                </c:pt>
              </c:numCache>
            </c:numRef>
          </c:cat>
          <c:val>
            <c:numRef>
              <c:f>Sheet1!$B$2:$B$29</c:f>
              <c:numCache>
                <c:formatCode>General</c:formatCode>
                <c:ptCount val="28"/>
                <c:pt idx="16">
                  <c:v>41063</c:v>
                </c:pt>
                <c:pt idx="17">
                  <c:v>41067</c:v>
                </c:pt>
                <c:pt idx="18">
                  <c:v>41074</c:v>
                </c:pt>
                <c:pt idx="19">
                  <c:v>41083</c:v>
                </c:pt>
                <c:pt idx="20">
                  <c:v>41094</c:v>
                </c:pt>
                <c:pt idx="21">
                  <c:v>41103</c:v>
                </c:pt>
                <c:pt idx="22">
                  <c:v>41105</c:v>
                </c:pt>
                <c:pt idx="23">
                  <c:v>41119</c:v>
                </c:pt>
                <c:pt idx="24">
                  <c:v>41125</c:v>
                </c:pt>
                <c:pt idx="25">
                  <c:v>41136</c:v>
                </c:pt>
                <c:pt idx="26">
                  <c:v>41134</c:v>
                </c:pt>
                <c:pt idx="27">
                  <c:v>41141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86A-41C0-A500-8BFFB015628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Kymco Argentina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44228</c:v>
                </c:pt>
                <c:pt idx="1">
                  <c:v>44229</c:v>
                </c:pt>
                <c:pt idx="2">
                  <c:v>44230</c:v>
                </c:pt>
                <c:pt idx="3">
                  <c:v>44231</c:v>
                </c:pt>
                <c:pt idx="4">
                  <c:v>44232</c:v>
                </c:pt>
                <c:pt idx="5">
                  <c:v>44233</c:v>
                </c:pt>
                <c:pt idx="6">
                  <c:v>44234</c:v>
                </c:pt>
                <c:pt idx="7">
                  <c:v>44235</c:v>
                </c:pt>
                <c:pt idx="8">
                  <c:v>44236</c:v>
                </c:pt>
                <c:pt idx="9">
                  <c:v>44237</c:v>
                </c:pt>
                <c:pt idx="10">
                  <c:v>44238</c:v>
                </c:pt>
                <c:pt idx="11">
                  <c:v>44239</c:v>
                </c:pt>
                <c:pt idx="12">
                  <c:v>44240</c:v>
                </c:pt>
                <c:pt idx="13">
                  <c:v>44241</c:v>
                </c:pt>
                <c:pt idx="14">
                  <c:v>44242</c:v>
                </c:pt>
                <c:pt idx="15">
                  <c:v>44243</c:v>
                </c:pt>
                <c:pt idx="16">
                  <c:v>44244</c:v>
                </c:pt>
                <c:pt idx="17">
                  <c:v>44245</c:v>
                </c:pt>
                <c:pt idx="18">
                  <c:v>44246</c:v>
                </c:pt>
                <c:pt idx="19">
                  <c:v>44247</c:v>
                </c:pt>
                <c:pt idx="20">
                  <c:v>44248</c:v>
                </c:pt>
                <c:pt idx="21">
                  <c:v>44249</c:v>
                </c:pt>
                <c:pt idx="22">
                  <c:v>44250</c:v>
                </c:pt>
                <c:pt idx="23">
                  <c:v>44251</c:v>
                </c:pt>
                <c:pt idx="24">
                  <c:v>44252</c:v>
                </c:pt>
                <c:pt idx="25">
                  <c:v>44253</c:v>
                </c:pt>
                <c:pt idx="26">
                  <c:v>44254</c:v>
                </c:pt>
                <c:pt idx="27">
                  <c:v>44255</c:v>
                </c:pt>
              </c:numCache>
            </c:numRef>
          </c:cat>
          <c:val>
            <c:numRef>
              <c:f>Sheet1!$C$2:$C$29</c:f>
              <c:numCache>
                <c:formatCode>General</c:formatCode>
                <c:ptCount val="28"/>
                <c:pt idx="16">
                  <c:v>6969</c:v>
                </c:pt>
                <c:pt idx="17">
                  <c:v>6969</c:v>
                </c:pt>
                <c:pt idx="18">
                  <c:v>6969</c:v>
                </c:pt>
                <c:pt idx="19">
                  <c:v>6971</c:v>
                </c:pt>
                <c:pt idx="20">
                  <c:v>6973</c:v>
                </c:pt>
                <c:pt idx="21">
                  <c:v>6975</c:v>
                </c:pt>
                <c:pt idx="22">
                  <c:v>6976</c:v>
                </c:pt>
                <c:pt idx="23">
                  <c:v>6978</c:v>
                </c:pt>
                <c:pt idx="24">
                  <c:v>6979</c:v>
                </c:pt>
                <c:pt idx="25">
                  <c:v>6977</c:v>
                </c:pt>
                <c:pt idx="26">
                  <c:v>6979</c:v>
                </c:pt>
                <c:pt idx="27">
                  <c:v>6984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086A-41C0-A500-8BFFB0156288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Keeway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44228</c:v>
                </c:pt>
                <c:pt idx="1">
                  <c:v>44229</c:v>
                </c:pt>
                <c:pt idx="2">
                  <c:v>44230</c:v>
                </c:pt>
                <c:pt idx="3">
                  <c:v>44231</c:v>
                </c:pt>
                <c:pt idx="4">
                  <c:v>44232</c:v>
                </c:pt>
                <c:pt idx="5">
                  <c:v>44233</c:v>
                </c:pt>
                <c:pt idx="6">
                  <c:v>44234</c:v>
                </c:pt>
                <c:pt idx="7">
                  <c:v>44235</c:v>
                </c:pt>
                <c:pt idx="8">
                  <c:v>44236</c:v>
                </c:pt>
                <c:pt idx="9">
                  <c:v>44237</c:v>
                </c:pt>
                <c:pt idx="10">
                  <c:v>44238</c:v>
                </c:pt>
                <c:pt idx="11">
                  <c:v>44239</c:v>
                </c:pt>
                <c:pt idx="12">
                  <c:v>44240</c:v>
                </c:pt>
                <c:pt idx="13">
                  <c:v>44241</c:v>
                </c:pt>
                <c:pt idx="14">
                  <c:v>44242</c:v>
                </c:pt>
                <c:pt idx="15">
                  <c:v>44243</c:v>
                </c:pt>
                <c:pt idx="16">
                  <c:v>44244</c:v>
                </c:pt>
                <c:pt idx="17">
                  <c:v>44245</c:v>
                </c:pt>
                <c:pt idx="18">
                  <c:v>44246</c:v>
                </c:pt>
                <c:pt idx="19">
                  <c:v>44247</c:v>
                </c:pt>
                <c:pt idx="20">
                  <c:v>44248</c:v>
                </c:pt>
                <c:pt idx="21">
                  <c:v>44249</c:v>
                </c:pt>
                <c:pt idx="22">
                  <c:v>44250</c:v>
                </c:pt>
                <c:pt idx="23">
                  <c:v>44251</c:v>
                </c:pt>
                <c:pt idx="24">
                  <c:v>44252</c:v>
                </c:pt>
                <c:pt idx="25">
                  <c:v>44253</c:v>
                </c:pt>
                <c:pt idx="26">
                  <c:v>44254</c:v>
                </c:pt>
                <c:pt idx="27">
                  <c:v>44255</c:v>
                </c:pt>
              </c:numCache>
            </c:numRef>
          </c:cat>
          <c:val>
            <c:numRef>
              <c:f>Sheet1!$D$2:$D$29</c:f>
              <c:numCache>
                <c:formatCode>General</c:formatCode>
                <c:ptCount val="28"/>
                <c:pt idx="22">
                  <c:v>1146052</c:v>
                </c:pt>
                <c:pt idx="23">
                  <c:v>1146146</c:v>
                </c:pt>
                <c:pt idx="24">
                  <c:v>1146236</c:v>
                </c:pt>
                <c:pt idx="25">
                  <c:v>1146001</c:v>
                </c:pt>
                <c:pt idx="26">
                  <c:v>1146070</c:v>
                </c:pt>
                <c:pt idx="27">
                  <c:v>1146131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086A-41C0-A500-8BFFB015628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30843296"/>
        <c:axId val="330837720"/>
      </c:lineChart>
      <c:dateAx>
        <c:axId val="33084329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0837720"/>
        <c:crosses val="autoZero"/>
        <c:auto val="1"/>
        <c:lblOffset val="100"/>
        <c:baseTimeUnit val="days"/>
      </c:dateAx>
      <c:valAx>
        <c:axId val="3308377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08432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Sym Motors 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44228</c:v>
                </c:pt>
                <c:pt idx="1">
                  <c:v>44229</c:v>
                </c:pt>
                <c:pt idx="2">
                  <c:v>44230</c:v>
                </c:pt>
                <c:pt idx="3">
                  <c:v>44231</c:v>
                </c:pt>
                <c:pt idx="4">
                  <c:v>44232</c:v>
                </c:pt>
                <c:pt idx="5">
                  <c:v>44233</c:v>
                </c:pt>
                <c:pt idx="6">
                  <c:v>44234</c:v>
                </c:pt>
                <c:pt idx="7">
                  <c:v>44235</c:v>
                </c:pt>
                <c:pt idx="8">
                  <c:v>44236</c:v>
                </c:pt>
                <c:pt idx="9">
                  <c:v>44237</c:v>
                </c:pt>
                <c:pt idx="10">
                  <c:v>44238</c:v>
                </c:pt>
                <c:pt idx="11">
                  <c:v>44239</c:v>
                </c:pt>
                <c:pt idx="12">
                  <c:v>44240</c:v>
                </c:pt>
                <c:pt idx="13">
                  <c:v>44241</c:v>
                </c:pt>
                <c:pt idx="14">
                  <c:v>44242</c:v>
                </c:pt>
                <c:pt idx="15">
                  <c:v>44243</c:v>
                </c:pt>
                <c:pt idx="16">
                  <c:v>44244</c:v>
                </c:pt>
                <c:pt idx="17">
                  <c:v>44245</c:v>
                </c:pt>
                <c:pt idx="18">
                  <c:v>44246</c:v>
                </c:pt>
                <c:pt idx="19">
                  <c:v>44247</c:v>
                </c:pt>
                <c:pt idx="20">
                  <c:v>44248</c:v>
                </c:pt>
                <c:pt idx="21">
                  <c:v>44249</c:v>
                </c:pt>
                <c:pt idx="22">
                  <c:v>44250</c:v>
                </c:pt>
                <c:pt idx="23">
                  <c:v>44251</c:v>
                </c:pt>
                <c:pt idx="24">
                  <c:v>44252</c:v>
                </c:pt>
                <c:pt idx="25">
                  <c:v>44253</c:v>
                </c:pt>
                <c:pt idx="26">
                  <c:v>44254</c:v>
                </c:pt>
                <c:pt idx="27">
                  <c:v>44255</c:v>
                </c:pt>
              </c:numCache>
            </c:numRef>
          </c:cat>
          <c:val>
            <c:numRef>
              <c:f>Sheet1!$B$2:$B$29</c:f>
              <c:numCache>
                <c:formatCode>General</c:formatCode>
                <c:ptCount val="28"/>
                <c:pt idx="17">
                  <c:v>4</c:v>
                </c:pt>
                <c:pt idx="18">
                  <c:v>7</c:v>
                </c:pt>
                <c:pt idx="19">
                  <c:v>9</c:v>
                </c:pt>
                <c:pt idx="20">
                  <c:v>11</c:v>
                </c:pt>
                <c:pt idx="21">
                  <c:v>9</c:v>
                </c:pt>
                <c:pt idx="22">
                  <c:v>2</c:v>
                </c:pt>
                <c:pt idx="23">
                  <c:v>14</c:v>
                </c:pt>
                <c:pt idx="24">
                  <c:v>6</c:v>
                </c:pt>
                <c:pt idx="25">
                  <c:v>11</c:v>
                </c:pt>
                <c:pt idx="26">
                  <c:v>-2</c:v>
                </c:pt>
                <c:pt idx="27">
                  <c:v>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ECA-47CF-B571-3F38704E30B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Kymco Argentina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44228</c:v>
                </c:pt>
                <c:pt idx="1">
                  <c:v>44229</c:v>
                </c:pt>
                <c:pt idx="2">
                  <c:v>44230</c:v>
                </c:pt>
                <c:pt idx="3">
                  <c:v>44231</c:v>
                </c:pt>
                <c:pt idx="4">
                  <c:v>44232</c:v>
                </c:pt>
                <c:pt idx="5">
                  <c:v>44233</c:v>
                </c:pt>
                <c:pt idx="6">
                  <c:v>44234</c:v>
                </c:pt>
                <c:pt idx="7">
                  <c:v>44235</c:v>
                </c:pt>
                <c:pt idx="8">
                  <c:v>44236</c:v>
                </c:pt>
                <c:pt idx="9">
                  <c:v>44237</c:v>
                </c:pt>
                <c:pt idx="10">
                  <c:v>44238</c:v>
                </c:pt>
                <c:pt idx="11">
                  <c:v>44239</c:v>
                </c:pt>
                <c:pt idx="12">
                  <c:v>44240</c:v>
                </c:pt>
                <c:pt idx="13">
                  <c:v>44241</c:v>
                </c:pt>
                <c:pt idx="14">
                  <c:v>44242</c:v>
                </c:pt>
                <c:pt idx="15">
                  <c:v>44243</c:v>
                </c:pt>
                <c:pt idx="16">
                  <c:v>44244</c:v>
                </c:pt>
                <c:pt idx="17">
                  <c:v>44245</c:v>
                </c:pt>
                <c:pt idx="18">
                  <c:v>44246</c:v>
                </c:pt>
                <c:pt idx="19">
                  <c:v>44247</c:v>
                </c:pt>
                <c:pt idx="20">
                  <c:v>44248</c:v>
                </c:pt>
                <c:pt idx="21">
                  <c:v>44249</c:v>
                </c:pt>
                <c:pt idx="22">
                  <c:v>44250</c:v>
                </c:pt>
                <c:pt idx="23">
                  <c:v>44251</c:v>
                </c:pt>
                <c:pt idx="24">
                  <c:v>44252</c:v>
                </c:pt>
                <c:pt idx="25">
                  <c:v>44253</c:v>
                </c:pt>
                <c:pt idx="26">
                  <c:v>44254</c:v>
                </c:pt>
                <c:pt idx="27">
                  <c:v>44255</c:v>
                </c:pt>
              </c:numCache>
            </c:numRef>
          </c:cat>
          <c:val>
            <c:numRef>
              <c:f>Sheet1!$C$2:$C$29</c:f>
              <c:numCache>
                <c:formatCode>General</c:formatCode>
                <c:ptCount val="28"/>
                <c:pt idx="17">
                  <c:v>0</c:v>
                </c:pt>
                <c:pt idx="18">
                  <c:v>0</c:v>
                </c:pt>
                <c:pt idx="19">
                  <c:v>2</c:v>
                </c:pt>
                <c:pt idx="20">
                  <c:v>2</c:v>
                </c:pt>
                <c:pt idx="21">
                  <c:v>2</c:v>
                </c:pt>
                <c:pt idx="22">
                  <c:v>1</c:v>
                </c:pt>
                <c:pt idx="23">
                  <c:v>2</c:v>
                </c:pt>
                <c:pt idx="24">
                  <c:v>1</c:v>
                </c:pt>
                <c:pt idx="25">
                  <c:v>-2</c:v>
                </c:pt>
                <c:pt idx="26">
                  <c:v>2</c:v>
                </c:pt>
                <c:pt idx="27">
                  <c:v>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1ECA-47CF-B571-3F38704E30B7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Keeway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44228</c:v>
                </c:pt>
                <c:pt idx="1">
                  <c:v>44229</c:v>
                </c:pt>
                <c:pt idx="2">
                  <c:v>44230</c:v>
                </c:pt>
                <c:pt idx="3">
                  <c:v>44231</c:v>
                </c:pt>
                <c:pt idx="4">
                  <c:v>44232</c:v>
                </c:pt>
                <c:pt idx="5">
                  <c:v>44233</c:v>
                </c:pt>
                <c:pt idx="6">
                  <c:v>44234</c:v>
                </c:pt>
                <c:pt idx="7">
                  <c:v>44235</c:v>
                </c:pt>
                <c:pt idx="8">
                  <c:v>44236</c:v>
                </c:pt>
                <c:pt idx="9">
                  <c:v>44237</c:v>
                </c:pt>
                <c:pt idx="10">
                  <c:v>44238</c:v>
                </c:pt>
                <c:pt idx="11">
                  <c:v>44239</c:v>
                </c:pt>
                <c:pt idx="12">
                  <c:v>44240</c:v>
                </c:pt>
                <c:pt idx="13">
                  <c:v>44241</c:v>
                </c:pt>
                <c:pt idx="14">
                  <c:v>44242</c:v>
                </c:pt>
                <c:pt idx="15">
                  <c:v>44243</c:v>
                </c:pt>
                <c:pt idx="16">
                  <c:v>44244</c:v>
                </c:pt>
                <c:pt idx="17">
                  <c:v>44245</c:v>
                </c:pt>
                <c:pt idx="18">
                  <c:v>44246</c:v>
                </c:pt>
                <c:pt idx="19">
                  <c:v>44247</c:v>
                </c:pt>
                <c:pt idx="20">
                  <c:v>44248</c:v>
                </c:pt>
                <c:pt idx="21">
                  <c:v>44249</c:v>
                </c:pt>
                <c:pt idx="22">
                  <c:v>44250</c:v>
                </c:pt>
                <c:pt idx="23">
                  <c:v>44251</c:v>
                </c:pt>
                <c:pt idx="24">
                  <c:v>44252</c:v>
                </c:pt>
                <c:pt idx="25">
                  <c:v>44253</c:v>
                </c:pt>
                <c:pt idx="26">
                  <c:v>44254</c:v>
                </c:pt>
                <c:pt idx="27">
                  <c:v>44255</c:v>
                </c:pt>
              </c:numCache>
            </c:numRef>
          </c:cat>
          <c:val>
            <c:numRef>
              <c:f>Sheet1!$D$2:$D$29</c:f>
              <c:numCache>
                <c:formatCode>General</c:formatCode>
                <c:ptCount val="28"/>
                <c:pt idx="23">
                  <c:v>94</c:v>
                </c:pt>
                <c:pt idx="24">
                  <c:v>90</c:v>
                </c:pt>
                <c:pt idx="25">
                  <c:v>-235</c:v>
                </c:pt>
                <c:pt idx="26">
                  <c:v>69</c:v>
                </c:pt>
                <c:pt idx="27">
                  <c:v>61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1ECA-47CF-B571-3F38704E30B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30844608"/>
        <c:axId val="330836408"/>
      </c:lineChart>
      <c:dateAx>
        <c:axId val="33084460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0836408"/>
        <c:crosses val="autoZero"/>
        <c:auto val="1"/>
        <c:lblOffset val="100"/>
        <c:baseTimeUnit val="days"/>
      </c:dateAx>
      <c:valAx>
        <c:axId val="3308364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08446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Sym Motors Argentina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9</c:v>
                </c:pt>
                <c:pt idx="1">
                  <c:v>2</c:v>
                </c:pt>
                <c:pt idx="2">
                  <c:v>14</c:v>
                </c:pt>
                <c:pt idx="3">
                  <c:v>5</c:v>
                </c:pt>
                <c:pt idx="4">
                  <c:v>9</c:v>
                </c:pt>
                <c:pt idx="5">
                  <c:v>4</c:v>
                </c:pt>
                <c:pt idx="6">
                  <c:v>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AEC-464A-86F0-1665B371AA8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Kymco Argentina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2</c:v>
                </c:pt>
                <c:pt idx="1">
                  <c:v>1</c:v>
                </c:pt>
                <c:pt idx="2">
                  <c:v>2</c:v>
                </c:pt>
                <c:pt idx="3">
                  <c:v>1</c:v>
                </c:pt>
                <c:pt idx="4">
                  <c:v>-1</c:v>
                </c:pt>
                <c:pt idx="5">
                  <c:v>2</c:v>
                </c:pt>
                <c:pt idx="6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AEC-464A-86F0-1665B371AA8D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Keeway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2">
                  <c:v>94</c:v>
                </c:pt>
                <c:pt idx="3">
                  <c:v>90</c:v>
                </c:pt>
                <c:pt idx="4">
                  <c:v>-235</c:v>
                </c:pt>
                <c:pt idx="5">
                  <c:v>69</c:v>
                </c:pt>
                <c:pt idx="6">
                  <c:v>61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3AEC-464A-86F0-1665B371AA8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30849528"/>
        <c:axId val="330848216"/>
      </c:barChart>
      <c:catAx>
        <c:axId val="3308495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0848216"/>
        <c:crosses val="autoZero"/>
        <c:auto val="1"/>
        <c:lblAlgn val="ctr"/>
        <c:lblOffset val="100"/>
        <c:noMultiLvlLbl val="0"/>
      </c:catAx>
      <c:valAx>
        <c:axId val="3308482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08495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Sym Motors 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44228</c:v>
                </c:pt>
                <c:pt idx="1">
                  <c:v>44229</c:v>
                </c:pt>
                <c:pt idx="2">
                  <c:v>44230</c:v>
                </c:pt>
                <c:pt idx="3">
                  <c:v>44231</c:v>
                </c:pt>
                <c:pt idx="4">
                  <c:v>44232</c:v>
                </c:pt>
                <c:pt idx="5">
                  <c:v>44233</c:v>
                </c:pt>
                <c:pt idx="6">
                  <c:v>44234</c:v>
                </c:pt>
                <c:pt idx="7">
                  <c:v>44235</c:v>
                </c:pt>
                <c:pt idx="8">
                  <c:v>44236</c:v>
                </c:pt>
                <c:pt idx="9">
                  <c:v>44237</c:v>
                </c:pt>
                <c:pt idx="10">
                  <c:v>44238</c:v>
                </c:pt>
                <c:pt idx="11">
                  <c:v>44239</c:v>
                </c:pt>
                <c:pt idx="12">
                  <c:v>44240</c:v>
                </c:pt>
                <c:pt idx="13">
                  <c:v>44241</c:v>
                </c:pt>
                <c:pt idx="14">
                  <c:v>44242</c:v>
                </c:pt>
                <c:pt idx="15">
                  <c:v>44243</c:v>
                </c:pt>
                <c:pt idx="16">
                  <c:v>44244</c:v>
                </c:pt>
                <c:pt idx="17">
                  <c:v>44245</c:v>
                </c:pt>
                <c:pt idx="18">
                  <c:v>44246</c:v>
                </c:pt>
                <c:pt idx="19">
                  <c:v>44247</c:v>
                </c:pt>
                <c:pt idx="20">
                  <c:v>44248</c:v>
                </c:pt>
                <c:pt idx="21">
                  <c:v>44249</c:v>
                </c:pt>
                <c:pt idx="22">
                  <c:v>44250</c:v>
                </c:pt>
                <c:pt idx="23">
                  <c:v>44251</c:v>
                </c:pt>
                <c:pt idx="24">
                  <c:v>44252</c:v>
                </c:pt>
                <c:pt idx="25">
                  <c:v>44253</c:v>
                </c:pt>
                <c:pt idx="26">
                  <c:v>44254</c:v>
                </c:pt>
                <c:pt idx="27">
                  <c:v>44255</c:v>
                </c:pt>
              </c:numCache>
            </c:numRef>
          </c:cat>
          <c:val>
            <c:numRef>
              <c:f>Sheet1!$B$2:$B$29</c:f>
              <c:numCache>
                <c:formatCode>General</c:formatCode>
                <c:ptCount val="28"/>
                <c:pt idx="17">
                  <c:v>9.7411294839636706E-3</c:v>
                </c:pt>
                <c:pt idx="18">
                  <c:v>1.7045316190615299E-2</c:v>
                </c:pt>
                <c:pt idx="19">
                  <c:v>2.19116716170814E-2</c:v>
                </c:pt>
                <c:pt idx="20">
                  <c:v>2.6775065112090199E-2</c:v>
                </c:pt>
                <c:pt idx="21">
                  <c:v>2.1901007446342501E-2</c:v>
                </c:pt>
                <c:pt idx="22">
                  <c:v>4.8658248789626097E-3</c:v>
                </c:pt>
                <c:pt idx="23">
                  <c:v>3.4059116895754797E-2</c:v>
                </c:pt>
                <c:pt idx="24">
                  <c:v>1.45917945475328E-2</c:v>
                </c:pt>
                <c:pt idx="25">
                  <c:v>2.6747720364741601E-2</c:v>
                </c:pt>
                <c:pt idx="26">
                  <c:v>-4.8619214313496703E-3</c:v>
                </c:pt>
                <c:pt idx="27">
                  <c:v>1.7017552389750602E-2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052-4FE8-94A6-86A1E01A264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Kymco Argentina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44228</c:v>
                </c:pt>
                <c:pt idx="1">
                  <c:v>44229</c:v>
                </c:pt>
                <c:pt idx="2">
                  <c:v>44230</c:v>
                </c:pt>
                <c:pt idx="3">
                  <c:v>44231</c:v>
                </c:pt>
                <c:pt idx="4">
                  <c:v>44232</c:v>
                </c:pt>
                <c:pt idx="5">
                  <c:v>44233</c:v>
                </c:pt>
                <c:pt idx="6">
                  <c:v>44234</c:v>
                </c:pt>
                <c:pt idx="7">
                  <c:v>44235</c:v>
                </c:pt>
                <c:pt idx="8">
                  <c:v>44236</c:v>
                </c:pt>
                <c:pt idx="9">
                  <c:v>44237</c:v>
                </c:pt>
                <c:pt idx="10">
                  <c:v>44238</c:v>
                </c:pt>
                <c:pt idx="11">
                  <c:v>44239</c:v>
                </c:pt>
                <c:pt idx="12">
                  <c:v>44240</c:v>
                </c:pt>
                <c:pt idx="13">
                  <c:v>44241</c:v>
                </c:pt>
                <c:pt idx="14">
                  <c:v>44242</c:v>
                </c:pt>
                <c:pt idx="15">
                  <c:v>44243</c:v>
                </c:pt>
                <c:pt idx="16">
                  <c:v>44244</c:v>
                </c:pt>
                <c:pt idx="17">
                  <c:v>44245</c:v>
                </c:pt>
                <c:pt idx="18">
                  <c:v>44246</c:v>
                </c:pt>
                <c:pt idx="19">
                  <c:v>44247</c:v>
                </c:pt>
                <c:pt idx="20">
                  <c:v>44248</c:v>
                </c:pt>
                <c:pt idx="21">
                  <c:v>44249</c:v>
                </c:pt>
                <c:pt idx="22">
                  <c:v>44250</c:v>
                </c:pt>
                <c:pt idx="23">
                  <c:v>44251</c:v>
                </c:pt>
                <c:pt idx="24">
                  <c:v>44252</c:v>
                </c:pt>
                <c:pt idx="25">
                  <c:v>44253</c:v>
                </c:pt>
                <c:pt idx="26">
                  <c:v>44254</c:v>
                </c:pt>
                <c:pt idx="27">
                  <c:v>44255</c:v>
                </c:pt>
              </c:numCache>
            </c:numRef>
          </c:cat>
          <c:val>
            <c:numRef>
              <c:f>Sheet1!$C$2:$C$29</c:f>
              <c:numCache>
                <c:formatCode>General</c:formatCode>
                <c:ptCount val="28"/>
                <c:pt idx="17">
                  <c:v>0</c:v>
                </c:pt>
                <c:pt idx="18">
                  <c:v>0</c:v>
                </c:pt>
                <c:pt idx="19">
                  <c:v>2.86985220261157E-2</c:v>
                </c:pt>
                <c:pt idx="20">
                  <c:v>2.8690288337397798E-2</c:v>
                </c:pt>
                <c:pt idx="21">
                  <c:v>2.8682059371862901E-2</c:v>
                </c:pt>
                <c:pt idx="22">
                  <c:v>1.4336917562724E-2</c:v>
                </c:pt>
                <c:pt idx="23">
                  <c:v>2.86697247706422E-2</c:v>
                </c:pt>
                <c:pt idx="24">
                  <c:v>1.43307537976498E-2</c:v>
                </c:pt>
                <c:pt idx="25">
                  <c:v>-2.86574007737498E-2</c:v>
                </c:pt>
                <c:pt idx="26">
                  <c:v>2.86656155940949E-2</c:v>
                </c:pt>
                <c:pt idx="27">
                  <c:v>7.1643501934374507E-2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B052-4FE8-94A6-86A1E01A2644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Keeway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44228</c:v>
                </c:pt>
                <c:pt idx="1">
                  <c:v>44229</c:v>
                </c:pt>
                <c:pt idx="2">
                  <c:v>44230</c:v>
                </c:pt>
                <c:pt idx="3">
                  <c:v>44231</c:v>
                </c:pt>
                <c:pt idx="4">
                  <c:v>44232</c:v>
                </c:pt>
                <c:pt idx="5">
                  <c:v>44233</c:v>
                </c:pt>
                <c:pt idx="6">
                  <c:v>44234</c:v>
                </c:pt>
                <c:pt idx="7">
                  <c:v>44235</c:v>
                </c:pt>
                <c:pt idx="8">
                  <c:v>44236</c:v>
                </c:pt>
                <c:pt idx="9">
                  <c:v>44237</c:v>
                </c:pt>
                <c:pt idx="10">
                  <c:v>44238</c:v>
                </c:pt>
                <c:pt idx="11">
                  <c:v>44239</c:v>
                </c:pt>
                <c:pt idx="12">
                  <c:v>44240</c:v>
                </c:pt>
                <c:pt idx="13">
                  <c:v>44241</c:v>
                </c:pt>
                <c:pt idx="14">
                  <c:v>44242</c:v>
                </c:pt>
                <c:pt idx="15">
                  <c:v>44243</c:v>
                </c:pt>
                <c:pt idx="16">
                  <c:v>44244</c:v>
                </c:pt>
                <c:pt idx="17">
                  <c:v>44245</c:v>
                </c:pt>
                <c:pt idx="18">
                  <c:v>44246</c:v>
                </c:pt>
                <c:pt idx="19">
                  <c:v>44247</c:v>
                </c:pt>
                <c:pt idx="20">
                  <c:v>44248</c:v>
                </c:pt>
                <c:pt idx="21">
                  <c:v>44249</c:v>
                </c:pt>
                <c:pt idx="22">
                  <c:v>44250</c:v>
                </c:pt>
                <c:pt idx="23">
                  <c:v>44251</c:v>
                </c:pt>
                <c:pt idx="24">
                  <c:v>44252</c:v>
                </c:pt>
                <c:pt idx="25">
                  <c:v>44253</c:v>
                </c:pt>
                <c:pt idx="26">
                  <c:v>44254</c:v>
                </c:pt>
                <c:pt idx="27">
                  <c:v>44255</c:v>
                </c:pt>
              </c:numCache>
            </c:numRef>
          </c:cat>
          <c:val>
            <c:numRef>
              <c:f>Sheet1!$D$2:$D$29</c:f>
              <c:numCache>
                <c:formatCode>General</c:formatCode>
                <c:ptCount val="28"/>
                <c:pt idx="23">
                  <c:v>8.2020711102114008E-3</c:v>
                </c:pt>
                <c:pt idx="24">
                  <c:v>7.8524027479919701E-3</c:v>
                </c:pt>
                <c:pt idx="25">
                  <c:v>-2.0501886173528001E-2</c:v>
                </c:pt>
                <c:pt idx="26">
                  <c:v>6.0209371545051002E-3</c:v>
                </c:pt>
                <c:pt idx="27">
                  <c:v>5.3225370178086899E-3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B052-4FE8-94A6-86A1E01A264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30846904"/>
        <c:axId val="70559528"/>
      </c:lineChart>
      <c:dateAx>
        <c:axId val="33084690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0559528"/>
        <c:crosses val="autoZero"/>
        <c:auto val="1"/>
        <c:lblOffset val="100"/>
        <c:baseTimeUnit val="days"/>
      </c:dateAx>
      <c:valAx>
        <c:axId val="705595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08469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Sym Motors 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44228</c:v>
                </c:pt>
                <c:pt idx="1">
                  <c:v>44229</c:v>
                </c:pt>
                <c:pt idx="2">
                  <c:v>44230</c:v>
                </c:pt>
                <c:pt idx="3">
                  <c:v>44231</c:v>
                </c:pt>
                <c:pt idx="4">
                  <c:v>44232</c:v>
                </c:pt>
                <c:pt idx="5">
                  <c:v>44233</c:v>
                </c:pt>
                <c:pt idx="6">
                  <c:v>44234</c:v>
                </c:pt>
                <c:pt idx="7">
                  <c:v>44235</c:v>
                </c:pt>
                <c:pt idx="8">
                  <c:v>44236</c:v>
                </c:pt>
                <c:pt idx="9">
                  <c:v>44237</c:v>
                </c:pt>
                <c:pt idx="10">
                  <c:v>44238</c:v>
                </c:pt>
                <c:pt idx="11">
                  <c:v>44239</c:v>
                </c:pt>
                <c:pt idx="12">
                  <c:v>44240</c:v>
                </c:pt>
                <c:pt idx="13">
                  <c:v>44241</c:v>
                </c:pt>
                <c:pt idx="14">
                  <c:v>44242</c:v>
                </c:pt>
                <c:pt idx="15">
                  <c:v>44243</c:v>
                </c:pt>
                <c:pt idx="16">
                  <c:v>44244</c:v>
                </c:pt>
                <c:pt idx="17">
                  <c:v>44245</c:v>
                </c:pt>
                <c:pt idx="18">
                  <c:v>44246</c:v>
                </c:pt>
                <c:pt idx="19">
                  <c:v>44247</c:v>
                </c:pt>
                <c:pt idx="20">
                  <c:v>44248</c:v>
                </c:pt>
                <c:pt idx="21">
                  <c:v>44249</c:v>
                </c:pt>
                <c:pt idx="22">
                  <c:v>44250</c:v>
                </c:pt>
                <c:pt idx="23">
                  <c:v>44251</c:v>
                </c:pt>
                <c:pt idx="24">
                  <c:v>44252</c:v>
                </c:pt>
                <c:pt idx="25">
                  <c:v>44253</c:v>
                </c:pt>
                <c:pt idx="26">
                  <c:v>44254</c:v>
                </c:pt>
                <c:pt idx="27">
                  <c:v>44255</c:v>
                </c:pt>
              </c:numCache>
            </c:numRef>
          </c:cat>
          <c:val>
            <c:numRef>
              <c:f>Sheet1!$B$2:$B$29</c:f>
              <c:numCache>
                <c:formatCode>General</c:formatCode>
                <c:ptCount val="28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2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1</c:v>
                </c:pt>
                <c:pt idx="14">
                  <c:v>0</c:v>
                </c:pt>
                <c:pt idx="15">
                  <c:v>1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AB6-4ACE-A6A2-247A7A7F44E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Kymco Argentina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44228</c:v>
                </c:pt>
                <c:pt idx="1">
                  <c:v>44229</c:v>
                </c:pt>
                <c:pt idx="2">
                  <c:v>44230</c:v>
                </c:pt>
                <c:pt idx="3">
                  <c:v>44231</c:v>
                </c:pt>
                <c:pt idx="4">
                  <c:v>44232</c:v>
                </c:pt>
                <c:pt idx="5">
                  <c:v>44233</c:v>
                </c:pt>
                <c:pt idx="6">
                  <c:v>44234</c:v>
                </c:pt>
                <c:pt idx="7">
                  <c:v>44235</c:v>
                </c:pt>
                <c:pt idx="8">
                  <c:v>44236</c:v>
                </c:pt>
                <c:pt idx="9">
                  <c:v>44237</c:v>
                </c:pt>
                <c:pt idx="10">
                  <c:v>44238</c:v>
                </c:pt>
                <c:pt idx="11">
                  <c:v>44239</c:v>
                </c:pt>
                <c:pt idx="12">
                  <c:v>44240</c:v>
                </c:pt>
                <c:pt idx="13">
                  <c:v>44241</c:v>
                </c:pt>
                <c:pt idx="14">
                  <c:v>44242</c:v>
                </c:pt>
                <c:pt idx="15">
                  <c:v>44243</c:v>
                </c:pt>
                <c:pt idx="16">
                  <c:v>44244</c:v>
                </c:pt>
                <c:pt idx="17">
                  <c:v>44245</c:v>
                </c:pt>
                <c:pt idx="18">
                  <c:v>44246</c:v>
                </c:pt>
                <c:pt idx="19">
                  <c:v>44247</c:v>
                </c:pt>
                <c:pt idx="20">
                  <c:v>44248</c:v>
                </c:pt>
                <c:pt idx="21">
                  <c:v>44249</c:v>
                </c:pt>
                <c:pt idx="22">
                  <c:v>44250</c:v>
                </c:pt>
                <c:pt idx="23">
                  <c:v>44251</c:v>
                </c:pt>
                <c:pt idx="24">
                  <c:v>44252</c:v>
                </c:pt>
                <c:pt idx="25">
                  <c:v>44253</c:v>
                </c:pt>
                <c:pt idx="26">
                  <c:v>44254</c:v>
                </c:pt>
                <c:pt idx="27">
                  <c:v>44255</c:v>
                </c:pt>
              </c:numCache>
            </c:numRef>
          </c:cat>
          <c:val>
            <c:numRef>
              <c:f>Sheet1!$C$2:$C$29</c:f>
              <c:numCache>
                <c:formatCode>General</c:formatCode>
                <c:ptCount val="28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7AB6-4ACE-A6A2-247A7A7F44E5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Keeway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44228</c:v>
                </c:pt>
                <c:pt idx="1">
                  <c:v>44229</c:v>
                </c:pt>
                <c:pt idx="2">
                  <c:v>44230</c:v>
                </c:pt>
                <c:pt idx="3">
                  <c:v>44231</c:v>
                </c:pt>
                <c:pt idx="4">
                  <c:v>44232</c:v>
                </c:pt>
                <c:pt idx="5">
                  <c:v>44233</c:v>
                </c:pt>
                <c:pt idx="6">
                  <c:v>44234</c:v>
                </c:pt>
                <c:pt idx="7">
                  <c:v>44235</c:v>
                </c:pt>
                <c:pt idx="8">
                  <c:v>44236</c:v>
                </c:pt>
                <c:pt idx="9">
                  <c:v>44237</c:v>
                </c:pt>
                <c:pt idx="10">
                  <c:v>44238</c:v>
                </c:pt>
                <c:pt idx="11">
                  <c:v>44239</c:v>
                </c:pt>
                <c:pt idx="12">
                  <c:v>44240</c:v>
                </c:pt>
                <c:pt idx="13">
                  <c:v>44241</c:v>
                </c:pt>
                <c:pt idx="14">
                  <c:v>44242</c:v>
                </c:pt>
                <c:pt idx="15">
                  <c:v>44243</c:v>
                </c:pt>
                <c:pt idx="16">
                  <c:v>44244</c:v>
                </c:pt>
                <c:pt idx="17">
                  <c:v>44245</c:v>
                </c:pt>
                <c:pt idx="18">
                  <c:v>44246</c:v>
                </c:pt>
                <c:pt idx="19">
                  <c:v>44247</c:v>
                </c:pt>
                <c:pt idx="20">
                  <c:v>44248</c:v>
                </c:pt>
                <c:pt idx="21">
                  <c:v>44249</c:v>
                </c:pt>
                <c:pt idx="22">
                  <c:v>44250</c:v>
                </c:pt>
                <c:pt idx="23">
                  <c:v>44251</c:v>
                </c:pt>
                <c:pt idx="24">
                  <c:v>44252</c:v>
                </c:pt>
                <c:pt idx="25">
                  <c:v>44253</c:v>
                </c:pt>
                <c:pt idx="26">
                  <c:v>44254</c:v>
                </c:pt>
                <c:pt idx="27">
                  <c:v>44255</c:v>
                </c:pt>
              </c:numCache>
            </c:numRef>
          </c:cat>
          <c:val>
            <c:numRef>
              <c:f>Sheet1!$D$2:$D$29</c:f>
              <c:numCache>
                <c:formatCode>General</c:formatCode>
                <c:ptCount val="28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7AB6-4ACE-A6A2-247A7A7F44E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28464024"/>
        <c:axId val="328465336"/>
      </c:lineChart>
      <c:dateAx>
        <c:axId val="32846402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8465336"/>
        <c:crosses val="autoZero"/>
        <c:auto val="1"/>
        <c:lblOffset val="100"/>
        <c:baseTimeUnit val="days"/>
      </c:dateAx>
      <c:valAx>
        <c:axId val="3284653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84640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Sym Motors 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2</c:v>
                </c:pt>
                <c:pt idx="16">
                  <c:v>0</c:v>
                </c:pt>
                <c:pt idx="17">
                  <c:v>1</c:v>
                </c:pt>
                <c:pt idx="18">
                  <c:v>1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006-4DA2-8DDE-2723F4D20BF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Kymco Argentina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Sheet1!$C$2:$C$25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6006-4DA2-8DDE-2723F4D20BFD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Keeway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Sheet1!$D$2:$D$25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6006-4DA2-8DDE-2723F4D20BF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28464352"/>
        <c:axId val="328460744"/>
      </c:lineChart>
      <c:catAx>
        <c:axId val="3284643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8460744"/>
        <c:crosses val="autoZero"/>
        <c:auto val="1"/>
        <c:lblAlgn val="ctr"/>
        <c:lblOffset val="100"/>
        <c:noMultiLvlLbl val="0"/>
      </c:catAx>
      <c:valAx>
        <c:axId val="3284607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84643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Sym Motors Argentina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2</c:v>
                </c:pt>
                <c:pt idx="1">
                  <c:v>1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678-4C24-B763-B339E66688E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Kymco Argentina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678-4C24-B763-B339E66688E7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Keeway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678-4C24-B763-B339E66688E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28461072"/>
        <c:axId val="328467632"/>
      </c:barChart>
      <c:catAx>
        <c:axId val="3284610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8467632"/>
        <c:crosses val="autoZero"/>
        <c:auto val="1"/>
        <c:lblAlgn val="ctr"/>
        <c:lblOffset val="100"/>
        <c:noMultiLvlLbl val="0"/>
      </c:catAx>
      <c:valAx>
        <c:axId val="3284676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84610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Sym Motors Argentina</c:v>
                </c:pt>
                <c:pt idx="1">
                  <c:v>Kymco Argentina</c:v>
                </c:pt>
                <c:pt idx="2">
                  <c:v>Keeway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28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C7C-47F0-97AE-8700401EA7E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Love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Sym Motors Argentina</c:v>
                </c:pt>
                <c:pt idx="1">
                  <c:v>Kymco Argentina</c:v>
                </c:pt>
                <c:pt idx="2">
                  <c:v>Keeway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6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C7C-47F0-97AE-8700401EA7E4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Haha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Sym Motors Argentina</c:v>
                </c:pt>
                <c:pt idx="1">
                  <c:v>Kymco Argentina</c:v>
                </c:pt>
                <c:pt idx="2">
                  <c:v>Keeway</c:v>
                </c:pt>
              </c:strCache>
            </c:strRef>
          </c:cat>
          <c:val>
            <c:numRef>
              <c:f>Sheet1!$D$2:$D$4</c:f>
              <c:numCache>
                <c:formatCode>General</c:formatCode>
                <c:ptCount val="3"/>
                <c:pt idx="0">
                  <c:v>0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1C7C-47F0-97AE-8700401EA7E4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Wow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Sym Motors Argentina</c:v>
                </c:pt>
                <c:pt idx="1">
                  <c:v>Kymco Argentina</c:v>
                </c:pt>
                <c:pt idx="2">
                  <c:v>Keeway</c:v>
                </c:pt>
              </c:strCache>
            </c:strRef>
          </c:cat>
          <c:val>
            <c:numRef>
              <c:f>Sheet1!$E$2:$E$4</c:f>
              <c:numCache>
                <c:formatCode>General</c:formatCode>
                <c:ptCount val="3"/>
                <c:pt idx="0">
                  <c:v>0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1C7C-47F0-97AE-8700401EA7E4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Sad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Sym Motors Argentina</c:v>
                </c:pt>
                <c:pt idx="1">
                  <c:v>Kymco Argentina</c:v>
                </c:pt>
                <c:pt idx="2">
                  <c:v>Keeway</c:v>
                </c:pt>
              </c:strCache>
            </c:strRef>
          </c:cat>
          <c:val>
            <c:numRef>
              <c:f>Sheet1!$F$2:$F$4</c:f>
              <c:numCache>
                <c:formatCode>General</c:formatCode>
                <c:ptCount val="3"/>
                <c:pt idx="0">
                  <c:v>0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1C7C-47F0-97AE-8700401EA7E4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Angry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Sym Motors Argentina</c:v>
                </c:pt>
                <c:pt idx="1">
                  <c:v>Kymco Argentina</c:v>
                </c:pt>
                <c:pt idx="2">
                  <c:v>Keeway</c:v>
                </c:pt>
              </c:strCache>
            </c:strRef>
          </c:cat>
          <c:val>
            <c:numRef>
              <c:f>Sheet1!$G$2:$G$4</c:f>
              <c:numCache>
                <c:formatCode>General</c:formatCode>
                <c:ptCount val="3"/>
                <c:pt idx="0">
                  <c:v>0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1C7C-47F0-97AE-8700401EA7E4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Comment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Sym Motors Argentina</c:v>
                </c:pt>
                <c:pt idx="1">
                  <c:v>Kymco Argentina</c:v>
                </c:pt>
                <c:pt idx="2">
                  <c:v>Keeway</c:v>
                </c:pt>
              </c:strCache>
            </c:strRef>
          </c:cat>
          <c:val>
            <c:numRef>
              <c:f>Sheet1!$H$2:$H$4</c:f>
              <c:numCache>
                <c:formatCode>General</c:formatCode>
                <c:ptCount val="3"/>
                <c:pt idx="0">
                  <c:v>6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1C7C-47F0-97AE-8700401EA7E4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Share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Sym Motors Argentina</c:v>
                </c:pt>
                <c:pt idx="1">
                  <c:v>Kymco Argentina</c:v>
                </c:pt>
                <c:pt idx="2">
                  <c:v>Keeway</c:v>
                </c:pt>
              </c:strCache>
            </c:strRef>
          </c:cat>
          <c:val>
            <c:numRef>
              <c:f>Sheet1!$I$2:$I$4</c:f>
              <c:numCache>
                <c:formatCode>General</c:formatCode>
                <c:ptCount val="3"/>
                <c:pt idx="0">
                  <c:v>0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1C7C-47F0-97AE-8700401EA7E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28471896"/>
        <c:axId val="328474848"/>
      </c:barChart>
      <c:catAx>
        <c:axId val="3284718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8474848"/>
        <c:crosses val="autoZero"/>
        <c:auto val="1"/>
        <c:lblAlgn val="ctr"/>
        <c:lblOffset val="100"/>
        <c:noMultiLvlLbl val="0"/>
      </c:catAx>
      <c:valAx>
        <c:axId val="3284748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84718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Sym Motors Argentina</c:v>
                </c:pt>
                <c:pt idx="1">
                  <c:v>Kymco Argentina</c:v>
                </c:pt>
                <c:pt idx="2">
                  <c:v>Keeway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4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D57-43DA-B9F7-A7C5347B3A9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32711576"/>
        <c:axId val="332713544"/>
      </c:barChart>
      <c:catAx>
        <c:axId val="3327115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2713544"/>
        <c:crosses val="autoZero"/>
        <c:auto val="1"/>
        <c:lblAlgn val="ctr"/>
        <c:lblOffset val="100"/>
        <c:noMultiLvlLbl val="0"/>
      </c:catAx>
      <c:valAx>
        <c:axId val="3327135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27115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Sym Motors Argentina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3.8927546104812402E-2</c:v>
                </c:pt>
                <c:pt idx="1">
                  <c:v>0</c:v>
                </c:pt>
                <c:pt idx="6">
                  <c:v>1.9463773052406201E-2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182-484F-919F-52F21EC1000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Kymco Argentina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</c:numCache>
            </c:numRef>
          </c:val>
          <c:extLst>
            <c:ext xmlns:c16="http://schemas.microsoft.com/office/drawing/2014/chart" uri="{C3380CC4-5D6E-409C-BE32-E72D297353CC}">
              <c16:uniqueId val="{00000001-6182-484F-919F-52F21EC10001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Keeway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</c:numCache>
            </c:numRef>
          </c:val>
          <c:extLst>
            <c:ext xmlns:c16="http://schemas.microsoft.com/office/drawing/2014/chart" uri="{C3380CC4-5D6E-409C-BE32-E72D297353CC}">
              <c16:uniqueId val="{00000002-6182-484F-919F-52F21EC1000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32714200"/>
        <c:axId val="332714856"/>
      </c:barChart>
      <c:catAx>
        <c:axId val="3327142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2714856"/>
        <c:crosses val="autoZero"/>
        <c:auto val="1"/>
        <c:lblAlgn val="ctr"/>
        <c:lblOffset val="100"/>
        <c:noMultiLvlLbl val="0"/>
      </c:catAx>
      <c:valAx>
        <c:axId val="3327148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27142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Sym Motors 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44228</c:v>
                </c:pt>
                <c:pt idx="1">
                  <c:v>44229</c:v>
                </c:pt>
                <c:pt idx="2">
                  <c:v>44230</c:v>
                </c:pt>
                <c:pt idx="3">
                  <c:v>44231</c:v>
                </c:pt>
                <c:pt idx="4">
                  <c:v>44232</c:v>
                </c:pt>
                <c:pt idx="5">
                  <c:v>44233</c:v>
                </c:pt>
                <c:pt idx="6">
                  <c:v>44234</c:v>
                </c:pt>
                <c:pt idx="7">
                  <c:v>44235</c:v>
                </c:pt>
                <c:pt idx="8">
                  <c:v>44236</c:v>
                </c:pt>
                <c:pt idx="9">
                  <c:v>44237</c:v>
                </c:pt>
                <c:pt idx="10">
                  <c:v>44238</c:v>
                </c:pt>
                <c:pt idx="11">
                  <c:v>44239</c:v>
                </c:pt>
                <c:pt idx="12">
                  <c:v>44240</c:v>
                </c:pt>
                <c:pt idx="13">
                  <c:v>44241</c:v>
                </c:pt>
                <c:pt idx="14">
                  <c:v>44242</c:v>
                </c:pt>
                <c:pt idx="15">
                  <c:v>44243</c:v>
                </c:pt>
                <c:pt idx="16">
                  <c:v>44244</c:v>
                </c:pt>
                <c:pt idx="17">
                  <c:v>44245</c:v>
                </c:pt>
                <c:pt idx="18">
                  <c:v>44246</c:v>
                </c:pt>
                <c:pt idx="19">
                  <c:v>44247</c:v>
                </c:pt>
                <c:pt idx="20">
                  <c:v>44248</c:v>
                </c:pt>
                <c:pt idx="21">
                  <c:v>44249</c:v>
                </c:pt>
                <c:pt idx="22">
                  <c:v>44250</c:v>
                </c:pt>
                <c:pt idx="23">
                  <c:v>44251</c:v>
                </c:pt>
                <c:pt idx="24">
                  <c:v>44252</c:v>
                </c:pt>
                <c:pt idx="25">
                  <c:v>44253</c:v>
                </c:pt>
                <c:pt idx="26">
                  <c:v>44254</c:v>
                </c:pt>
                <c:pt idx="27">
                  <c:v>44255</c:v>
                </c:pt>
              </c:numCache>
            </c:numRef>
          </c:cat>
          <c:val>
            <c:numRef>
              <c:f>Sheet1!$B$2:$B$29</c:f>
              <c:numCache>
                <c:formatCode>General</c:formatCode>
                <c:ptCount val="28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83F-4FDC-B032-644A3FE2985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Kymco Argentina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44228</c:v>
                </c:pt>
                <c:pt idx="1">
                  <c:v>44229</c:v>
                </c:pt>
                <c:pt idx="2">
                  <c:v>44230</c:v>
                </c:pt>
                <c:pt idx="3">
                  <c:v>44231</c:v>
                </c:pt>
                <c:pt idx="4">
                  <c:v>44232</c:v>
                </c:pt>
                <c:pt idx="5">
                  <c:v>44233</c:v>
                </c:pt>
                <c:pt idx="6">
                  <c:v>44234</c:v>
                </c:pt>
                <c:pt idx="7">
                  <c:v>44235</c:v>
                </c:pt>
                <c:pt idx="8">
                  <c:v>44236</c:v>
                </c:pt>
                <c:pt idx="9">
                  <c:v>44237</c:v>
                </c:pt>
                <c:pt idx="10">
                  <c:v>44238</c:v>
                </c:pt>
                <c:pt idx="11">
                  <c:v>44239</c:v>
                </c:pt>
                <c:pt idx="12">
                  <c:v>44240</c:v>
                </c:pt>
                <c:pt idx="13">
                  <c:v>44241</c:v>
                </c:pt>
                <c:pt idx="14">
                  <c:v>44242</c:v>
                </c:pt>
                <c:pt idx="15">
                  <c:v>44243</c:v>
                </c:pt>
                <c:pt idx="16">
                  <c:v>44244</c:v>
                </c:pt>
                <c:pt idx="17">
                  <c:v>44245</c:v>
                </c:pt>
                <c:pt idx="18">
                  <c:v>44246</c:v>
                </c:pt>
                <c:pt idx="19">
                  <c:v>44247</c:v>
                </c:pt>
                <c:pt idx="20">
                  <c:v>44248</c:v>
                </c:pt>
                <c:pt idx="21">
                  <c:v>44249</c:v>
                </c:pt>
                <c:pt idx="22">
                  <c:v>44250</c:v>
                </c:pt>
                <c:pt idx="23">
                  <c:v>44251</c:v>
                </c:pt>
                <c:pt idx="24">
                  <c:v>44252</c:v>
                </c:pt>
                <c:pt idx="25">
                  <c:v>44253</c:v>
                </c:pt>
                <c:pt idx="26">
                  <c:v>44254</c:v>
                </c:pt>
                <c:pt idx="27">
                  <c:v>44255</c:v>
                </c:pt>
              </c:numCache>
            </c:numRef>
          </c:cat>
          <c:val>
            <c:numRef>
              <c:f>Sheet1!$C$2:$C$29</c:f>
              <c:numCache>
                <c:formatCode>General</c:formatCode>
                <c:ptCount val="28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483F-4FDC-B032-644A3FE29856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Keeway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44228</c:v>
                </c:pt>
                <c:pt idx="1">
                  <c:v>44229</c:v>
                </c:pt>
                <c:pt idx="2">
                  <c:v>44230</c:v>
                </c:pt>
                <c:pt idx="3">
                  <c:v>44231</c:v>
                </c:pt>
                <c:pt idx="4">
                  <c:v>44232</c:v>
                </c:pt>
                <c:pt idx="5">
                  <c:v>44233</c:v>
                </c:pt>
                <c:pt idx="6">
                  <c:v>44234</c:v>
                </c:pt>
                <c:pt idx="7">
                  <c:v>44235</c:v>
                </c:pt>
                <c:pt idx="8">
                  <c:v>44236</c:v>
                </c:pt>
                <c:pt idx="9">
                  <c:v>44237</c:v>
                </c:pt>
                <c:pt idx="10">
                  <c:v>44238</c:v>
                </c:pt>
                <c:pt idx="11">
                  <c:v>44239</c:v>
                </c:pt>
                <c:pt idx="12">
                  <c:v>44240</c:v>
                </c:pt>
                <c:pt idx="13">
                  <c:v>44241</c:v>
                </c:pt>
                <c:pt idx="14">
                  <c:v>44242</c:v>
                </c:pt>
                <c:pt idx="15">
                  <c:v>44243</c:v>
                </c:pt>
                <c:pt idx="16">
                  <c:v>44244</c:v>
                </c:pt>
                <c:pt idx="17">
                  <c:v>44245</c:v>
                </c:pt>
                <c:pt idx="18">
                  <c:v>44246</c:v>
                </c:pt>
                <c:pt idx="19">
                  <c:v>44247</c:v>
                </c:pt>
                <c:pt idx="20">
                  <c:v>44248</c:v>
                </c:pt>
                <c:pt idx="21">
                  <c:v>44249</c:v>
                </c:pt>
                <c:pt idx="22">
                  <c:v>44250</c:v>
                </c:pt>
                <c:pt idx="23">
                  <c:v>44251</c:v>
                </c:pt>
                <c:pt idx="24">
                  <c:v>44252</c:v>
                </c:pt>
                <c:pt idx="25">
                  <c:v>44253</c:v>
                </c:pt>
                <c:pt idx="26">
                  <c:v>44254</c:v>
                </c:pt>
                <c:pt idx="27">
                  <c:v>44255</c:v>
                </c:pt>
              </c:numCache>
            </c:numRef>
          </c:cat>
          <c:val>
            <c:numRef>
              <c:f>Sheet1!$D$2:$D$29</c:f>
              <c:numCache>
                <c:formatCode>General</c:formatCode>
                <c:ptCount val="28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483F-4FDC-B032-644A3FE2985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32704032"/>
        <c:axId val="332707640"/>
      </c:lineChart>
      <c:dateAx>
        <c:axId val="33270403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2707640"/>
        <c:crosses val="autoZero"/>
        <c:auto val="1"/>
        <c:lblOffset val="100"/>
        <c:baseTimeUnit val="days"/>
      </c:dateAx>
      <c:valAx>
        <c:axId val="3327076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27040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Sym Motors Argentina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Photo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</c:numCache>
            </c:numRef>
          </c:val>
          <c:extLst>
            <c:ext xmlns:c16="http://schemas.microsoft.com/office/drawing/2014/chart" uri="{C3380CC4-5D6E-409C-BE32-E72D297353CC}">
              <c16:uniqueId val="{00000000-FDA1-4104-B6BF-1EE67FD1685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Kymco Argentina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Photo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DA1-4104-B6BF-1EE67FD16851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Keeway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Photo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DA1-4104-B6BF-1EE67FD1685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32705672"/>
        <c:axId val="332702720"/>
      </c:barChart>
      <c:catAx>
        <c:axId val="3327056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2702720"/>
        <c:crosses val="autoZero"/>
        <c:auto val="1"/>
        <c:lblAlgn val="ctr"/>
        <c:lblOffset val="100"/>
        <c:noMultiLvlLbl val="0"/>
      </c:catAx>
      <c:valAx>
        <c:axId val="3327027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27056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Sym Motors 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9.7323600973235995E-3</c:v>
                </c:pt>
                <c:pt idx="16">
                  <c:v>0</c:v>
                </c:pt>
                <c:pt idx="17">
                  <c:v>5.8394160583941597E-2</c:v>
                </c:pt>
                <c:pt idx="18">
                  <c:v>1.9464720194647199E-2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C13-43FD-8C88-43D18712095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Kymco Argentina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Sheet1!$C$2:$C$25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CC13-43FD-8C88-43D187120956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Keeway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Sheet1!$D$2:$D$25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CC13-43FD-8C88-43D18712095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32708624"/>
        <c:axId val="332709280"/>
      </c:lineChart>
      <c:catAx>
        <c:axId val="3327086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2709280"/>
        <c:crosses val="autoZero"/>
        <c:auto val="1"/>
        <c:lblAlgn val="ctr"/>
        <c:lblOffset val="100"/>
        <c:noMultiLvlLbl val="0"/>
      </c:catAx>
      <c:valAx>
        <c:axId val="3327092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27086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Sym Motors 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44228</c:v>
                </c:pt>
                <c:pt idx="1">
                  <c:v>44229</c:v>
                </c:pt>
                <c:pt idx="2">
                  <c:v>44230</c:v>
                </c:pt>
                <c:pt idx="3">
                  <c:v>44231</c:v>
                </c:pt>
                <c:pt idx="4">
                  <c:v>44232</c:v>
                </c:pt>
                <c:pt idx="5">
                  <c:v>44233</c:v>
                </c:pt>
                <c:pt idx="6">
                  <c:v>44234</c:v>
                </c:pt>
                <c:pt idx="7">
                  <c:v>44235</c:v>
                </c:pt>
                <c:pt idx="8">
                  <c:v>44236</c:v>
                </c:pt>
                <c:pt idx="9">
                  <c:v>44237</c:v>
                </c:pt>
                <c:pt idx="10">
                  <c:v>44238</c:v>
                </c:pt>
                <c:pt idx="11">
                  <c:v>44239</c:v>
                </c:pt>
                <c:pt idx="12">
                  <c:v>44240</c:v>
                </c:pt>
                <c:pt idx="13">
                  <c:v>44241</c:v>
                </c:pt>
                <c:pt idx="14">
                  <c:v>44242</c:v>
                </c:pt>
                <c:pt idx="15">
                  <c:v>44243</c:v>
                </c:pt>
                <c:pt idx="16">
                  <c:v>44244</c:v>
                </c:pt>
                <c:pt idx="17">
                  <c:v>44245</c:v>
                </c:pt>
                <c:pt idx="18">
                  <c:v>44246</c:v>
                </c:pt>
                <c:pt idx="19">
                  <c:v>44247</c:v>
                </c:pt>
                <c:pt idx="20">
                  <c:v>44248</c:v>
                </c:pt>
                <c:pt idx="21">
                  <c:v>44249</c:v>
                </c:pt>
                <c:pt idx="22">
                  <c:v>44250</c:v>
                </c:pt>
                <c:pt idx="23">
                  <c:v>44251</c:v>
                </c:pt>
                <c:pt idx="24">
                  <c:v>44252</c:v>
                </c:pt>
                <c:pt idx="25">
                  <c:v>44253</c:v>
                </c:pt>
                <c:pt idx="26">
                  <c:v>44254</c:v>
                </c:pt>
                <c:pt idx="27">
                  <c:v>44255</c:v>
                </c:pt>
              </c:numCache>
            </c:numRef>
          </c:cat>
          <c:val>
            <c:numRef>
              <c:f>Sheet1!$B$2:$B$29</c:f>
              <c:numCache>
                <c:formatCode>General</c:formatCode>
                <c:ptCount val="28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8BD-4B72-990C-6B153D1C0AB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Kymco Argentina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44228</c:v>
                </c:pt>
                <c:pt idx="1">
                  <c:v>44229</c:v>
                </c:pt>
                <c:pt idx="2">
                  <c:v>44230</c:v>
                </c:pt>
                <c:pt idx="3">
                  <c:v>44231</c:v>
                </c:pt>
                <c:pt idx="4">
                  <c:v>44232</c:v>
                </c:pt>
                <c:pt idx="5">
                  <c:v>44233</c:v>
                </c:pt>
                <c:pt idx="6">
                  <c:v>44234</c:v>
                </c:pt>
                <c:pt idx="7">
                  <c:v>44235</c:v>
                </c:pt>
                <c:pt idx="8">
                  <c:v>44236</c:v>
                </c:pt>
                <c:pt idx="9">
                  <c:v>44237</c:v>
                </c:pt>
                <c:pt idx="10">
                  <c:v>44238</c:v>
                </c:pt>
                <c:pt idx="11">
                  <c:v>44239</c:v>
                </c:pt>
                <c:pt idx="12">
                  <c:v>44240</c:v>
                </c:pt>
                <c:pt idx="13">
                  <c:v>44241</c:v>
                </c:pt>
                <c:pt idx="14">
                  <c:v>44242</c:v>
                </c:pt>
                <c:pt idx="15">
                  <c:v>44243</c:v>
                </c:pt>
                <c:pt idx="16">
                  <c:v>44244</c:v>
                </c:pt>
                <c:pt idx="17">
                  <c:v>44245</c:v>
                </c:pt>
                <c:pt idx="18">
                  <c:v>44246</c:v>
                </c:pt>
                <c:pt idx="19">
                  <c:v>44247</c:v>
                </c:pt>
                <c:pt idx="20">
                  <c:v>44248</c:v>
                </c:pt>
                <c:pt idx="21">
                  <c:v>44249</c:v>
                </c:pt>
                <c:pt idx="22">
                  <c:v>44250</c:v>
                </c:pt>
                <c:pt idx="23">
                  <c:v>44251</c:v>
                </c:pt>
                <c:pt idx="24">
                  <c:v>44252</c:v>
                </c:pt>
                <c:pt idx="25">
                  <c:v>44253</c:v>
                </c:pt>
                <c:pt idx="26">
                  <c:v>44254</c:v>
                </c:pt>
                <c:pt idx="27">
                  <c:v>44255</c:v>
                </c:pt>
              </c:numCache>
            </c:numRef>
          </c:cat>
          <c:val>
            <c:numRef>
              <c:f>Sheet1!$C$2:$C$29</c:f>
              <c:numCache>
                <c:formatCode>General</c:formatCode>
                <c:ptCount val="28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58BD-4B72-990C-6B153D1C0AB5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Keeway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44228</c:v>
                </c:pt>
                <c:pt idx="1">
                  <c:v>44229</c:v>
                </c:pt>
                <c:pt idx="2">
                  <c:v>44230</c:v>
                </c:pt>
                <c:pt idx="3">
                  <c:v>44231</c:v>
                </c:pt>
                <c:pt idx="4">
                  <c:v>44232</c:v>
                </c:pt>
                <c:pt idx="5">
                  <c:v>44233</c:v>
                </c:pt>
                <c:pt idx="6">
                  <c:v>44234</c:v>
                </c:pt>
                <c:pt idx="7">
                  <c:v>44235</c:v>
                </c:pt>
                <c:pt idx="8">
                  <c:v>44236</c:v>
                </c:pt>
                <c:pt idx="9">
                  <c:v>44237</c:v>
                </c:pt>
                <c:pt idx="10">
                  <c:v>44238</c:v>
                </c:pt>
                <c:pt idx="11">
                  <c:v>44239</c:v>
                </c:pt>
                <c:pt idx="12">
                  <c:v>44240</c:v>
                </c:pt>
                <c:pt idx="13">
                  <c:v>44241</c:v>
                </c:pt>
                <c:pt idx="14">
                  <c:v>44242</c:v>
                </c:pt>
                <c:pt idx="15">
                  <c:v>44243</c:v>
                </c:pt>
                <c:pt idx="16">
                  <c:v>44244</c:v>
                </c:pt>
                <c:pt idx="17">
                  <c:v>44245</c:v>
                </c:pt>
                <c:pt idx="18">
                  <c:v>44246</c:v>
                </c:pt>
                <c:pt idx="19">
                  <c:v>44247</c:v>
                </c:pt>
                <c:pt idx="20">
                  <c:v>44248</c:v>
                </c:pt>
                <c:pt idx="21">
                  <c:v>44249</c:v>
                </c:pt>
                <c:pt idx="22">
                  <c:v>44250</c:v>
                </c:pt>
                <c:pt idx="23">
                  <c:v>44251</c:v>
                </c:pt>
                <c:pt idx="24">
                  <c:v>44252</c:v>
                </c:pt>
                <c:pt idx="25">
                  <c:v>44253</c:v>
                </c:pt>
                <c:pt idx="26">
                  <c:v>44254</c:v>
                </c:pt>
                <c:pt idx="27">
                  <c:v>44255</c:v>
                </c:pt>
              </c:numCache>
            </c:numRef>
          </c:cat>
          <c:val>
            <c:numRef>
              <c:f>Sheet1!$D$2:$D$29</c:f>
              <c:numCache>
                <c:formatCode>General</c:formatCode>
                <c:ptCount val="28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58BD-4B72-990C-6B153D1C0AB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36302168"/>
        <c:axId val="336305776"/>
      </c:lineChart>
      <c:dateAx>
        <c:axId val="33630216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6305776"/>
        <c:crosses val="autoZero"/>
        <c:auto val="1"/>
        <c:lblOffset val="100"/>
        <c:baseTimeUnit val="days"/>
      </c:dateAx>
      <c:valAx>
        <c:axId val="3363057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63021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6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7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8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73BF41-35FA-4792-8946-F67CC0BDBA5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ES"/>
              <a:t>FACEBOOK NUEVO - La emilia usar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C2962B8-8BCD-47EA-B6AC-4936EDD373D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</a:p>
        </p:txBody>
      </p:sp>
    </p:spTree>
    <p:extLst>
      <p:ext uri="{BB962C8B-B14F-4D97-AF65-F5344CB8AC3E}">
        <p14:creationId xmlns:p14="http://schemas.microsoft.com/office/powerpoint/2010/main" val="32385651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99AE0F-F97A-4839-8AD2-31243C2C52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SYM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C8ACFB0-A072-4398-AAB5-ABBFEF672A1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5891233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398872562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90951179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50468505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34618812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60887986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1224657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14143709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75459214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0611266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66801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Keeway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1146131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13402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Sym Motors 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41141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48661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Kymco 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6984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108052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C277F86-EF0E-4F1D-A552-EA65EAE66C6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02/01/2021 - 02/28/2021</a:t>
            </a:r>
          </a:p>
        </p:txBody>
      </p:sp>
    </p:spTree>
    <p:extLst>
      <p:ext uri="{BB962C8B-B14F-4D97-AF65-F5344CB8AC3E}">
        <p14:creationId xmlns:p14="http://schemas.microsoft.com/office/powerpoint/2010/main" val="21572251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67F453-7760-438C-9188-2928F84A38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Radar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CE7EBAF-3D54-4B8B-99D6-4CB025AEEC2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8749643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F2001B6-F0E8-49FE-962F-681D1A1B762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02/01/2021 - 02/28/2021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0F30C9E-5672-41BF-A557-3874B68EB4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11369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466E31-2C35-4C6C-8C29-FDEAFFCA8D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 Distribution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B8C02A6-D4F7-4EC6-A6EF-E6D9B2EE7E3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78595233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D2ED18D-AABB-4A5C-A63A-DAEB8AF6407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02/01/2021 - 02/28/2021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BEB88C8-F59E-4F3A-A30F-741B35445A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0054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CAA991-E7EC-4403-B8D4-4AE76AF011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+/- Fan Distribution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9FF2152-06E8-4AFC-A203-680E48F7372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16350362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A8E9A67-E717-4938-AAAB-108E9FCC93C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02/01/2021 - 02/28/2021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D979E89-E2C1-4B51-BF2F-5EA9127365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02123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3495A9-AE36-4F50-B39A-46083629B0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Posts Distribution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955B7AB-A52F-4D83-88F0-FDB8D774265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8121091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020C12A-7BE8-412A-8E6D-E9E9BD89105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02/01/2021 - 02/28/2021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7CE522-8086-4FC0-AA69-721CFF67E8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764694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FAD3B5-39AC-4B32-9422-EBD45B30B8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Interactions Distribution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44814BF-EDD0-4FB8-A17E-55F6581228F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9037778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CC9374B-7D9C-42B9-A3F0-A5ACF3C9CD8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02/01/2021 - 02/28/2021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6A9C627-7761-40D0-A59A-A436ADB3EC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541546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2F2807-E728-43AC-B279-9A5E463ED1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Page Likes Total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B860729-AB42-4E44-9B38-7BD0DC6B85E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8033143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AE9C818-CDF9-40CB-803C-EC6CAA4213C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02/01/2021 - 02/28/2021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681F4D8-CD71-4A1F-82EA-AAF95EE11C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257721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26F5BC-4042-4F64-B4B7-A5147DE58D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3C55B2C-0CD0-470F-BDEC-9E26B0AB5F7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807517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7E1BFB9-798E-46D3-B1A0-38BBCD5EBFC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02/01/2021 - 02/28/2021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8077F8-BFA7-4710-9373-4393779005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101414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CA1C5F-C36A-4AB7-88BF-964D49DA33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Per Weekday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21BBC71-5E5F-493C-BC94-378BF3E5787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47878334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85CFC8E-981B-4299-A940-44D1B41B4F7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02/01/2021 - 02/28/2021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EA816F9-B546-47FF-8106-763E817286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477471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D95F79-4520-4ADB-9416-B4D6E9E7FB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Rate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EAE15D6-CD03-49E3-BB99-C717933047A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3115800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A326929-AA75-401B-8DA1-4BBC7292CBA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02/01/2021 - 02/28/2021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F106CC6-C833-482E-88BE-E5808BA3FE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941701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2AEFC8-D885-461F-ACD0-7D572C90C2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9FBEB81-20E8-419D-BEFE-D81F2BCF2DB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18767736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1C3C297-B3F0-4317-999E-4CFD5880A28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02/01/2021 - 02/28/2021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D1AF1D-1BB6-4483-A3C6-2AD259718E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191296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4006BB-799F-4BCF-B7D1-A8C849CE4D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By Hour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42C1D32-6BC7-474A-B60B-71DBB8D3536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78179602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A8B3D36-9687-40D5-84FB-D3E976D611B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02/01/2021 - 02/28/2021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58A8759-A5B5-4C4D-9D1F-F0A1D2653D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976503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43225F-12ED-4D6B-B472-E1083E2840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By Weekday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9B7DD29-E890-4C38-A1D5-2EDB161BA41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0501270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C1AE010-1535-4F33-B324-BC8A2DBD0C4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02/01/2021 - 02/28/2021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3653BBF-63E1-4041-8057-CBCCEBE9D5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063533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FEF33E-E04F-4220-8352-1BD5772B89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Interactions Distribution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EF42574-46B9-4233-9B6B-6C610BC4B3F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7438143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CCE5FEC-E5FE-46A2-8C83-BD7C54B99BA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02/01/2021 - 02/28/2021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0C4DE60-CDA4-494A-BB60-CA486C2BE0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184581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050A65-1E21-403C-924F-A1F2E08705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Type Distribution Per Profile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2726752-F395-42CC-BF51-55C5ACE03CF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3905635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C3FC11D-B345-41ED-B03B-4EFD98CEB61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02/01/2021 - 02/28/2021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398AE2D-BC01-4E2B-A3ED-F2B8A3993D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302738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CFBB5B-897D-40CF-B8BB-453305DD2C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Weekday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67AFFA7-5FF9-4CEA-A8F8-04BAF873018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5252892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F815A9C-5654-4578-BF87-A6D816F5324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02/01/2021 - 02/28/2021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C43BFF8-1127-477B-A9FB-94AD0167B8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876546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61E4AF-31EE-4FD5-9835-2F5D0ADE9E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AB698B6-7F48-40EB-9C3C-66029BF2F90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54201163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45BE954-503C-455B-8192-D3CAA508776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02/01/2021 - 02/28/2021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597A34B-F38E-46D0-9473-6D68674F92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325337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24B3C1-FE61-4EBB-936B-2AC78BD0D8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Post Type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082F495-D153-4036-8080-C53B6CC88C6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50905663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FFEC1A4-BCA2-4FFE-8ED6-703D9D4801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02/01/2021 - 02/28/2021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88C357-18A5-424F-ACD2-74D01B83E1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32964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FD7187-068C-4FEB-90B6-4BD0860700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Hour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2B8273A-F4BA-44FC-9AEA-44000B922B3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6319666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3F5E298-B56D-4EC9-8DB1-808A198739A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02/01/2021 - 02/28/2021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EAFF86E-FA13-4E46-B64C-4DF4C04F92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434053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A64973-93CD-401F-9E06-88B1D17001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Hashtag Detection | SYM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1D76956-01CA-4E7C-AF71-6C31ACA0B5F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4130144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374318857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306171814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814915923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356851513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239396137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97218643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Reactions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Shares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263351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#scooter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11.333333333333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13.333333333333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45249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#MaxSym600i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88342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#Sym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8375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#OfficialStores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04770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#SymArgentina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7268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#SymStores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0933377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E11943E-D365-4E04-8A2E-407D3D049C5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02/01/2021 - 02/28/2021</a:t>
            </a:r>
          </a:p>
        </p:txBody>
      </p:sp>
    </p:spTree>
    <p:extLst>
      <p:ext uri="{BB962C8B-B14F-4D97-AF65-F5344CB8AC3E}">
        <p14:creationId xmlns:p14="http://schemas.microsoft.com/office/powerpoint/2010/main" val="24951591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1ABF13-81FC-40EA-9F12-D6A4BDB806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SYM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3ACADBE-8D47-484F-ADF1-1B5452EC1AE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8971360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424267150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8187131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4316624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8749075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3927550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572358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6890262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6587084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2715347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5267330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5325212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6368176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55221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Sym Motors Argentina - 2021-02-08 17:24:51</a:t>
                      </a:r>
                      <a:r>
                        <a:rPr lang="es-ES" sz="1000"/>
                        <a:t>
 Recorré la ciudad en tu #scooter Sym. Llegá rápido a donde quieras.⁣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153944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Sym Motors Argentina - 2021-02-08 18:55:46</a:t>
                      </a:r>
                      <a:r>
                        <a:rPr lang="es-ES" sz="1000"/>
                        <a:t>
 Disfrutá la ciudad en un #scooter. #MaxSym600i es cómodo y pontente. ⁣
⁣
Elegí un scooter. Elegi #Sym.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44900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Sym Motors Argentina - 2021-02-14 15:50:02</a:t>
                      </a:r>
                      <a:r>
                        <a:rPr lang="en-US" sz="1000"/>
                        <a:t>
 Enamorate de la ciudad en tu #scooter Sym.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007842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Sym Motors Argentina - 2021-02-16 15:50:05</a:t>
                      </a:r>
                      <a:r>
                        <a:rPr lang="en-US" sz="1000"/>
                        <a:t>
 Conocé nuestros #OfficialStores y disfrutá de todos nuestros productos. Ingresá Official Stores – Sym (sym-argentina.com.ar)
#SymArgentina #SymStores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3623666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7E6F456-9F1C-49CD-851D-FD066057C2C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02/01/2021 - 02/28/2021</a:t>
            </a:r>
          </a:p>
        </p:txBody>
      </p:sp>
    </p:spTree>
    <p:extLst>
      <p:ext uri="{BB962C8B-B14F-4D97-AF65-F5344CB8AC3E}">
        <p14:creationId xmlns:p14="http://schemas.microsoft.com/office/powerpoint/2010/main" val="235403060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63FFEE-CD26-45ED-B804-4DEBECF2EE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User Posts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DD8024A-AA52-4205-B1FA-2235A108A69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04130208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4BF370A-D4EF-4DB8-882A-B85B255B9F7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02/01/2021 - 02/28/2021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5512FDA-5383-41D4-AE2B-C2F75F006E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424160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468</Words>
  <Application>Microsoft Office PowerPoint</Application>
  <PresentationFormat>On-screen Show (4:3)</PresentationFormat>
  <Paragraphs>203</Paragraphs>
  <Slides>23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6" baseType="lpstr">
      <vt:lpstr>Arial</vt:lpstr>
      <vt:lpstr>Calibri</vt:lpstr>
      <vt:lpstr>quintly_template</vt:lpstr>
      <vt:lpstr>FACEBOOK NUEVO - La emilia usar</vt:lpstr>
      <vt:lpstr>Facebook Key Metrics Table | SYM</vt:lpstr>
      <vt:lpstr>Facebook Key Metrics Radar | SYM</vt:lpstr>
      <vt:lpstr>Facebook Fan Distribution | SYM</vt:lpstr>
      <vt:lpstr>Facebook +/- Fan Distribution | SYM</vt:lpstr>
      <vt:lpstr>Facebook Posts Distribution | SYM</vt:lpstr>
      <vt:lpstr>Facebook Interactions Distribution | SYM</vt:lpstr>
      <vt:lpstr>Facebook Page Likes Total | SYM</vt:lpstr>
      <vt:lpstr>Facebook Fans Change | SYM</vt:lpstr>
      <vt:lpstr>Facebook Fans Change Per Weekday | SYM</vt:lpstr>
      <vt:lpstr>Facebook Fans Change Rate | SYM</vt:lpstr>
      <vt:lpstr>Facebook Own Posts | SYM</vt:lpstr>
      <vt:lpstr>Facebook Own Posts By Hour | SYM</vt:lpstr>
      <vt:lpstr>Facebook Own Posts By Weekday | SYM</vt:lpstr>
      <vt:lpstr>Facebook Interactions Distribution | SYM</vt:lpstr>
      <vt:lpstr>Facebook Post Type Distribution Per Profile | SYM</vt:lpstr>
      <vt:lpstr>Facebook Interaction Rate By Weekday | SYM</vt:lpstr>
      <vt:lpstr>Facebook Interaction Rate | SYM</vt:lpstr>
      <vt:lpstr>Facebook Interaction Rate By Post Type | SYM</vt:lpstr>
      <vt:lpstr>Facebook Interaction Rate By Hour | SYM</vt:lpstr>
      <vt:lpstr>Facebook Hashtag Detection | SYM</vt:lpstr>
      <vt:lpstr>Facebook Post Table + Reactions | SYM</vt:lpstr>
      <vt:lpstr>Facebook User Posts | SYM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NUEVO - La emilia usar</dc:title>
  <dc:creator>Frederik Peiniger</dc:creator>
  <cp:lastModifiedBy>Frederik Peiniger</cp:lastModifiedBy>
  <cp:revision>1</cp:revision>
  <dcterms:created xsi:type="dcterms:W3CDTF">2021-03-01T16:43:21Z</dcterms:created>
  <dcterms:modified xsi:type="dcterms:W3CDTF">2021-03-01T16:43:51Z</dcterms:modified>
</cp:coreProperties>
</file>