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ppt/charts/chart19.xml" ContentType="application/vnd.openxmlformats-officedocument.drawingml.chart+xml"/>
  <Override PartName="/ppt/charts/style19.xml" ContentType="application/vnd.ms-office.chartstyle+xml"/>
  <Override PartName="/ppt/charts/colors19.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7" r:id="rId22"/>
    <p:sldId id="278" r:id="rId23"/>
    <p:sldId id="279" r:id="rId24"/>
    <p:sldId id="281" r:id="rId25"/>
    <p:sldId id="282" r:id="rId26"/>
    <p:sldId id="283" r:id="rId27"/>
    <p:sldId id="284" r:id="rId28"/>
    <p:sldId id="285" r:id="rId29"/>
    <p:sldId id="286" r:id="rId30"/>
    <p:sldId id="287" r:id="rId31"/>
    <p:sldId id="288" r:id="rId32"/>
    <p:sldId id="289" r:id="rId33"/>
    <p:sldId id="290" r:id="rId34"/>
    <p:sldId id="291" r:id="rId35"/>
    <p:sldId id="292" r:id="rId36"/>
    <p:sldId id="293" r:id="rId37"/>
    <p:sldId id="294" r:id="rId38"/>
    <p:sldId id="295" r:id="rId39"/>
    <p:sldId id="296" r:id="rId40"/>
    <p:sldId id="297" r:id="rId41"/>
    <p:sldId id="298" r:id="rId42"/>
  </p:sldIdLst>
  <p:sldSz cx="9144000" cy="6858000" type="screen4x3"/>
  <p:notesSz cx="6858000" cy="9144000"/>
  <p:embeddedFontLst>
    <p:embeddedFont>
      <p:font typeface="Calibri" panose="020F0502020204030204" pitchFamily="34" charset="0"/>
      <p:regular r:id="rId43"/>
      <p:bold r:id="rId44"/>
      <p:italic r:id="rId45"/>
      <p:boldItalic r:id="rId4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81" d="100"/>
          <a:sy n="81" d="100"/>
        </p:scale>
        <p:origin x="10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font" Target="fonts/font3.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1.fntdata"/><Relationship Id="rId48" Type="http://schemas.openxmlformats.org/officeDocument/2006/relationships/viewProps" Target="viewProps.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7.xml"/><Relationship Id="rId1" Type="http://schemas.microsoft.com/office/2011/relationships/chartStyle" Target="style17.xml"/></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_Worksheet17.xlsx"/><Relationship Id="rId2" Type="http://schemas.microsoft.com/office/2011/relationships/chartColorStyle" Target="colors18.xml"/><Relationship Id="rId1" Type="http://schemas.microsoft.com/office/2011/relationships/chartStyle" Target="style18.xml"/></Relationships>
</file>

<file path=ppt/charts/_rels/chart19.xml.rels><?xml version="1.0" encoding="UTF-8" standalone="yes"?>
<Relationships xmlns="http://schemas.openxmlformats.org/package/2006/relationships"><Relationship Id="rId3" Type="http://schemas.openxmlformats.org/officeDocument/2006/relationships/package" Target="../embeddings/Microsoft_Excel_Worksheet18.xlsx"/><Relationship Id="rId2" Type="http://schemas.microsoft.com/office/2011/relationships/chartColorStyle" Target="colors19.xml"/><Relationship Id="rId1" Type="http://schemas.microsoft.com/office/2011/relationships/chartStyle" Target="style19.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Honda Argentina</c:v>
                </c:pt>
              </c:strCache>
            </c:strRef>
          </c:tx>
          <c:spPr>
            <a:ln w="28575" cap="rnd">
              <a:solidFill>
                <a:schemeClr val="accent1"/>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Sheet1!$B$2:$B$7</c:f>
              <c:numCache>
                <c:formatCode>General</c:formatCode>
                <c:ptCount val="6"/>
                <c:pt idx="0">
                  <c:v>64.768900000000002</c:v>
                </c:pt>
                <c:pt idx="1">
                  <c:v>10.169499999999999</c:v>
                </c:pt>
                <c:pt idx="2">
                  <c:v>17.383400000000002</c:v>
                </c:pt>
                <c:pt idx="3">
                  <c:v>0</c:v>
                </c:pt>
                <c:pt idx="4">
                  <c:v>57.242100000000001</c:v>
                </c:pt>
                <c:pt idx="5">
                  <c:v>-3.8932000000000002</c:v>
                </c:pt>
              </c:numCache>
            </c:numRef>
          </c:val>
          <c:extLst>
            <c:ext xmlns:c16="http://schemas.microsoft.com/office/drawing/2014/chart" uri="{C3380CC4-5D6E-409C-BE32-E72D297353CC}">
              <c16:uniqueId val="{00000000-CAAF-4E65-A2C8-2828094469E8}"/>
            </c:ext>
          </c:extLst>
        </c:ser>
        <c:ser>
          <c:idx val="1"/>
          <c:order val="1"/>
          <c:tx>
            <c:strRef>
              <c:f>Sheet1!$C$1</c:f>
              <c:strCache>
                <c:ptCount val="1"/>
                <c:pt idx="0">
                  <c:v>Yamaha Motor Argentina S.A</c:v>
                </c:pt>
              </c:strCache>
            </c:strRef>
          </c:tx>
          <c:spPr>
            <a:ln w="28575" cap="rnd">
              <a:solidFill>
                <a:schemeClr val="accent2"/>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Sheet1!$C$2:$C$7</c:f>
              <c:numCache>
                <c:formatCode>General</c:formatCode>
                <c:ptCount val="6"/>
                <c:pt idx="0">
                  <c:v>63.214500000000001</c:v>
                </c:pt>
                <c:pt idx="1">
                  <c:v>100</c:v>
                </c:pt>
                <c:pt idx="2">
                  <c:v>100</c:v>
                </c:pt>
                <c:pt idx="3">
                  <c:v>0</c:v>
                </c:pt>
                <c:pt idx="4">
                  <c:v>34.327300000000001</c:v>
                </c:pt>
                <c:pt idx="5">
                  <c:v>0.58620000000000005</c:v>
                </c:pt>
              </c:numCache>
            </c:numRef>
          </c:val>
          <c:extLst>
            <c:ext xmlns:c16="http://schemas.microsoft.com/office/drawing/2014/chart" uri="{C3380CC4-5D6E-409C-BE32-E72D297353CC}">
              <c16:uniqueId val="{00000001-CAAF-4E65-A2C8-2828094469E8}"/>
            </c:ext>
          </c:extLst>
        </c:ser>
        <c:ser>
          <c:idx val="2"/>
          <c:order val="2"/>
          <c:tx>
            <c:strRef>
              <c:f>Sheet1!$D$1</c:f>
              <c:strCache>
                <c:ptCount val="1"/>
                <c:pt idx="0">
                  <c:v>Bajaj Argentina</c:v>
                </c:pt>
              </c:strCache>
            </c:strRef>
          </c:tx>
          <c:spPr>
            <a:ln w="28575" cap="rnd">
              <a:solidFill>
                <a:schemeClr val="accent3"/>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Sheet1!$D$2:$D$7</c:f>
              <c:numCache>
                <c:formatCode>General</c:formatCode>
                <c:ptCount val="6"/>
                <c:pt idx="0">
                  <c:v>9.7128999999999994</c:v>
                </c:pt>
                <c:pt idx="1">
                  <c:v>16.949200000000001</c:v>
                </c:pt>
                <c:pt idx="2">
                  <c:v>7.5857999999999999</c:v>
                </c:pt>
                <c:pt idx="3">
                  <c:v>100</c:v>
                </c:pt>
                <c:pt idx="4">
                  <c:v>100</c:v>
                </c:pt>
                <c:pt idx="5">
                  <c:v>1.4422999999999999</c:v>
                </c:pt>
              </c:numCache>
            </c:numRef>
          </c:val>
          <c:extLst>
            <c:ext xmlns:c16="http://schemas.microsoft.com/office/drawing/2014/chart" uri="{C3380CC4-5D6E-409C-BE32-E72D297353CC}">
              <c16:uniqueId val="{00000002-CAAF-4E65-A2C8-2828094469E8}"/>
            </c:ext>
          </c:extLst>
        </c:ser>
        <c:ser>
          <c:idx val="3"/>
          <c:order val="3"/>
          <c:tx>
            <c:strRef>
              <c:f>Sheet1!$E$1</c:f>
              <c:strCache>
                <c:ptCount val="1"/>
                <c:pt idx="0">
                  <c:v>Benelli</c:v>
                </c:pt>
              </c:strCache>
            </c:strRef>
          </c:tx>
          <c:spPr>
            <a:ln w="28575" cap="rnd">
              <a:solidFill>
                <a:schemeClr val="accent4"/>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Sheet1!$E$2:$E$7</c:f>
              <c:numCache>
                <c:formatCode>General</c:formatCode>
                <c:ptCount val="6"/>
                <c:pt idx="0">
                  <c:v>100</c:v>
                </c:pt>
                <c:pt idx="1">
                  <c:v>38.9831</c:v>
                </c:pt>
                <c:pt idx="2">
                  <c:v>8.8331</c:v>
                </c:pt>
                <c:pt idx="3">
                  <c:v>0</c:v>
                </c:pt>
                <c:pt idx="4">
                  <c:v>4.9692999999999996</c:v>
                </c:pt>
                <c:pt idx="5">
                  <c:v>100</c:v>
                </c:pt>
              </c:numCache>
            </c:numRef>
          </c:val>
          <c:extLst>
            <c:ext xmlns:c16="http://schemas.microsoft.com/office/drawing/2014/chart" uri="{C3380CC4-5D6E-409C-BE32-E72D297353CC}">
              <c16:uniqueId val="{00000003-CAAF-4E65-A2C8-2828094469E8}"/>
            </c:ext>
          </c:extLst>
        </c:ser>
        <c:dLbls>
          <c:showLegendKey val="0"/>
          <c:showVal val="0"/>
          <c:showCatName val="0"/>
          <c:showSerName val="0"/>
          <c:showPercent val="0"/>
          <c:showBubbleSize val="0"/>
        </c:dLbls>
        <c:axId val="320396680"/>
        <c:axId val="320397336"/>
      </c:radarChart>
      <c:catAx>
        <c:axId val="3203966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0397336"/>
        <c:crosses val="autoZero"/>
        <c:auto val="1"/>
        <c:lblAlgn val="ctr"/>
        <c:lblOffset val="100"/>
        <c:noMultiLvlLbl val="0"/>
      </c:catAx>
      <c:valAx>
        <c:axId val="3203973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03966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cat>
            <c:strRef>
              <c:f>Sheet1!$A$1:$D$1</c:f>
              <c:strCache>
                <c:ptCount val="4"/>
                <c:pt idx="0">
                  <c:v>Benelli</c:v>
                </c:pt>
                <c:pt idx="1">
                  <c:v>Honda Argentina</c:v>
                </c:pt>
                <c:pt idx="2">
                  <c:v>Yamaha Motor Argentina S.A</c:v>
                </c:pt>
                <c:pt idx="3">
                  <c:v>Bajaj Argentina</c:v>
                </c:pt>
              </c:strCache>
            </c:strRef>
          </c:cat>
          <c:val>
            <c:numRef>
              <c:f>Sheet1!$A$2:$D$2</c:f>
              <c:numCache>
                <c:formatCode>General</c:formatCode>
                <c:ptCount val="4"/>
                <c:pt idx="0">
                  <c:v>1583105</c:v>
                </c:pt>
                <c:pt idx="1">
                  <c:v>1025360</c:v>
                </c:pt>
                <c:pt idx="2">
                  <c:v>1000752</c:v>
                </c:pt>
                <c:pt idx="3">
                  <c:v>153765</c:v>
                </c:pt>
              </c:numCache>
            </c:numRef>
          </c:val>
          <c:extLst>
            <c:ext xmlns:c16="http://schemas.microsoft.com/office/drawing/2014/chart" uri="{C3380CC4-5D6E-409C-BE32-E72D297353CC}">
              <c16:uniqueId val="{00000000-8A1C-4AC2-A88B-0943FE2E96C5}"/>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cat>
            <c:strRef>
              <c:f>Sheet1!$A$1:$D$1</c:f>
              <c:strCache>
                <c:ptCount val="4"/>
                <c:pt idx="0">
                  <c:v>Benelli</c:v>
                </c:pt>
                <c:pt idx="1">
                  <c:v>Honda Argentina</c:v>
                </c:pt>
                <c:pt idx="2">
                  <c:v>Yamaha Motor Argentina S.A</c:v>
                </c:pt>
                <c:pt idx="3">
                  <c:v>Bajaj Argentina</c:v>
                </c:pt>
              </c:strCache>
            </c:strRef>
          </c:cat>
          <c:val>
            <c:numRef>
              <c:f>Sheet1!$A$2:$D$2</c:f>
              <c:numCache>
                <c:formatCode>General</c:formatCode>
                <c:ptCount val="4"/>
                <c:pt idx="0">
                  <c:v>33549</c:v>
                </c:pt>
                <c:pt idx="1">
                  <c:v>-865</c:v>
                </c:pt>
                <c:pt idx="2">
                  <c:v>127</c:v>
                </c:pt>
                <c:pt idx="3">
                  <c:v>48</c:v>
                </c:pt>
              </c:numCache>
            </c:numRef>
          </c:val>
          <c:extLst>
            <c:ext xmlns:c16="http://schemas.microsoft.com/office/drawing/2014/chart" uri="{C3380CC4-5D6E-409C-BE32-E72D297353CC}">
              <c16:uniqueId val="{00000000-EC2E-49A1-A515-D7CC70FE3998}"/>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cat>
            <c:strRef>
              <c:f>Sheet1!$A$1:$D$1</c:f>
              <c:strCache>
                <c:ptCount val="4"/>
                <c:pt idx="0">
                  <c:v>Benelli</c:v>
                </c:pt>
                <c:pt idx="1">
                  <c:v>Honda Argentina</c:v>
                </c:pt>
                <c:pt idx="2">
                  <c:v>Yamaha Motor Argentina S.A</c:v>
                </c:pt>
                <c:pt idx="3">
                  <c:v>Bajaj Argentina</c:v>
                </c:pt>
              </c:strCache>
            </c:strRef>
          </c:cat>
          <c:val>
            <c:numRef>
              <c:f>Sheet1!$A$2:$D$2</c:f>
              <c:numCache>
                <c:formatCode>General</c:formatCode>
                <c:ptCount val="4"/>
                <c:pt idx="0">
                  <c:v>23</c:v>
                </c:pt>
                <c:pt idx="1">
                  <c:v>6</c:v>
                </c:pt>
                <c:pt idx="2">
                  <c:v>59</c:v>
                </c:pt>
                <c:pt idx="3">
                  <c:v>10</c:v>
                </c:pt>
              </c:numCache>
            </c:numRef>
          </c:val>
          <c:extLst>
            <c:ext xmlns:c16="http://schemas.microsoft.com/office/drawing/2014/chart" uri="{C3380CC4-5D6E-409C-BE32-E72D297353CC}">
              <c16:uniqueId val="{00000000-7F5F-44C2-B031-96F72E03035C}"/>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cat>
            <c:strRef>
              <c:f>Sheet1!$A$1:$D$1</c:f>
              <c:strCache>
                <c:ptCount val="4"/>
                <c:pt idx="0">
                  <c:v>Benelli</c:v>
                </c:pt>
                <c:pt idx="1">
                  <c:v>Honda Argentina</c:v>
                </c:pt>
                <c:pt idx="2">
                  <c:v>Yamaha Motor Argentina S.A</c:v>
                </c:pt>
                <c:pt idx="3">
                  <c:v>Bajaj Argentina</c:v>
                </c:pt>
              </c:strCache>
            </c:strRef>
          </c:cat>
          <c:val>
            <c:numRef>
              <c:f>Sheet1!$A$2:$D$2</c:f>
              <c:numCache>
                <c:formatCode>General</c:formatCode>
                <c:ptCount val="4"/>
                <c:pt idx="0">
                  <c:v>1218</c:v>
                </c:pt>
                <c:pt idx="1">
                  <c:v>2397</c:v>
                </c:pt>
                <c:pt idx="2">
                  <c:v>13789</c:v>
                </c:pt>
                <c:pt idx="3">
                  <c:v>1046</c:v>
                </c:pt>
              </c:numCache>
            </c:numRef>
          </c:val>
          <c:extLst>
            <c:ext xmlns:c16="http://schemas.microsoft.com/office/drawing/2014/chart" uri="{C3380CC4-5D6E-409C-BE32-E72D297353CC}">
              <c16:uniqueId val="{00000000-AF43-4800-B990-EC7A40D1C3C6}"/>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Honda Argentina</c:v>
                </c:pt>
              </c:strCache>
            </c:strRef>
          </c:tx>
          <c:spPr>
            <a:ln w="28575" cap="rnd">
              <a:solidFill>
                <a:schemeClr val="accent1"/>
              </a:solidFill>
              <a:round/>
            </a:ln>
            <a:effectLst/>
          </c:spPr>
          <c:marker>
            <c:symbol val="none"/>
          </c:marker>
          <c:cat>
            <c:numRef>
              <c:f>Sheet1!$A$2:$A$29</c:f>
              <c:numCache>
                <c:formatCode>m/d/yyyy</c:formatCode>
                <c:ptCount val="28"/>
                <c:pt idx="0">
                  <c:v>44228</c:v>
                </c:pt>
                <c:pt idx="1">
                  <c:v>44229</c:v>
                </c:pt>
                <c:pt idx="2">
                  <c:v>44230</c:v>
                </c:pt>
                <c:pt idx="3">
                  <c:v>44231</c:v>
                </c:pt>
                <c:pt idx="4">
                  <c:v>44232</c:v>
                </c:pt>
                <c:pt idx="5">
                  <c:v>44233</c:v>
                </c:pt>
                <c:pt idx="6">
                  <c:v>44234</c:v>
                </c:pt>
                <c:pt idx="7">
                  <c:v>44235</c:v>
                </c:pt>
                <c:pt idx="8">
                  <c:v>44236</c:v>
                </c:pt>
                <c:pt idx="9">
                  <c:v>44237</c:v>
                </c:pt>
                <c:pt idx="10">
                  <c:v>44238</c:v>
                </c:pt>
                <c:pt idx="11">
                  <c:v>44239</c:v>
                </c:pt>
                <c:pt idx="12">
                  <c:v>44240</c:v>
                </c:pt>
                <c:pt idx="13">
                  <c:v>44241</c:v>
                </c:pt>
                <c:pt idx="14">
                  <c:v>44242</c:v>
                </c:pt>
                <c:pt idx="15">
                  <c:v>44243</c:v>
                </c:pt>
                <c:pt idx="16">
                  <c:v>44244</c:v>
                </c:pt>
                <c:pt idx="17">
                  <c:v>44245</c:v>
                </c:pt>
                <c:pt idx="18">
                  <c:v>44246</c:v>
                </c:pt>
                <c:pt idx="19">
                  <c:v>44247</c:v>
                </c:pt>
                <c:pt idx="20">
                  <c:v>44248</c:v>
                </c:pt>
                <c:pt idx="21">
                  <c:v>44249</c:v>
                </c:pt>
                <c:pt idx="22">
                  <c:v>44250</c:v>
                </c:pt>
                <c:pt idx="23">
                  <c:v>44251</c:v>
                </c:pt>
                <c:pt idx="24">
                  <c:v>44252</c:v>
                </c:pt>
                <c:pt idx="25">
                  <c:v>44253</c:v>
                </c:pt>
                <c:pt idx="26">
                  <c:v>44254</c:v>
                </c:pt>
                <c:pt idx="27">
                  <c:v>44255</c:v>
                </c:pt>
              </c:numCache>
            </c:numRef>
          </c:cat>
          <c:val>
            <c:numRef>
              <c:f>Sheet1!$B$2:$B$29</c:f>
              <c:numCache>
                <c:formatCode>General</c:formatCode>
                <c:ptCount val="28"/>
                <c:pt idx="0">
                  <c:v>1026201</c:v>
                </c:pt>
                <c:pt idx="1">
                  <c:v>1026172</c:v>
                </c:pt>
                <c:pt idx="2">
                  <c:v>1026154</c:v>
                </c:pt>
                <c:pt idx="3">
                  <c:v>1026118</c:v>
                </c:pt>
                <c:pt idx="4">
                  <c:v>1026092</c:v>
                </c:pt>
                <c:pt idx="5">
                  <c:v>1026065</c:v>
                </c:pt>
                <c:pt idx="6">
                  <c:v>1026029</c:v>
                </c:pt>
                <c:pt idx="7">
                  <c:v>1026002</c:v>
                </c:pt>
                <c:pt idx="8">
                  <c:v>1025982</c:v>
                </c:pt>
                <c:pt idx="9">
                  <c:v>1025965</c:v>
                </c:pt>
                <c:pt idx="10">
                  <c:v>1025948</c:v>
                </c:pt>
                <c:pt idx="11">
                  <c:v>1025928</c:v>
                </c:pt>
                <c:pt idx="12">
                  <c:v>1025880</c:v>
                </c:pt>
                <c:pt idx="13">
                  <c:v>1025857</c:v>
                </c:pt>
                <c:pt idx="14">
                  <c:v>1025831</c:v>
                </c:pt>
                <c:pt idx="15">
                  <c:v>1025809</c:v>
                </c:pt>
                <c:pt idx="16">
                  <c:v>1025780</c:v>
                </c:pt>
                <c:pt idx="17">
                  <c:v>1025719</c:v>
                </c:pt>
                <c:pt idx="18">
                  <c:v>1025675</c:v>
                </c:pt>
                <c:pt idx="19">
                  <c:v>1025651</c:v>
                </c:pt>
                <c:pt idx="20">
                  <c:v>1025627</c:v>
                </c:pt>
                <c:pt idx="21">
                  <c:v>1025583</c:v>
                </c:pt>
                <c:pt idx="22">
                  <c:v>1025555</c:v>
                </c:pt>
                <c:pt idx="23">
                  <c:v>1025532</c:v>
                </c:pt>
                <c:pt idx="24">
                  <c:v>1025478</c:v>
                </c:pt>
                <c:pt idx="25">
                  <c:v>1025422</c:v>
                </c:pt>
                <c:pt idx="26">
                  <c:v>1025396</c:v>
                </c:pt>
                <c:pt idx="27">
                  <c:v>1025360</c:v>
                </c:pt>
              </c:numCache>
            </c:numRef>
          </c:val>
          <c:smooth val="0"/>
          <c:extLst>
            <c:ext xmlns:c16="http://schemas.microsoft.com/office/drawing/2014/chart" uri="{C3380CC4-5D6E-409C-BE32-E72D297353CC}">
              <c16:uniqueId val="{00000000-A22B-484C-8824-0766C4CD378E}"/>
            </c:ext>
          </c:extLst>
        </c:ser>
        <c:ser>
          <c:idx val="1"/>
          <c:order val="1"/>
          <c:tx>
            <c:strRef>
              <c:f>Sheet1!$C$1</c:f>
              <c:strCache>
                <c:ptCount val="1"/>
                <c:pt idx="0">
                  <c:v>Yamaha Motor Argentina S.A</c:v>
                </c:pt>
              </c:strCache>
            </c:strRef>
          </c:tx>
          <c:spPr>
            <a:ln w="28575" cap="rnd">
              <a:solidFill>
                <a:schemeClr val="accent2"/>
              </a:solidFill>
              <a:round/>
            </a:ln>
            <a:effectLst/>
          </c:spPr>
          <c:marker>
            <c:symbol val="none"/>
          </c:marker>
          <c:cat>
            <c:numRef>
              <c:f>Sheet1!$A$2:$A$29</c:f>
              <c:numCache>
                <c:formatCode>m/d/yyyy</c:formatCode>
                <c:ptCount val="28"/>
                <c:pt idx="0">
                  <c:v>44228</c:v>
                </c:pt>
                <c:pt idx="1">
                  <c:v>44229</c:v>
                </c:pt>
                <c:pt idx="2">
                  <c:v>44230</c:v>
                </c:pt>
                <c:pt idx="3">
                  <c:v>44231</c:v>
                </c:pt>
                <c:pt idx="4">
                  <c:v>44232</c:v>
                </c:pt>
                <c:pt idx="5">
                  <c:v>44233</c:v>
                </c:pt>
                <c:pt idx="6">
                  <c:v>44234</c:v>
                </c:pt>
                <c:pt idx="7">
                  <c:v>44235</c:v>
                </c:pt>
                <c:pt idx="8">
                  <c:v>44236</c:v>
                </c:pt>
                <c:pt idx="9">
                  <c:v>44237</c:v>
                </c:pt>
                <c:pt idx="10">
                  <c:v>44238</c:v>
                </c:pt>
                <c:pt idx="11">
                  <c:v>44239</c:v>
                </c:pt>
                <c:pt idx="12">
                  <c:v>44240</c:v>
                </c:pt>
                <c:pt idx="13">
                  <c:v>44241</c:v>
                </c:pt>
                <c:pt idx="14">
                  <c:v>44242</c:v>
                </c:pt>
                <c:pt idx="15">
                  <c:v>44243</c:v>
                </c:pt>
                <c:pt idx="16">
                  <c:v>44244</c:v>
                </c:pt>
                <c:pt idx="17">
                  <c:v>44245</c:v>
                </c:pt>
                <c:pt idx="18">
                  <c:v>44246</c:v>
                </c:pt>
                <c:pt idx="19">
                  <c:v>44247</c:v>
                </c:pt>
                <c:pt idx="20">
                  <c:v>44248</c:v>
                </c:pt>
                <c:pt idx="21">
                  <c:v>44249</c:v>
                </c:pt>
                <c:pt idx="22">
                  <c:v>44250</c:v>
                </c:pt>
                <c:pt idx="23">
                  <c:v>44251</c:v>
                </c:pt>
                <c:pt idx="24">
                  <c:v>44252</c:v>
                </c:pt>
                <c:pt idx="25">
                  <c:v>44253</c:v>
                </c:pt>
                <c:pt idx="26">
                  <c:v>44254</c:v>
                </c:pt>
                <c:pt idx="27">
                  <c:v>44255</c:v>
                </c:pt>
              </c:numCache>
            </c:numRef>
          </c:cat>
          <c:val>
            <c:numRef>
              <c:f>Sheet1!$C$2:$C$29</c:f>
              <c:numCache>
                <c:formatCode>General</c:formatCode>
                <c:ptCount val="28"/>
                <c:pt idx="0">
                  <c:v>1000616</c:v>
                </c:pt>
                <c:pt idx="1">
                  <c:v>1000600</c:v>
                </c:pt>
                <c:pt idx="2">
                  <c:v>1000610</c:v>
                </c:pt>
                <c:pt idx="3">
                  <c:v>1000610</c:v>
                </c:pt>
                <c:pt idx="4">
                  <c:v>1000614</c:v>
                </c:pt>
                <c:pt idx="5">
                  <c:v>1000606</c:v>
                </c:pt>
                <c:pt idx="6">
                  <c:v>1000628</c:v>
                </c:pt>
                <c:pt idx="7">
                  <c:v>1000661</c:v>
                </c:pt>
                <c:pt idx="8">
                  <c:v>1000669</c:v>
                </c:pt>
                <c:pt idx="9">
                  <c:v>1000698</c:v>
                </c:pt>
                <c:pt idx="10">
                  <c:v>1000713</c:v>
                </c:pt>
                <c:pt idx="11">
                  <c:v>1000727</c:v>
                </c:pt>
                <c:pt idx="12">
                  <c:v>1000723</c:v>
                </c:pt>
                <c:pt idx="13">
                  <c:v>1000707</c:v>
                </c:pt>
                <c:pt idx="14">
                  <c:v>1000694</c:v>
                </c:pt>
                <c:pt idx="15">
                  <c:v>1000714</c:v>
                </c:pt>
                <c:pt idx="16">
                  <c:v>1000720</c:v>
                </c:pt>
                <c:pt idx="17">
                  <c:v>1000698</c:v>
                </c:pt>
                <c:pt idx="18">
                  <c:v>1000693</c:v>
                </c:pt>
                <c:pt idx="19">
                  <c:v>1000713</c:v>
                </c:pt>
                <c:pt idx="20">
                  <c:v>1000724</c:v>
                </c:pt>
                <c:pt idx="21">
                  <c:v>1000733</c:v>
                </c:pt>
                <c:pt idx="22">
                  <c:v>1000752</c:v>
                </c:pt>
                <c:pt idx="23">
                  <c:v>1000760</c:v>
                </c:pt>
                <c:pt idx="24">
                  <c:v>1000751</c:v>
                </c:pt>
                <c:pt idx="25">
                  <c:v>1000739</c:v>
                </c:pt>
                <c:pt idx="26">
                  <c:v>1000737</c:v>
                </c:pt>
                <c:pt idx="27">
                  <c:v>1000752</c:v>
                </c:pt>
              </c:numCache>
            </c:numRef>
          </c:val>
          <c:smooth val="0"/>
          <c:extLst>
            <c:ext xmlns:c16="http://schemas.microsoft.com/office/drawing/2014/chart" uri="{C3380CC4-5D6E-409C-BE32-E72D297353CC}">
              <c16:uniqueId val="{00000001-A22B-484C-8824-0766C4CD378E}"/>
            </c:ext>
          </c:extLst>
        </c:ser>
        <c:ser>
          <c:idx val="2"/>
          <c:order val="2"/>
          <c:tx>
            <c:strRef>
              <c:f>Sheet1!$D$1</c:f>
              <c:strCache>
                <c:ptCount val="1"/>
                <c:pt idx="0">
                  <c:v>Bajaj Argentina</c:v>
                </c:pt>
              </c:strCache>
            </c:strRef>
          </c:tx>
          <c:spPr>
            <a:ln w="28575" cap="rnd">
              <a:solidFill>
                <a:schemeClr val="accent3"/>
              </a:solidFill>
              <a:round/>
            </a:ln>
            <a:effectLst/>
          </c:spPr>
          <c:marker>
            <c:symbol val="none"/>
          </c:marker>
          <c:cat>
            <c:numRef>
              <c:f>Sheet1!$A$2:$A$29</c:f>
              <c:numCache>
                <c:formatCode>m/d/yyyy</c:formatCode>
                <c:ptCount val="28"/>
                <c:pt idx="0">
                  <c:v>44228</c:v>
                </c:pt>
                <c:pt idx="1">
                  <c:v>44229</c:v>
                </c:pt>
                <c:pt idx="2">
                  <c:v>44230</c:v>
                </c:pt>
                <c:pt idx="3">
                  <c:v>44231</c:v>
                </c:pt>
                <c:pt idx="4">
                  <c:v>44232</c:v>
                </c:pt>
                <c:pt idx="5">
                  <c:v>44233</c:v>
                </c:pt>
                <c:pt idx="6">
                  <c:v>44234</c:v>
                </c:pt>
                <c:pt idx="7">
                  <c:v>44235</c:v>
                </c:pt>
                <c:pt idx="8">
                  <c:v>44236</c:v>
                </c:pt>
                <c:pt idx="9">
                  <c:v>44237</c:v>
                </c:pt>
                <c:pt idx="10">
                  <c:v>44238</c:v>
                </c:pt>
                <c:pt idx="11">
                  <c:v>44239</c:v>
                </c:pt>
                <c:pt idx="12">
                  <c:v>44240</c:v>
                </c:pt>
                <c:pt idx="13">
                  <c:v>44241</c:v>
                </c:pt>
                <c:pt idx="14">
                  <c:v>44242</c:v>
                </c:pt>
                <c:pt idx="15">
                  <c:v>44243</c:v>
                </c:pt>
                <c:pt idx="16">
                  <c:v>44244</c:v>
                </c:pt>
                <c:pt idx="17">
                  <c:v>44245</c:v>
                </c:pt>
                <c:pt idx="18">
                  <c:v>44246</c:v>
                </c:pt>
                <c:pt idx="19">
                  <c:v>44247</c:v>
                </c:pt>
                <c:pt idx="20">
                  <c:v>44248</c:v>
                </c:pt>
                <c:pt idx="21">
                  <c:v>44249</c:v>
                </c:pt>
                <c:pt idx="22">
                  <c:v>44250</c:v>
                </c:pt>
                <c:pt idx="23">
                  <c:v>44251</c:v>
                </c:pt>
                <c:pt idx="24">
                  <c:v>44252</c:v>
                </c:pt>
                <c:pt idx="25">
                  <c:v>44253</c:v>
                </c:pt>
                <c:pt idx="26">
                  <c:v>44254</c:v>
                </c:pt>
                <c:pt idx="27">
                  <c:v>44255</c:v>
                </c:pt>
              </c:numCache>
            </c:numRef>
          </c:cat>
          <c:val>
            <c:numRef>
              <c:f>Sheet1!$D$2:$D$29</c:f>
              <c:numCache>
                <c:formatCode>General</c:formatCode>
                <c:ptCount val="28"/>
                <c:pt idx="0">
                  <c:v>153712</c:v>
                </c:pt>
                <c:pt idx="1">
                  <c:v>153713</c:v>
                </c:pt>
                <c:pt idx="2">
                  <c:v>153716</c:v>
                </c:pt>
                <c:pt idx="3">
                  <c:v>153714</c:v>
                </c:pt>
                <c:pt idx="4">
                  <c:v>153720</c:v>
                </c:pt>
                <c:pt idx="5">
                  <c:v>153712</c:v>
                </c:pt>
                <c:pt idx="6">
                  <c:v>153705</c:v>
                </c:pt>
                <c:pt idx="7">
                  <c:v>153708</c:v>
                </c:pt>
                <c:pt idx="8">
                  <c:v>153717</c:v>
                </c:pt>
                <c:pt idx="9">
                  <c:v>153733</c:v>
                </c:pt>
                <c:pt idx="10">
                  <c:v>153740</c:v>
                </c:pt>
                <c:pt idx="11">
                  <c:v>153742</c:v>
                </c:pt>
                <c:pt idx="12">
                  <c:v>153738</c:v>
                </c:pt>
                <c:pt idx="13">
                  <c:v>153741</c:v>
                </c:pt>
                <c:pt idx="14">
                  <c:v>153749</c:v>
                </c:pt>
                <c:pt idx="15">
                  <c:v>153746</c:v>
                </c:pt>
                <c:pt idx="16">
                  <c:v>153743</c:v>
                </c:pt>
                <c:pt idx="17">
                  <c:v>153740</c:v>
                </c:pt>
                <c:pt idx="18">
                  <c:v>153740</c:v>
                </c:pt>
                <c:pt idx="19">
                  <c:v>153735</c:v>
                </c:pt>
                <c:pt idx="20">
                  <c:v>153729</c:v>
                </c:pt>
                <c:pt idx="21">
                  <c:v>153733</c:v>
                </c:pt>
                <c:pt idx="22">
                  <c:v>153748</c:v>
                </c:pt>
                <c:pt idx="23">
                  <c:v>153751</c:v>
                </c:pt>
                <c:pt idx="24">
                  <c:v>153754</c:v>
                </c:pt>
                <c:pt idx="25">
                  <c:v>153754</c:v>
                </c:pt>
                <c:pt idx="26">
                  <c:v>153760</c:v>
                </c:pt>
                <c:pt idx="27">
                  <c:v>153765</c:v>
                </c:pt>
              </c:numCache>
            </c:numRef>
          </c:val>
          <c:smooth val="0"/>
          <c:extLst>
            <c:ext xmlns:c16="http://schemas.microsoft.com/office/drawing/2014/chart" uri="{C3380CC4-5D6E-409C-BE32-E72D297353CC}">
              <c16:uniqueId val="{00000002-A22B-484C-8824-0766C4CD378E}"/>
            </c:ext>
          </c:extLst>
        </c:ser>
        <c:ser>
          <c:idx val="3"/>
          <c:order val="3"/>
          <c:tx>
            <c:strRef>
              <c:f>Sheet1!$E$1</c:f>
              <c:strCache>
                <c:ptCount val="1"/>
                <c:pt idx="0">
                  <c:v>Benelli</c:v>
                </c:pt>
              </c:strCache>
            </c:strRef>
          </c:tx>
          <c:spPr>
            <a:ln w="28575" cap="rnd">
              <a:solidFill>
                <a:schemeClr val="accent4"/>
              </a:solidFill>
              <a:round/>
            </a:ln>
            <a:effectLst/>
          </c:spPr>
          <c:marker>
            <c:symbol val="none"/>
          </c:marker>
          <c:cat>
            <c:numRef>
              <c:f>Sheet1!$A$2:$A$29</c:f>
              <c:numCache>
                <c:formatCode>m/d/yyyy</c:formatCode>
                <c:ptCount val="28"/>
                <c:pt idx="0">
                  <c:v>44228</c:v>
                </c:pt>
                <c:pt idx="1">
                  <c:v>44229</c:v>
                </c:pt>
                <c:pt idx="2">
                  <c:v>44230</c:v>
                </c:pt>
                <c:pt idx="3">
                  <c:v>44231</c:v>
                </c:pt>
                <c:pt idx="4">
                  <c:v>44232</c:v>
                </c:pt>
                <c:pt idx="5">
                  <c:v>44233</c:v>
                </c:pt>
                <c:pt idx="6">
                  <c:v>44234</c:v>
                </c:pt>
                <c:pt idx="7">
                  <c:v>44235</c:v>
                </c:pt>
                <c:pt idx="8">
                  <c:v>44236</c:v>
                </c:pt>
                <c:pt idx="9">
                  <c:v>44237</c:v>
                </c:pt>
                <c:pt idx="10">
                  <c:v>44238</c:v>
                </c:pt>
                <c:pt idx="11">
                  <c:v>44239</c:v>
                </c:pt>
                <c:pt idx="12">
                  <c:v>44240</c:v>
                </c:pt>
                <c:pt idx="13">
                  <c:v>44241</c:v>
                </c:pt>
                <c:pt idx="14">
                  <c:v>44242</c:v>
                </c:pt>
                <c:pt idx="15">
                  <c:v>44243</c:v>
                </c:pt>
                <c:pt idx="16">
                  <c:v>44244</c:v>
                </c:pt>
                <c:pt idx="17">
                  <c:v>44245</c:v>
                </c:pt>
                <c:pt idx="18">
                  <c:v>44246</c:v>
                </c:pt>
                <c:pt idx="19">
                  <c:v>44247</c:v>
                </c:pt>
                <c:pt idx="20">
                  <c:v>44248</c:v>
                </c:pt>
                <c:pt idx="21">
                  <c:v>44249</c:v>
                </c:pt>
                <c:pt idx="22">
                  <c:v>44250</c:v>
                </c:pt>
                <c:pt idx="23">
                  <c:v>44251</c:v>
                </c:pt>
                <c:pt idx="24">
                  <c:v>44252</c:v>
                </c:pt>
                <c:pt idx="25">
                  <c:v>44253</c:v>
                </c:pt>
                <c:pt idx="26">
                  <c:v>44254</c:v>
                </c:pt>
                <c:pt idx="27">
                  <c:v>44255</c:v>
                </c:pt>
              </c:numCache>
            </c:numRef>
          </c:cat>
          <c:val>
            <c:numRef>
              <c:f>Sheet1!$E$2:$E$29</c:f>
              <c:numCache>
                <c:formatCode>General</c:formatCode>
                <c:ptCount val="28"/>
                <c:pt idx="0">
                  <c:v>1547799</c:v>
                </c:pt>
                <c:pt idx="1">
                  <c:v>1546845</c:v>
                </c:pt>
                <c:pt idx="2">
                  <c:v>1546117</c:v>
                </c:pt>
                <c:pt idx="3">
                  <c:v>1564498</c:v>
                </c:pt>
                <c:pt idx="4">
                  <c:v>1564184</c:v>
                </c:pt>
                <c:pt idx="5">
                  <c:v>1564343</c:v>
                </c:pt>
                <c:pt idx="6">
                  <c:v>1563522</c:v>
                </c:pt>
                <c:pt idx="7">
                  <c:v>1563570</c:v>
                </c:pt>
                <c:pt idx="8">
                  <c:v>1563349</c:v>
                </c:pt>
                <c:pt idx="9">
                  <c:v>1563240</c:v>
                </c:pt>
                <c:pt idx="10">
                  <c:v>1563424</c:v>
                </c:pt>
                <c:pt idx="11">
                  <c:v>1563128</c:v>
                </c:pt>
                <c:pt idx="12">
                  <c:v>1562732</c:v>
                </c:pt>
                <c:pt idx="13">
                  <c:v>1562767</c:v>
                </c:pt>
                <c:pt idx="14">
                  <c:v>1562723</c:v>
                </c:pt>
                <c:pt idx="15">
                  <c:v>1562886</c:v>
                </c:pt>
                <c:pt idx="16">
                  <c:v>1563251</c:v>
                </c:pt>
                <c:pt idx="17">
                  <c:v>1571242</c:v>
                </c:pt>
                <c:pt idx="18">
                  <c:v>1571580</c:v>
                </c:pt>
                <c:pt idx="19">
                  <c:v>1575968</c:v>
                </c:pt>
                <c:pt idx="20">
                  <c:v>1577717</c:v>
                </c:pt>
                <c:pt idx="21">
                  <c:v>1578470</c:v>
                </c:pt>
                <c:pt idx="22">
                  <c:v>1579076</c:v>
                </c:pt>
                <c:pt idx="23">
                  <c:v>1578975</c:v>
                </c:pt>
                <c:pt idx="24">
                  <c:v>1578885</c:v>
                </c:pt>
                <c:pt idx="25">
                  <c:v>1583216</c:v>
                </c:pt>
                <c:pt idx="26">
                  <c:v>1582720</c:v>
                </c:pt>
                <c:pt idx="27">
                  <c:v>1583105</c:v>
                </c:pt>
              </c:numCache>
            </c:numRef>
          </c:val>
          <c:smooth val="0"/>
          <c:extLst>
            <c:ext xmlns:c16="http://schemas.microsoft.com/office/drawing/2014/chart" uri="{C3380CC4-5D6E-409C-BE32-E72D297353CC}">
              <c16:uniqueId val="{00000003-A22B-484C-8824-0766C4CD378E}"/>
            </c:ext>
          </c:extLst>
        </c:ser>
        <c:dLbls>
          <c:showLegendKey val="0"/>
          <c:showVal val="0"/>
          <c:showCatName val="0"/>
          <c:showSerName val="0"/>
          <c:showPercent val="0"/>
          <c:showBubbleSize val="0"/>
        </c:dLbls>
        <c:smooth val="0"/>
        <c:axId val="18821528"/>
        <c:axId val="18815952"/>
      </c:lineChart>
      <c:dateAx>
        <c:axId val="188215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8815952"/>
        <c:crosses val="autoZero"/>
        <c:auto val="1"/>
        <c:lblOffset val="100"/>
        <c:baseTimeUnit val="days"/>
      </c:dateAx>
      <c:valAx>
        <c:axId val="188159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88215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Honda Argentina</c:v>
                </c:pt>
              </c:strCache>
            </c:strRef>
          </c:tx>
          <c:spPr>
            <a:ln w="28575" cap="rnd">
              <a:solidFill>
                <a:schemeClr val="accent1"/>
              </a:solidFill>
              <a:round/>
            </a:ln>
            <a:effectLst/>
          </c:spPr>
          <c:marker>
            <c:symbol val="none"/>
          </c:marker>
          <c:cat>
            <c:numRef>
              <c:f>Sheet1!$A$2:$A$29</c:f>
              <c:numCache>
                <c:formatCode>m/d/yyyy</c:formatCode>
                <c:ptCount val="28"/>
                <c:pt idx="0">
                  <c:v>44228</c:v>
                </c:pt>
                <c:pt idx="1">
                  <c:v>44229</c:v>
                </c:pt>
                <c:pt idx="2">
                  <c:v>44230</c:v>
                </c:pt>
                <c:pt idx="3">
                  <c:v>44231</c:v>
                </c:pt>
                <c:pt idx="4">
                  <c:v>44232</c:v>
                </c:pt>
                <c:pt idx="5">
                  <c:v>44233</c:v>
                </c:pt>
                <c:pt idx="6">
                  <c:v>44234</c:v>
                </c:pt>
                <c:pt idx="7">
                  <c:v>44235</c:v>
                </c:pt>
                <c:pt idx="8">
                  <c:v>44236</c:v>
                </c:pt>
                <c:pt idx="9">
                  <c:v>44237</c:v>
                </c:pt>
                <c:pt idx="10">
                  <c:v>44238</c:v>
                </c:pt>
                <c:pt idx="11">
                  <c:v>44239</c:v>
                </c:pt>
                <c:pt idx="12">
                  <c:v>44240</c:v>
                </c:pt>
                <c:pt idx="13">
                  <c:v>44241</c:v>
                </c:pt>
                <c:pt idx="14">
                  <c:v>44242</c:v>
                </c:pt>
                <c:pt idx="15">
                  <c:v>44243</c:v>
                </c:pt>
                <c:pt idx="16">
                  <c:v>44244</c:v>
                </c:pt>
                <c:pt idx="17">
                  <c:v>44245</c:v>
                </c:pt>
                <c:pt idx="18">
                  <c:v>44246</c:v>
                </c:pt>
                <c:pt idx="19">
                  <c:v>44247</c:v>
                </c:pt>
                <c:pt idx="20">
                  <c:v>44248</c:v>
                </c:pt>
                <c:pt idx="21">
                  <c:v>44249</c:v>
                </c:pt>
                <c:pt idx="22">
                  <c:v>44250</c:v>
                </c:pt>
                <c:pt idx="23">
                  <c:v>44251</c:v>
                </c:pt>
                <c:pt idx="24">
                  <c:v>44252</c:v>
                </c:pt>
                <c:pt idx="25">
                  <c:v>44253</c:v>
                </c:pt>
                <c:pt idx="26">
                  <c:v>44254</c:v>
                </c:pt>
                <c:pt idx="27">
                  <c:v>44255</c:v>
                </c:pt>
              </c:numCache>
            </c:numRef>
          </c:cat>
          <c:val>
            <c:numRef>
              <c:f>Sheet1!$B$2:$B$29</c:f>
              <c:numCache>
                <c:formatCode>General</c:formatCode>
                <c:ptCount val="28"/>
                <c:pt idx="0">
                  <c:v>-24</c:v>
                </c:pt>
                <c:pt idx="1">
                  <c:v>-29</c:v>
                </c:pt>
                <c:pt idx="2">
                  <c:v>-18</c:v>
                </c:pt>
                <c:pt idx="3">
                  <c:v>-36</c:v>
                </c:pt>
                <c:pt idx="4">
                  <c:v>-26</c:v>
                </c:pt>
                <c:pt idx="5">
                  <c:v>-27</c:v>
                </c:pt>
                <c:pt idx="6">
                  <c:v>-36</c:v>
                </c:pt>
                <c:pt idx="7">
                  <c:v>-27</c:v>
                </c:pt>
                <c:pt idx="8">
                  <c:v>-20</c:v>
                </c:pt>
                <c:pt idx="9">
                  <c:v>-17</c:v>
                </c:pt>
                <c:pt idx="10">
                  <c:v>-17</c:v>
                </c:pt>
                <c:pt idx="11">
                  <c:v>-20</c:v>
                </c:pt>
                <c:pt idx="12">
                  <c:v>-48</c:v>
                </c:pt>
                <c:pt idx="13">
                  <c:v>-23</c:v>
                </c:pt>
                <c:pt idx="14">
                  <c:v>-26</c:v>
                </c:pt>
                <c:pt idx="15">
                  <c:v>-22</c:v>
                </c:pt>
                <c:pt idx="16">
                  <c:v>-29</c:v>
                </c:pt>
                <c:pt idx="17">
                  <c:v>-61</c:v>
                </c:pt>
                <c:pt idx="18">
                  <c:v>-44</c:v>
                </c:pt>
                <c:pt idx="19">
                  <c:v>-24</c:v>
                </c:pt>
                <c:pt idx="20">
                  <c:v>-24</c:v>
                </c:pt>
                <c:pt idx="21">
                  <c:v>-44</c:v>
                </c:pt>
                <c:pt idx="22">
                  <c:v>-28</c:v>
                </c:pt>
                <c:pt idx="23">
                  <c:v>-23</c:v>
                </c:pt>
                <c:pt idx="24">
                  <c:v>-54</c:v>
                </c:pt>
                <c:pt idx="25">
                  <c:v>-56</c:v>
                </c:pt>
                <c:pt idx="26">
                  <c:v>-26</c:v>
                </c:pt>
                <c:pt idx="27">
                  <c:v>-36</c:v>
                </c:pt>
              </c:numCache>
            </c:numRef>
          </c:val>
          <c:smooth val="0"/>
          <c:extLst>
            <c:ext xmlns:c16="http://schemas.microsoft.com/office/drawing/2014/chart" uri="{C3380CC4-5D6E-409C-BE32-E72D297353CC}">
              <c16:uniqueId val="{00000000-1283-4ADB-BA01-81BAD31C6AA7}"/>
            </c:ext>
          </c:extLst>
        </c:ser>
        <c:ser>
          <c:idx val="1"/>
          <c:order val="1"/>
          <c:tx>
            <c:strRef>
              <c:f>Sheet1!$C$1</c:f>
              <c:strCache>
                <c:ptCount val="1"/>
                <c:pt idx="0">
                  <c:v>Yamaha Motor Argentina S.A</c:v>
                </c:pt>
              </c:strCache>
            </c:strRef>
          </c:tx>
          <c:spPr>
            <a:ln w="28575" cap="rnd">
              <a:solidFill>
                <a:schemeClr val="accent2"/>
              </a:solidFill>
              <a:round/>
            </a:ln>
            <a:effectLst/>
          </c:spPr>
          <c:marker>
            <c:symbol val="none"/>
          </c:marker>
          <c:cat>
            <c:numRef>
              <c:f>Sheet1!$A$2:$A$29</c:f>
              <c:numCache>
                <c:formatCode>m/d/yyyy</c:formatCode>
                <c:ptCount val="28"/>
                <c:pt idx="0">
                  <c:v>44228</c:v>
                </c:pt>
                <c:pt idx="1">
                  <c:v>44229</c:v>
                </c:pt>
                <c:pt idx="2">
                  <c:v>44230</c:v>
                </c:pt>
                <c:pt idx="3">
                  <c:v>44231</c:v>
                </c:pt>
                <c:pt idx="4">
                  <c:v>44232</c:v>
                </c:pt>
                <c:pt idx="5">
                  <c:v>44233</c:v>
                </c:pt>
                <c:pt idx="6">
                  <c:v>44234</c:v>
                </c:pt>
                <c:pt idx="7">
                  <c:v>44235</c:v>
                </c:pt>
                <c:pt idx="8">
                  <c:v>44236</c:v>
                </c:pt>
                <c:pt idx="9">
                  <c:v>44237</c:v>
                </c:pt>
                <c:pt idx="10">
                  <c:v>44238</c:v>
                </c:pt>
                <c:pt idx="11">
                  <c:v>44239</c:v>
                </c:pt>
                <c:pt idx="12">
                  <c:v>44240</c:v>
                </c:pt>
                <c:pt idx="13">
                  <c:v>44241</c:v>
                </c:pt>
                <c:pt idx="14">
                  <c:v>44242</c:v>
                </c:pt>
                <c:pt idx="15">
                  <c:v>44243</c:v>
                </c:pt>
                <c:pt idx="16">
                  <c:v>44244</c:v>
                </c:pt>
                <c:pt idx="17">
                  <c:v>44245</c:v>
                </c:pt>
                <c:pt idx="18">
                  <c:v>44246</c:v>
                </c:pt>
                <c:pt idx="19">
                  <c:v>44247</c:v>
                </c:pt>
                <c:pt idx="20">
                  <c:v>44248</c:v>
                </c:pt>
                <c:pt idx="21">
                  <c:v>44249</c:v>
                </c:pt>
                <c:pt idx="22">
                  <c:v>44250</c:v>
                </c:pt>
                <c:pt idx="23">
                  <c:v>44251</c:v>
                </c:pt>
                <c:pt idx="24">
                  <c:v>44252</c:v>
                </c:pt>
                <c:pt idx="25">
                  <c:v>44253</c:v>
                </c:pt>
                <c:pt idx="26">
                  <c:v>44254</c:v>
                </c:pt>
                <c:pt idx="27">
                  <c:v>44255</c:v>
                </c:pt>
              </c:numCache>
            </c:numRef>
          </c:cat>
          <c:val>
            <c:numRef>
              <c:f>Sheet1!$C$2:$C$29</c:f>
              <c:numCache>
                <c:formatCode>General</c:formatCode>
                <c:ptCount val="28"/>
                <c:pt idx="0">
                  <c:v>-9</c:v>
                </c:pt>
                <c:pt idx="1">
                  <c:v>-16</c:v>
                </c:pt>
                <c:pt idx="2">
                  <c:v>10</c:v>
                </c:pt>
                <c:pt idx="3">
                  <c:v>0</c:v>
                </c:pt>
                <c:pt idx="4">
                  <c:v>4</c:v>
                </c:pt>
                <c:pt idx="5">
                  <c:v>-8</c:v>
                </c:pt>
                <c:pt idx="6">
                  <c:v>22</c:v>
                </c:pt>
                <c:pt idx="7">
                  <c:v>33</c:v>
                </c:pt>
                <c:pt idx="8">
                  <c:v>8</c:v>
                </c:pt>
                <c:pt idx="9">
                  <c:v>29</c:v>
                </c:pt>
                <c:pt idx="10">
                  <c:v>15</c:v>
                </c:pt>
                <c:pt idx="11">
                  <c:v>14</c:v>
                </c:pt>
                <c:pt idx="12">
                  <c:v>-4</c:v>
                </c:pt>
                <c:pt idx="13">
                  <c:v>-16</c:v>
                </c:pt>
                <c:pt idx="14">
                  <c:v>-13</c:v>
                </c:pt>
                <c:pt idx="15">
                  <c:v>20</c:v>
                </c:pt>
                <c:pt idx="16">
                  <c:v>6</c:v>
                </c:pt>
                <c:pt idx="17">
                  <c:v>-22</c:v>
                </c:pt>
                <c:pt idx="18">
                  <c:v>-5</c:v>
                </c:pt>
                <c:pt idx="19">
                  <c:v>20</c:v>
                </c:pt>
                <c:pt idx="20">
                  <c:v>11</c:v>
                </c:pt>
                <c:pt idx="21">
                  <c:v>9</c:v>
                </c:pt>
                <c:pt idx="22">
                  <c:v>19</c:v>
                </c:pt>
                <c:pt idx="23">
                  <c:v>8</c:v>
                </c:pt>
                <c:pt idx="24">
                  <c:v>-9</c:v>
                </c:pt>
                <c:pt idx="25">
                  <c:v>-12</c:v>
                </c:pt>
                <c:pt idx="26">
                  <c:v>-2</c:v>
                </c:pt>
                <c:pt idx="27">
                  <c:v>15</c:v>
                </c:pt>
              </c:numCache>
            </c:numRef>
          </c:val>
          <c:smooth val="0"/>
          <c:extLst>
            <c:ext xmlns:c16="http://schemas.microsoft.com/office/drawing/2014/chart" uri="{C3380CC4-5D6E-409C-BE32-E72D297353CC}">
              <c16:uniqueId val="{00000001-1283-4ADB-BA01-81BAD31C6AA7}"/>
            </c:ext>
          </c:extLst>
        </c:ser>
        <c:ser>
          <c:idx val="2"/>
          <c:order val="2"/>
          <c:tx>
            <c:strRef>
              <c:f>Sheet1!$D$1</c:f>
              <c:strCache>
                <c:ptCount val="1"/>
                <c:pt idx="0">
                  <c:v>Bajaj Argentina</c:v>
                </c:pt>
              </c:strCache>
            </c:strRef>
          </c:tx>
          <c:spPr>
            <a:ln w="28575" cap="rnd">
              <a:solidFill>
                <a:schemeClr val="accent3"/>
              </a:solidFill>
              <a:round/>
            </a:ln>
            <a:effectLst/>
          </c:spPr>
          <c:marker>
            <c:symbol val="none"/>
          </c:marker>
          <c:cat>
            <c:numRef>
              <c:f>Sheet1!$A$2:$A$29</c:f>
              <c:numCache>
                <c:formatCode>m/d/yyyy</c:formatCode>
                <c:ptCount val="28"/>
                <c:pt idx="0">
                  <c:v>44228</c:v>
                </c:pt>
                <c:pt idx="1">
                  <c:v>44229</c:v>
                </c:pt>
                <c:pt idx="2">
                  <c:v>44230</c:v>
                </c:pt>
                <c:pt idx="3">
                  <c:v>44231</c:v>
                </c:pt>
                <c:pt idx="4">
                  <c:v>44232</c:v>
                </c:pt>
                <c:pt idx="5">
                  <c:v>44233</c:v>
                </c:pt>
                <c:pt idx="6">
                  <c:v>44234</c:v>
                </c:pt>
                <c:pt idx="7">
                  <c:v>44235</c:v>
                </c:pt>
                <c:pt idx="8">
                  <c:v>44236</c:v>
                </c:pt>
                <c:pt idx="9">
                  <c:v>44237</c:v>
                </c:pt>
                <c:pt idx="10">
                  <c:v>44238</c:v>
                </c:pt>
                <c:pt idx="11">
                  <c:v>44239</c:v>
                </c:pt>
                <c:pt idx="12">
                  <c:v>44240</c:v>
                </c:pt>
                <c:pt idx="13">
                  <c:v>44241</c:v>
                </c:pt>
                <c:pt idx="14">
                  <c:v>44242</c:v>
                </c:pt>
                <c:pt idx="15">
                  <c:v>44243</c:v>
                </c:pt>
                <c:pt idx="16">
                  <c:v>44244</c:v>
                </c:pt>
                <c:pt idx="17">
                  <c:v>44245</c:v>
                </c:pt>
                <c:pt idx="18">
                  <c:v>44246</c:v>
                </c:pt>
                <c:pt idx="19">
                  <c:v>44247</c:v>
                </c:pt>
                <c:pt idx="20">
                  <c:v>44248</c:v>
                </c:pt>
                <c:pt idx="21">
                  <c:v>44249</c:v>
                </c:pt>
                <c:pt idx="22">
                  <c:v>44250</c:v>
                </c:pt>
                <c:pt idx="23">
                  <c:v>44251</c:v>
                </c:pt>
                <c:pt idx="24">
                  <c:v>44252</c:v>
                </c:pt>
                <c:pt idx="25">
                  <c:v>44253</c:v>
                </c:pt>
                <c:pt idx="26">
                  <c:v>44254</c:v>
                </c:pt>
                <c:pt idx="27">
                  <c:v>44255</c:v>
                </c:pt>
              </c:numCache>
            </c:numRef>
          </c:cat>
          <c:val>
            <c:numRef>
              <c:f>Sheet1!$D$2:$D$29</c:f>
              <c:numCache>
                <c:formatCode>General</c:formatCode>
                <c:ptCount val="28"/>
                <c:pt idx="0">
                  <c:v>-5</c:v>
                </c:pt>
                <c:pt idx="1">
                  <c:v>1</c:v>
                </c:pt>
                <c:pt idx="2">
                  <c:v>3</c:v>
                </c:pt>
                <c:pt idx="3">
                  <c:v>-2</c:v>
                </c:pt>
                <c:pt idx="4">
                  <c:v>6</c:v>
                </c:pt>
                <c:pt idx="5">
                  <c:v>-8</c:v>
                </c:pt>
                <c:pt idx="6">
                  <c:v>-7</c:v>
                </c:pt>
                <c:pt idx="7">
                  <c:v>3</c:v>
                </c:pt>
                <c:pt idx="8">
                  <c:v>9</c:v>
                </c:pt>
                <c:pt idx="9">
                  <c:v>16</c:v>
                </c:pt>
                <c:pt idx="10">
                  <c:v>7</c:v>
                </c:pt>
                <c:pt idx="11">
                  <c:v>2</c:v>
                </c:pt>
                <c:pt idx="12">
                  <c:v>-4</c:v>
                </c:pt>
                <c:pt idx="13">
                  <c:v>3</c:v>
                </c:pt>
                <c:pt idx="14">
                  <c:v>8</c:v>
                </c:pt>
                <c:pt idx="15">
                  <c:v>-3</c:v>
                </c:pt>
                <c:pt idx="16">
                  <c:v>-3</c:v>
                </c:pt>
                <c:pt idx="17">
                  <c:v>-3</c:v>
                </c:pt>
                <c:pt idx="18">
                  <c:v>0</c:v>
                </c:pt>
                <c:pt idx="19">
                  <c:v>-5</c:v>
                </c:pt>
                <c:pt idx="20">
                  <c:v>-6</c:v>
                </c:pt>
                <c:pt idx="21">
                  <c:v>4</c:v>
                </c:pt>
                <c:pt idx="22">
                  <c:v>15</c:v>
                </c:pt>
                <c:pt idx="23">
                  <c:v>3</c:v>
                </c:pt>
                <c:pt idx="24">
                  <c:v>3</c:v>
                </c:pt>
                <c:pt idx="25">
                  <c:v>0</c:v>
                </c:pt>
                <c:pt idx="26">
                  <c:v>6</c:v>
                </c:pt>
                <c:pt idx="27">
                  <c:v>5</c:v>
                </c:pt>
              </c:numCache>
            </c:numRef>
          </c:val>
          <c:smooth val="0"/>
          <c:extLst>
            <c:ext xmlns:c16="http://schemas.microsoft.com/office/drawing/2014/chart" uri="{C3380CC4-5D6E-409C-BE32-E72D297353CC}">
              <c16:uniqueId val="{00000002-1283-4ADB-BA01-81BAD31C6AA7}"/>
            </c:ext>
          </c:extLst>
        </c:ser>
        <c:ser>
          <c:idx val="3"/>
          <c:order val="3"/>
          <c:tx>
            <c:strRef>
              <c:f>Sheet1!$E$1</c:f>
              <c:strCache>
                <c:ptCount val="1"/>
                <c:pt idx="0">
                  <c:v>Benelli</c:v>
                </c:pt>
              </c:strCache>
            </c:strRef>
          </c:tx>
          <c:spPr>
            <a:ln w="28575" cap="rnd">
              <a:solidFill>
                <a:schemeClr val="accent4"/>
              </a:solidFill>
              <a:round/>
            </a:ln>
            <a:effectLst/>
          </c:spPr>
          <c:marker>
            <c:symbol val="none"/>
          </c:marker>
          <c:cat>
            <c:numRef>
              <c:f>Sheet1!$A$2:$A$29</c:f>
              <c:numCache>
                <c:formatCode>m/d/yyyy</c:formatCode>
                <c:ptCount val="28"/>
                <c:pt idx="0">
                  <c:v>44228</c:v>
                </c:pt>
                <c:pt idx="1">
                  <c:v>44229</c:v>
                </c:pt>
                <c:pt idx="2">
                  <c:v>44230</c:v>
                </c:pt>
                <c:pt idx="3">
                  <c:v>44231</c:v>
                </c:pt>
                <c:pt idx="4">
                  <c:v>44232</c:v>
                </c:pt>
                <c:pt idx="5">
                  <c:v>44233</c:v>
                </c:pt>
                <c:pt idx="6">
                  <c:v>44234</c:v>
                </c:pt>
                <c:pt idx="7">
                  <c:v>44235</c:v>
                </c:pt>
                <c:pt idx="8">
                  <c:v>44236</c:v>
                </c:pt>
                <c:pt idx="9">
                  <c:v>44237</c:v>
                </c:pt>
                <c:pt idx="10">
                  <c:v>44238</c:v>
                </c:pt>
                <c:pt idx="11">
                  <c:v>44239</c:v>
                </c:pt>
                <c:pt idx="12">
                  <c:v>44240</c:v>
                </c:pt>
                <c:pt idx="13">
                  <c:v>44241</c:v>
                </c:pt>
                <c:pt idx="14">
                  <c:v>44242</c:v>
                </c:pt>
                <c:pt idx="15">
                  <c:v>44243</c:v>
                </c:pt>
                <c:pt idx="16">
                  <c:v>44244</c:v>
                </c:pt>
                <c:pt idx="17">
                  <c:v>44245</c:v>
                </c:pt>
                <c:pt idx="18">
                  <c:v>44246</c:v>
                </c:pt>
                <c:pt idx="19">
                  <c:v>44247</c:v>
                </c:pt>
                <c:pt idx="20">
                  <c:v>44248</c:v>
                </c:pt>
                <c:pt idx="21">
                  <c:v>44249</c:v>
                </c:pt>
                <c:pt idx="22">
                  <c:v>44250</c:v>
                </c:pt>
                <c:pt idx="23">
                  <c:v>44251</c:v>
                </c:pt>
                <c:pt idx="24">
                  <c:v>44252</c:v>
                </c:pt>
                <c:pt idx="25">
                  <c:v>44253</c:v>
                </c:pt>
                <c:pt idx="26">
                  <c:v>44254</c:v>
                </c:pt>
                <c:pt idx="27">
                  <c:v>44255</c:v>
                </c:pt>
              </c:numCache>
            </c:numRef>
          </c:cat>
          <c:val>
            <c:numRef>
              <c:f>Sheet1!$E$2:$E$29</c:f>
              <c:numCache>
                <c:formatCode>General</c:formatCode>
                <c:ptCount val="28"/>
                <c:pt idx="0">
                  <c:v>-1757</c:v>
                </c:pt>
                <c:pt idx="1">
                  <c:v>-954</c:v>
                </c:pt>
                <c:pt idx="2">
                  <c:v>-728</c:v>
                </c:pt>
                <c:pt idx="3">
                  <c:v>18381</c:v>
                </c:pt>
                <c:pt idx="4">
                  <c:v>-314</c:v>
                </c:pt>
                <c:pt idx="5">
                  <c:v>159</c:v>
                </c:pt>
                <c:pt idx="6">
                  <c:v>-821</c:v>
                </c:pt>
                <c:pt idx="7">
                  <c:v>48</c:v>
                </c:pt>
                <c:pt idx="8">
                  <c:v>-221</c:v>
                </c:pt>
                <c:pt idx="9">
                  <c:v>-109</c:v>
                </c:pt>
                <c:pt idx="10">
                  <c:v>184</c:v>
                </c:pt>
                <c:pt idx="11">
                  <c:v>-296</c:v>
                </c:pt>
                <c:pt idx="12">
                  <c:v>-396</c:v>
                </c:pt>
                <c:pt idx="13">
                  <c:v>35</c:v>
                </c:pt>
                <c:pt idx="14">
                  <c:v>-44</c:v>
                </c:pt>
                <c:pt idx="15">
                  <c:v>163</c:v>
                </c:pt>
                <c:pt idx="16">
                  <c:v>365</c:v>
                </c:pt>
                <c:pt idx="17">
                  <c:v>7991</c:v>
                </c:pt>
                <c:pt idx="18">
                  <c:v>338</c:v>
                </c:pt>
                <c:pt idx="19">
                  <c:v>4388</c:v>
                </c:pt>
                <c:pt idx="20">
                  <c:v>1749</c:v>
                </c:pt>
                <c:pt idx="21">
                  <c:v>753</c:v>
                </c:pt>
                <c:pt idx="22">
                  <c:v>606</c:v>
                </c:pt>
                <c:pt idx="23">
                  <c:v>-101</c:v>
                </c:pt>
                <c:pt idx="24">
                  <c:v>-90</c:v>
                </c:pt>
                <c:pt idx="25">
                  <c:v>4331</c:v>
                </c:pt>
                <c:pt idx="26">
                  <c:v>-496</c:v>
                </c:pt>
                <c:pt idx="27">
                  <c:v>385</c:v>
                </c:pt>
              </c:numCache>
            </c:numRef>
          </c:val>
          <c:smooth val="0"/>
          <c:extLst>
            <c:ext xmlns:c16="http://schemas.microsoft.com/office/drawing/2014/chart" uri="{C3380CC4-5D6E-409C-BE32-E72D297353CC}">
              <c16:uniqueId val="{00000003-1283-4ADB-BA01-81BAD31C6AA7}"/>
            </c:ext>
          </c:extLst>
        </c:ser>
        <c:dLbls>
          <c:showLegendKey val="0"/>
          <c:showVal val="0"/>
          <c:showCatName val="0"/>
          <c:showSerName val="0"/>
          <c:showPercent val="0"/>
          <c:showBubbleSize val="0"/>
        </c:dLbls>
        <c:smooth val="0"/>
        <c:axId val="18818248"/>
        <c:axId val="18822512"/>
      </c:lineChart>
      <c:dateAx>
        <c:axId val="188182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8822512"/>
        <c:crosses val="autoZero"/>
        <c:auto val="1"/>
        <c:lblOffset val="100"/>
        <c:baseTimeUnit val="days"/>
      </c:dateAx>
      <c:valAx>
        <c:axId val="188225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88182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Honda 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-30</c:v>
                </c:pt>
                <c:pt idx="1">
                  <c:v>-25</c:v>
                </c:pt>
                <c:pt idx="2">
                  <c:v>-22</c:v>
                </c:pt>
                <c:pt idx="3">
                  <c:v>-42</c:v>
                </c:pt>
                <c:pt idx="4">
                  <c:v>-37</c:v>
                </c:pt>
                <c:pt idx="5">
                  <c:v>-31</c:v>
                </c:pt>
                <c:pt idx="6">
                  <c:v>-30</c:v>
                </c:pt>
              </c:numCache>
            </c:numRef>
          </c:val>
          <c:extLst>
            <c:ext xmlns:c16="http://schemas.microsoft.com/office/drawing/2014/chart" uri="{C3380CC4-5D6E-409C-BE32-E72D297353CC}">
              <c16:uniqueId val="{00000000-874C-446E-8B69-21733A1B4DCC}"/>
            </c:ext>
          </c:extLst>
        </c:ser>
        <c:ser>
          <c:idx val="1"/>
          <c:order val="1"/>
          <c:tx>
            <c:strRef>
              <c:f>Sheet1!$C$1</c:f>
              <c:strCache>
                <c:ptCount val="1"/>
                <c:pt idx="0">
                  <c:v>Yamaha Motor Argentina S.A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5</c:v>
                </c:pt>
                <c:pt idx="1">
                  <c:v>8</c:v>
                </c:pt>
                <c:pt idx="2">
                  <c:v>13</c:v>
                </c:pt>
                <c:pt idx="3">
                  <c:v>-4</c:v>
                </c:pt>
                <c:pt idx="4">
                  <c:v>0</c:v>
                </c:pt>
                <c:pt idx="5">
                  <c:v>2</c:v>
                </c:pt>
                <c:pt idx="6">
                  <c:v>8</c:v>
                </c:pt>
              </c:numCache>
            </c:numRef>
          </c:val>
          <c:extLst>
            <c:ext xmlns:c16="http://schemas.microsoft.com/office/drawing/2014/chart" uri="{C3380CC4-5D6E-409C-BE32-E72D297353CC}">
              <c16:uniqueId val="{00000001-874C-446E-8B69-21733A1B4DCC}"/>
            </c:ext>
          </c:extLst>
        </c:ser>
        <c:ser>
          <c:idx val="2"/>
          <c:order val="2"/>
          <c:tx>
            <c:strRef>
              <c:f>Sheet1!$D$1</c:f>
              <c:strCache>
                <c:ptCount val="1"/>
                <c:pt idx="0">
                  <c:v>Bajaj Argentina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3</c:v>
                </c:pt>
                <c:pt idx="1">
                  <c:v>6</c:v>
                </c:pt>
                <c:pt idx="2">
                  <c:v>5</c:v>
                </c:pt>
                <c:pt idx="3">
                  <c:v>1</c:v>
                </c:pt>
                <c:pt idx="4">
                  <c:v>2</c:v>
                </c:pt>
                <c:pt idx="5">
                  <c:v>-3</c:v>
                </c:pt>
                <c:pt idx="6">
                  <c:v>-1</c:v>
                </c:pt>
              </c:numCache>
            </c:numRef>
          </c:val>
          <c:extLst>
            <c:ext xmlns:c16="http://schemas.microsoft.com/office/drawing/2014/chart" uri="{C3380CC4-5D6E-409C-BE32-E72D297353CC}">
              <c16:uniqueId val="{00000002-874C-446E-8B69-21733A1B4DCC}"/>
            </c:ext>
          </c:extLst>
        </c:ser>
        <c:ser>
          <c:idx val="3"/>
          <c:order val="3"/>
          <c:tx>
            <c:strRef>
              <c:f>Sheet1!$E$1</c:f>
              <c:strCache>
                <c:ptCount val="1"/>
                <c:pt idx="0">
                  <c:v>Benelli</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-250</c:v>
                </c:pt>
                <c:pt idx="1">
                  <c:v>-102</c:v>
                </c:pt>
                <c:pt idx="2">
                  <c:v>-143</c:v>
                </c:pt>
                <c:pt idx="3">
                  <c:v>6617</c:v>
                </c:pt>
                <c:pt idx="4">
                  <c:v>1015</c:v>
                </c:pt>
                <c:pt idx="5">
                  <c:v>914</c:v>
                </c:pt>
                <c:pt idx="6">
                  <c:v>337</c:v>
                </c:pt>
              </c:numCache>
            </c:numRef>
          </c:val>
          <c:extLst>
            <c:ext xmlns:c16="http://schemas.microsoft.com/office/drawing/2014/chart" uri="{C3380CC4-5D6E-409C-BE32-E72D297353CC}">
              <c16:uniqueId val="{00000003-874C-446E-8B69-21733A1B4DCC}"/>
            </c:ext>
          </c:extLst>
        </c:ser>
        <c:dLbls>
          <c:showLegendKey val="0"/>
          <c:showVal val="0"/>
          <c:showCatName val="0"/>
          <c:showSerName val="0"/>
          <c:showPercent val="0"/>
          <c:showBubbleSize val="0"/>
        </c:dLbls>
        <c:gapWidth val="219"/>
        <c:overlap val="-27"/>
        <c:axId val="18820544"/>
        <c:axId val="18815624"/>
      </c:barChart>
      <c:catAx>
        <c:axId val="188205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8815624"/>
        <c:crosses val="autoZero"/>
        <c:auto val="1"/>
        <c:lblAlgn val="ctr"/>
        <c:lblOffset val="100"/>
        <c:noMultiLvlLbl val="0"/>
      </c:catAx>
      <c:valAx>
        <c:axId val="188156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88205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Honda Argentina</c:v>
                </c:pt>
              </c:strCache>
            </c:strRef>
          </c:tx>
          <c:spPr>
            <a:ln w="28575" cap="rnd">
              <a:solidFill>
                <a:schemeClr val="accent1"/>
              </a:solidFill>
              <a:round/>
            </a:ln>
            <a:effectLst/>
          </c:spPr>
          <c:marker>
            <c:symbol val="none"/>
          </c:marker>
          <c:cat>
            <c:numRef>
              <c:f>Sheet1!$A$2:$A$29</c:f>
              <c:numCache>
                <c:formatCode>m/d/yyyy</c:formatCode>
                <c:ptCount val="28"/>
                <c:pt idx="0">
                  <c:v>44228</c:v>
                </c:pt>
                <c:pt idx="1">
                  <c:v>44229</c:v>
                </c:pt>
                <c:pt idx="2">
                  <c:v>44230</c:v>
                </c:pt>
                <c:pt idx="3">
                  <c:v>44231</c:v>
                </c:pt>
                <c:pt idx="4">
                  <c:v>44232</c:v>
                </c:pt>
                <c:pt idx="5">
                  <c:v>44233</c:v>
                </c:pt>
                <c:pt idx="6">
                  <c:v>44234</c:v>
                </c:pt>
                <c:pt idx="7">
                  <c:v>44235</c:v>
                </c:pt>
                <c:pt idx="8">
                  <c:v>44236</c:v>
                </c:pt>
                <c:pt idx="9">
                  <c:v>44237</c:v>
                </c:pt>
                <c:pt idx="10">
                  <c:v>44238</c:v>
                </c:pt>
                <c:pt idx="11">
                  <c:v>44239</c:v>
                </c:pt>
                <c:pt idx="12">
                  <c:v>44240</c:v>
                </c:pt>
                <c:pt idx="13">
                  <c:v>44241</c:v>
                </c:pt>
                <c:pt idx="14">
                  <c:v>44242</c:v>
                </c:pt>
                <c:pt idx="15">
                  <c:v>44243</c:v>
                </c:pt>
                <c:pt idx="16">
                  <c:v>44244</c:v>
                </c:pt>
                <c:pt idx="17">
                  <c:v>44245</c:v>
                </c:pt>
                <c:pt idx="18">
                  <c:v>44246</c:v>
                </c:pt>
                <c:pt idx="19">
                  <c:v>44247</c:v>
                </c:pt>
                <c:pt idx="20">
                  <c:v>44248</c:v>
                </c:pt>
                <c:pt idx="21">
                  <c:v>44249</c:v>
                </c:pt>
                <c:pt idx="22">
                  <c:v>44250</c:v>
                </c:pt>
                <c:pt idx="23">
                  <c:v>44251</c:v>
                </c:pt>
                <c:pt idx="24">
                  <c:v>44252</c:v>
                </c:pt>
                <c:pt idx="25">
                  <c:v>44253</c:v>
                </c:pt>
                <c:pt idx="26">
                  <c:v>44254</c:v>
                </c:pt>
                <c:pt idx="27">
                  <c:v>44255</c:v>
                </c:pt>
              </c:numCache>
            </c:numRef>
          </c:cat>
          <c:val>
            <c:numRef>
              <c:f>Sheet1!$B$2:$B$29</c:f>
              <c:numCache>
                <c:formatCode>General</c:formatCode>
                <c:ptCount val="28"/>
                <c:pt idx="0">
                  <c:v>-2.33866842066798E-3</c:v>
                </c:pt>
                <c:pt idx="1">
                  <c:v>-2.8259570980733802E-3</c:v>
                </c:pt>
                <c:pt idx="2">
                  <c:v>-1.7540919066199401E-3</c:v>
                </c:pt>
                <c:pt idx="3">
                  <c:v>-3.50824535108765E-3</c:v>
                </c:pt>
                <c:pt idx="4">
                  <c:v>-2.5338216462434098E-3</c:v>
                </c:pt>
                <c:pt idx="5">
                  <c:v>-2.6313429984835702E-3</c:v>
                </c:pt>
                <c:pt idx="6">
                  <c:v>-3.50854965328707E-3</c:v>
                </c:pt>
                <c:pt idx="7">
                  <c:v>-2.6315045676096899E-3</c:v>
                </c:pt>
                <c:pt idx="8">
                  <c:v>-1.94931393895918E-3</c:v>
                </c:pt>
                <c:pt idx="9">
                  <c:v>-1.65694914725599E-3</c:v>
                </c:pt>
                <c:pt idx="10">
                  <c:v>-1.65697660251568E-3</c:v>
                </c:pt>
                <c:pt idx="11">
                  <c:v>-1.9494165396296899E-3</c:v>
                </c:pt>
                <c:pt idx="12">
                  <c:v>-4.6786909022855398E-3</c:v>
                </c:pt>
                <c:pt idx="13">
                  <c:v>-2.2419776192147199E-3</c:v>
                </c:pt>
                <c:pt idx="14">
                  <c:v>-2.5344663047578799E-3</c:v>
                </c:pt>
                <c:pt idx="15">
                  <c:v>-2.14460276595268E-3</c:v>
                </c:pt>
                <c:pt idx="16">
                  <c:v>-2.8270370020149998E-3</c:v>
                </c:pt>
                <c:pt idx="17">
                  <c:v>-5.94669422293279E-3</c:v>
                </c:pt>
                <c:pt idx="18">
                  <c:v>-4.2896738775434597E-3</c:v>
                </c:pt>
                <c:pt idx="19">
                  <c:v>-2.3399224900675199E-3</c:v>
                </c:pt>
                <c:pt idx="20">
                  <c:v>-2.3399772437213001E-3</c:v>
                </c:pt>
                <c:pt idx="21">
                  <c:v>-4.2900586665522702E-3</c:v>
                </c:pt>
                <c:pt idx="22">
                  <c:v>-2.7301544584884901E-3</c:v>
                </c:pt>
                <c:pt idx="23">
                  <c:v>-2.24268810546485E-3</c:v>
                </c:pt>
                <c:pt idx="24">
                  <c:v>-5.2655597289991904E-3</c:v>
                </c:pt>
                <c:pt idx="25">
                  <c:v>-5.4608680049693901E-3</c:v>
                </c:pt>
                <c:pt idx="26">
                  <c:v>-2.53554146487983E-3</c:v>
                </c:pt>
                <c:pt idx="27">
                  <c:v>-3.5108387393748401E-3</c:v>
                </c:pt>
              </c:numCache>
            </c:numRef>
          </c:val>
          <c:smooth val="0"/>
          <c:extLst>
            <c:ext xmlns:c16="http://schemas.microsoft.com/office/drawing/2014/chart" uri="{C3380CC4-5D6E-409C-BE32-E72D297353CC}">
              <c16:uniqueId val="{00000000-4BA3-4CA6-90E3-CAECE923718E}"/>
            </c:ext>
          </c:extLst>
        </c:ser>
        <c:ser>
          <c:idx val="1"/>
          <c:order val="1"/>
          <c:tx>
            <c:strRef>
              <c:f>Sheet1!$C$1</c:f>
              <c:strCache>
                <c:ptCount val="1"/>
                <c:pt idx="0">
                  <c:v>Yamaha Motor Argentina S.A</c:v>
                </c:pt>
              </c:strCache>
            </c:strRef>
          </c:tx>
          <c:spPr>
            <a:ln w="28575" cap="rnd">
              <a:solidFill>
                <a:schemeClr val="accent2"/>
              </a:solidFill>
              <a:round/>
            </a:ln>
            <a:effectLst/>
          </c:spPr>
          <c:marker>
            <c:symbol val="none"/>
          </c:marker>
          <c:cat>
            <c:numRef>
              <c:f>Sheet1!$A$2:$A$29</c:f>
              <c:numCache>
                <c:formatCode>m/d/yyyy</c:formatCode>
                <c:ptCount val="28"/>
                <c:pt idx="0">
                  <c:v>44228</c:v>
                </c:pt>
                <c:pt idx="1">
                  <c:v>44229</c:v>
                </c:pt>
                <c:pt idx="2">
                  <c:v>44230</c:v>
                </c:pt>
                <c:pt idx="3">
                  <c:v>44231</c:v>
                </c:pt>
                <c:pt idx="4">
                  <c:v>44232</c:v>
                </c:pt>
                <c:pt idx="5">
                  <c:v>44233</c:v>
                </c:pt>
                <c:pt idx="6">
                  <c:v>44234</c:v>
                </c:pt>
                <c:pt idx="7">
                  <c:v>44235</c:v>
                </c:pt>
                <c:pt idx="8">
                  <c:v>44236</c:v>
                </c:pt>
                <c:pt idx="9">
                  <c:v>44237</c:v>
                </c:pt>
                <c:pt idx="10">
                  <c:v>44238</c:v>
                </c:pt>
                <c:pt idx="11">
                  <c:v>44239</c:v>
                </c:pt>
                <c:pt idx="12">
                  <c:v>44240</c:v>
                </c:pt>
                <c:pt idx="13">
                  <c:v>44241</c:v>
                </c:pt>
                <c:pt idx="14">
                  <c:v>44242</c:v>
                </c:pt>
                <c:pt idx="15">
                  <c:v>44243</c:v>
                </c:pt>
                <c:pt idx="16">
                  <c:v>44244</c:v>
                </c:pt>
                <c:pt idx="17">
                  <c:v>44245</c:v>
                </c:pt>
                <c:pt idx="18">
                  <c:v>44246</c:v>
                </c:pt>
                <c:pt idx="19">
                  <c:v>44247</c:v>
                </c:pt>
                <c:pt idx="20">
                  <c:v>44248</c:v>
                </c:pt>
                <c:pt idx="21">
                  <c:v>44249</c:v>
                </c:pt>
                <c:pt idx="22">
                  <c:v>44250</c:v>
                </c:pt>
                <c:pt idx="23">
                  <c:v>44251</c:v>
                </c:pt>
                <c:pt idx="24">
                  <c:v>44252</c:v>
                </c:pt>
                <c:pt idx="25">
                  <c:v>44253</c:v>
                </c:pt>
                <c:pt idx="26">
                  <c:v>44254</c:v>
                </c:pt>
                <c:pt idx="27">
                  <c:v>44255</c:v>
                </c:pt>
              </c:numCache>
            </c:numRef>
          </c:cat>
          <c:val>
            <c:numRef>
              <c:f>Sheet1!$C$2:$C$29</c:f>
              <c:numCache>
                <c:formatCode>General</c:formatCode>
                <c:ptCount val="28"/>
                <c:pt idx="0">
                  <c:v>-8.9943785134291099E-4</c:v>
                </c:pt>
                <c:pt idx="1">
                  <c:v>-1.5990150067558401E-3</c:v>
                </c:pt>
                <c:pt idx="2">
                  <c:v>9.9940035978412904E-4</c:v>
                </c:pt>
                <c:pt idx="3">
                  <c:v>0</c:v>
                </c:pt>
                <c:pt idx="4">
                  <c:v>3.9975614874926299E-4</c:v>
                </c:pt>
                <c:pt idx="5">
                  <c:v>-7.9950910141173297E-4</c:v>
                </c:pt>
                <c:pt idx="6">
                  <c:v>2.1986676074298999E-3</c:v>
                </c:pt>
                <c:pt idx="7">
                  <c:v>3.2979289006503901E-3</c:v>
                </c:pt>
                <c:pt idx="8">
                  <c:v>7.9947154930590898E-4</c:v>
                </c:pt>
                <c:pt idx="9">
                  <c:v>2.8980611970591701E-3</c:v>
                </c:pt>
                <c:pt idx="10">
                  <c:v>1.49895373029625E-3</c:v>
                </c:pt>
                <c:pt idx="11">
                  <c:v>1.3990025112095099E-3</c:v>
                </c:pt>
                <c:pt idx="12">
                  <c:v>-3.9970941125801499E-4</c:v>
                </c:pt>
                <c:pt idx="13">
                  <c:v>-1.5988440357621401E-3</c:v>
                </c:pt>
                <c:pt idx="14">
                  <c:v>-1.2990815493446101E-3</c:v>
                </c:pt>
                <c:pt idx="15">
                  <c:v>1.99861296260395E-3</c:v>
                </c:pt>
                <c:pt idx="16">
                  <c:v>5.9957190565935905E-4</c:v>
                </c:pt>
                <c:pt idx="17">
                  <c:v>-2.1984171396594501E-3</c:v>
                </c:pt>
                <c:pt idx="18">
                  <c:v>-4.99651243432084E-4</c:v>
                </c:pt>
                <c:pt idx="19">
                  <c:v>1.9986149598328401E-3</c:v>
                </c:pt>
                <c:pt idx="20">
                  <c:v>1.0992162588074699E-3</c:v>
                </c:pt>
                <c:pt idx="21">
                  <c:v>8.9934887141709398E-4</c:v>
                </c:pt>
                <c:pt idx="22">
                  <c:v>1.8986083201013701E-3</c:v>
                </c:pt>
                <c:pt idx="23">
                  <c:v>7.9939885206324797E-4</c:v>
                </c:pt>
                <c:pt idx="24">
                  <c:v>-8.9931651944522202E-4</c:v>
                </c:pt>
                <c:pt idx="25">
                  <c:v>-1.1990994762933001E-3</c:v>
                </c:pt>
                <c:pt idx="26">
                  <c:v>-1.99852309143543E-4</c:v>
                </c:pt>
                <c:pt idx="27">
                  <c:v>1.49889531415347E-3</c:v>
                </c:pt>
              </c:numCache>
            </c:numRef>
          </c:val>
          <c:smooth val="0"/>
          <c:extLst>
            <c:ext xmlns:c16="http://schemas.microsoft.com/office/drawing/2014/chart" uri="{C3380CC4-5D6E-409C-BE32-E72D297353CC}">
              <c16:uniqueId val="{00000001-4BA3-4CA6-90E3-CAECE923718E}"/>
            </c:ext>
          </c:extLst>
        </c:ser>
        <c:ser>
          <c:idx val="2"/>
          <c:order val="2"/>
          <c:tx>
            <c:strRef>
              <c:f>Sheet1!$D$1</c:f>
              <c:strCache>
                <c:ptCount val="1"/>
                <c:pt idx="0">
                  <c:v>Bajaj Argentina</c:v>
                </c:pt>
              </c:strCache>
            </c:strRef>
          </c:tx>
          <c:spPr>
            <a:ln w="28575" cap="rnd">
              <a:solidFill>
                <a:schemeClr val="accent3"/>
              </a:solidFill>
              <a:round/>
            </a:ln>
            <a:effectLst/>
          </c:spPr>
          <c:marker>
            <c:symbol val="none"/>
          </c:marker>
          <c:cat>
            <c:numRef>
              <c:f>Sheet1!$A$2:$A$29</c:f>
              <c:numCache>
                <c:formatCode>m/d/yyyy</c:formatCode>
                <c:ptCount val="28"/>
                <c:pt idx="0">
                  <c:v>44228</c:v>
                </c:pt>
                <c:pt idx="1">
                  <c:v>44229</c:v>
                </c:pt>
                <c:pt idx="2">
                  <c:v>44230</c:v>
                </c:pt>
                <c:pt idx="3">
                  <c:v>44231</c:v>
                </c:pt>
                <c:pt idx="4">
                  <c:v>44232</c:v>
                </c:pt>
                <c:pt idx="5">
                  <c:v>44233</c:v>
                </c:pt>
                <c:pt idx="6">
                  <c:v>44234</c:v>
                </c:pt>
                <c:pt idx="7">
                  <c:v>44235</c:v>
                </c:pt>
                <c:pt idx="8">
                  <c:v>44236</c:v>
                </c:pt>
                <c:pt idx="9">
                  <c:v>44237</c:v>
                </c:pt>
                <c:pt idx="10">
                  <c:v>44238</c:v>
                </c:pt>
                <c:pt idx="11">
                  <c:v>44239</c:v>
                </c:pt>
                <c:pt idx="12">
                  <c:v>44240</c:v>
                </c:pt>
                <c:pt idx="13">
                  <c:v>44241</c:v>
                </c:pt>
                <c:pt idx="14">
                  <c:v>44242</c:v>
                </c:pt>
                <c:pt idx="15">
                  <c:v>44243</c:v>
                </c:pt>
                <c:pt idx="16">
                  <c:v>44244</c:v>
                </c:pt>
                <c:pt idx="17">
                  <c:v>44245</c:v>
                </c:pt>
                <c:pt idx="18">
                  <c:v>44246</c:v>
                </c:pt>
                <c:pt idx="19">
                  <c:v>44247</c:v>
                </c:pt>
                <c:pt idx="20">
                  <c:v>44248</c:v>
                </c:pt>
                <c:pt idx="21">
                  <c:v>44249</c:v>
                </c:pt>
                <c:pt idx="22">
                  <c:v>44250</c:v>
                </c:pt>
                <c:pt idx="23">
                  <c:v>44251</c:v>
                </c:pt>
                <c:pt idx="24">
                  <c:v>44252</c:v>
                </c:pt>
                <c:pt idx="25">
                  <c:v>44253</c:v>
                </c:pt>
                <c:pt idx="26">
                  <c:v>44254</c:v>
                </c:pt>
                <c:pt idx="27">
                  <c:v>44255</c:v>
                </c:pt>
              </c:numCache>
            </c:numRef>
          </c:cat>
          <c:val>
            <c:numRef>
              <c:f>Sheet1!$D$2:$D$29</c:f>
              <c:numCache>
                <c:formatCode>General</c:formatCode>
                <c:ptCount val="28"/>
                <c:pt idx="0">
                  <c:v>-3.2527306673952798E-3</c:v>
                </c:pt>
                <c:pt idx="1">
                  <c:v>6.5056729468096204E-4</c:v>
                </c:pt>
                <c:pt idx="2">
                  <c:v>1.9516891869913401E-3</c:v>
                </c:pt>
                <c:pt idx="3">
                  <c:v>-1.3011007312186101E-3</c:v>
                </c:pt>
                <c:pt idx="4">
                  <c:v>3.9033529802100001E-3</c:v>
                </c:pt>
                <c:pt idx="5">
                  <c:v>-5.20426749934947E-3</c:v>
                </c:pt>
                <c:pt idx="6">
                  <c:v>-4.5539710627667297E-3</c:v>
                </c:pt>
                <c:pt idx="7">
                  <c:v>1.9517907680296699E-3</c:v>
                </c:pt>
                <c:pt idx="8">
                  <c:v>5.85525802170349E-3</c:v>
                </c:pt>
                <c:pt idx="9">
                  <c:v>1.04087381356649E-2</c:v>
                </c:pt>
                <c:pt idx="10">
                  <c:v>4.5533489881808102E-3</c:v>
                </c:pt>
                <c:pt idx="11">
                  <c:v>1.30089761935736E-3</c:v>
                </c:pt>
                <c:pt idx="12">
                  <c:v>-2.6017613924627001E-3</c:v>
                </c:pt>
                <c:pt idx="13">
                  <c:v>1.9513718143855099E-3</c:v>
                </c:pt>
                <c:pt idx="14">
                  <c:v>5.2035566309572602E-3</c:v>
                </c:pt>
                <c:pt idx="15">
                  <c:v>-1.9512322031362799E-3</c:v>
                </c:pt>
                <c:pt idx="16">
                  <c:v>-1.9512702769502899E-3</c:v>
                </c:pt>
                <c:pt idx="17">
                  <c:v>-1.9513083522501801E-3</c:v>
                </c:pt>
                <c:pt idx="18">
                  <c:v>0</c:v>
                </c:pt>
                <c:pt idx="19">
                  <c:v>-3.25224404839339E-3</c:v>
                </c:pt>
                <c:pt idx="20">
                  <c:v>-3.9028197872963198E-3</c:v>
                </c:pt>
                <c:pt idx="21">
                  <c:v>2.60198140884283E-3</c:v>
                </c:pt>
                <c:pt idx="22">
                  <c:v>9.7571764032445898E-3</c:v>
                </c:pt>
                <c:pt idx="23">
                  <c:v>1.9512448942425301E-3</c:v>
                </c:pt>
                <c:pt idx="24">
                  <c:v>1.95120682141905E-3</c:v>
                </c:pt>
                <c:pt idx="25">
                  <c:v>0</c:v>
                </c:pt>
                <c:pt idx="26">
                  <c:v>3.9023375001625998E-3</c:v>
                </c:pt>
                <c:pt idx="27">
                  <c:v>3.25182101977107E-3</c:v>
                </c:pt>
              </c:numCache>
            </c:numRef>
          </c:val>
          <c:smooth val="0"/>
          <c:extLst>
            <c:ext xmlns:c16="http://schemas.microsoft.com/office/drawing/2014/chart" uri="{C3380CC4-5D6E-409C-BE32-E72D297353CC}">
              <c16:uniqueId val="{00000002-4BA3-4CA6-90E3-CAECE923718E}"/>
            </c:ext>
          </c:extLst>
        </c:ser>
        <c:ser>
          <c:idx val="3"/>
          <c:order val="3"/>
          <c:tx>
            <c:strRef>
              <c:f>Sheet1!$E$1</c:f>
              <c:strCache>
                <c:ptCount val="1"/>
                <c:pt idx="0">
                  <c:v>Benelli</c:v>
                </c:pt>
              </c:strCache>
            </c:strRef>
          </c:tx>
          <c:spPr>
            <a:ln w="28575" cap="rnd">
              <a:solidFill>
                <a:schemeClr val="accent4"/>
              </a:solidFill>
              <a:round/>
            </a:ln>
            <a:effectLst/>
          </c:spPr>
          <c:marker>
            <c:symbol val="none"/>
          </c:marker>
          <c:cat>
            <c:numRef>
              <c:f>Sheet1!$A$2:$A$29</c:f>
              <c:numCache>
                <c:formatCode>m/d/yyyy</c:formatCode>
                <c:ptCount val="28"/>
                <c:pt idx="0">
                  <c:v>44228</c:v>
                </c:pt>
                <c:pt idx="1">
                  <c:v>44229</c:v>
                </c:pt>
                <c:pt idx="2">
                  <c:v>44230</c:v>
                </c:pt>
                <c:pt idx="3">
                  <c:v>44231</c:v>
                </c:pt>
                <c:pt idx="4">
                  <c:v>44232</c:v>
                </c:pt>
                <c:pt idx="5">
                  <c:v>44233</c:v>
                </c:pt>
                <c:pt idx="6">
                  <c:v>44234</c:v>
                </c:pt>
                <c:pt idx="7">
                  <c:v>44235</c:v>
                </c:pt>
                <c:pt idx="8">
                  <c:v>44236</c:v>
                </c:pt>
                <c:pt idx="9">
                  <c:v>44237</c:v>
                </c:pt>
                <c:pt idx="10">
                  <c:v>44238</c:v>
                </c:pt>
                <c:pt idx="11">
                  <c:v>44239</c:v>
                </c:pt>
                <c:pt idx="12">
                  <c:v>44240</c:v>
                </c:pt>
                <c:pt idx="13">
                  <c:v>44241</c:v>
                </c:pt>
                <c:pt idx="14">
                  <c:v>44242</c:v>
                </c:pt>
                <c:pt idx="15">
                  <c:v>44243</c:v>
                </c:pt>
                <c:pt idx="16">
                  <c:v>44244</c:v>
                </c:pt>
                <c:pt idx="17">
                  <c:v>44245</c:v>
                </c:pt>
                <c:pt idx="18">
                  <c:v>44246</c:v>
                </c:pt>
                <c:pt idx="19">
                  <c:v>44247</c:v>
                </c:pt>
                <c:pt idx="20">
                  <c:v>44248</c:v>
                </c:pt>
                <c:pt idx="21">
                  <c:v>44249</c:v>
                </c:pt>
                <c:pt idx="22">
                  <c:v>44250</c:v>
                </c:pt>
                <c:pt idx="23">
                  <c:v>44251</c:v>
                </c:pt>
                <c:pt idx="24">
                  <c:v>44252</c:v>
                </c:pt>
                <c:pt idx="25">
                  <c:v>44253</c:v>
                </c:pt>
                <c:pt idx="26">
                  <c:v>44254</c:v>
                </c:pt>
                <c:pt idx="27">
                  <c:v>44255</c:v>
                </c:pt>
              </c:numCache>
            </c:numRef>
          </c:cat>
          <c:val>
            <c:numRef>
              <c:f>Sheet1!$E$2:$E$29</c:f>
              <c:numCache>
                <c:formatCode>General</c:formatCode>
                <c:ptCount val="28"/>
                <c:pt idx="0">
                  <c:v>-0.113387318689999</c:v>
                </c:pt>
                <c:pt idx="1">
                  <c:v>-6.1635910089100701E-2</c:v>
                </c:pt>
                <c:pt idx="2">
                  <c:v>-4.7063539010049497E-2</c:v>
                </c:pt>
                <c:pt idx="3">
                  <c:v>1.18884922680496</c:v>
                </c:pt>
                <c:pt idx="4">
                  <c:v>-2.0070335660384402E-2</c:v>
                </c:pt>
                <c:pt idx="5">
                  <c:v>1.0165044521616399E-2</c:v>
                </c:pt>
                <c:pt idx="6">
                  <c:v>-5.2482096317751303E-2</c:v>
                </c:pt>
                <c:pt idx="7">
                  <c:v>3.0699919796459501E-3</c:v>
                </c:pt>
                <c:pt idx="8">
                  <c:v>-1.41343208171044E-2</c:v>
                </c:pt>
                <c:pt idx="9">
                  <c:v>-6.9722115791163702E-3</c:v>
                </c:pt>
                <c:pt idx="10">
                  <c:v>1.17704255264707E-2</c:v>
                </c:pt>
                <c:pt idx="11">
                  <c:v>-1.8932803897087399E-2</c:v>
                </c:pt>
                <c:pt idx="12">
                  <c:v>-2.5333817831937E-2</c:v>
                </c:pt>
                <c:pt idx="13">
                  <c:v>2.2396674541763999E-3</c:v>
                </c:pt>
                <c:pt idx="14">
                  <c:v>-2.81551888413308E-3</c:v>
                </c:pt>
                <c:pt idx="15">
                  <c:v>1.0430511357419099E-2</c:v>
                </c:pt>
                <c:pt idx="16">
                  <c:v>2.3354230570879798E-2</c:v>
                </c:pt>
                <c:pt idx="17">
                  <c:v>0.51117830725839897</c:v>
                </c:pt>
                <c:pt idx="18">
                  <c:v>2.1511644928025101E-2</c:v>
                </c:pt>
                <c:pt idx="19">
                  <c:v>0.27920945799768399</c:v>
                </c:pt>
                <c:pt idx="20">
                  <c:v>0.110979410749457</c:v>
                </c:pt>
                <c:pt idx="21">
                  <c:v>4.7727190617835799E-2</c:v>
                </c:pt>
                <c:pt idx="22">
                  <c:v>3.83916070625352E-2</c:v>
                </c:pt>
                <c:pt idx="23">
                  <c:v>-6.3961455940056101E-3</c:v>
                </c:pt>
                <c:pt idx="24">
                  <c:v>-5.6999002517455896E-3</c:v>
                </c:pt>
                <c:pt idx="25">
                  <c:v>0.27430750181298802</c:v>
                </c:pt>
                <c:pt idx="26">
                  <c:v>-3.1328637406393099E-2</c:v>
                </c:pt>
                <c:pt idx="27">
                  <c:v>2.43252122927618E-2</c:v>
                </c:pt>
              </c:numCache>
            </c:numRef>
          </c:val>
          <c:smooth val="0"/>
          <c:extLst>
            <c:ext xmlns:c16="http://schemas.microsoft.com/office/drawing/2014/chart" uri="{C3380CC4-5D6E-409C-BE32-E72D297353CC}">
              <c16:uniqueId val="{00000003-4BA3-4CA6-90E3-CAECE923718E}"/>
            </c:ext>
          </c:extLst>
        </c:ser>
        <c:dLbls>
          <c:showLegendKey val="0"/>
          <c:showVal val="0"/>
          <c:showCatName val="0"/>
          <c:showSerName val="0"/>
          <c:showPercent val="0"/>
          <c:showBubbleSize val="0"/>
        </c:dLbls>
        <c:smooth val="0"/>
        <c:axId val="18827432"/>
        <c:axId val="18828088"/>
      </c:lineChart>
      <c:dateAx>
        <c:axId val="188274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8828088"/>
        <c:crosses val="autoZero"/>
        <c:auto val="1"/>
        <c:lblOffset val="100"/>
        <c:baseTimeUnit val="days"/>
      </c:dateAx>
      <c:valAx>
        <c:axId val="188280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88274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Honda Argentina</c:v>
                </c:pt>
              </c:strCache>
            </c:strRef>
          </c:tx>
          <c:spPr>
            <a:ln w="28575" cap="rnd">
              <a:solidFill>
                <a:schemeClr val="accent1"/>
              </a:solidFill>
              <a:round/>
            </a:ln>
            <a:effectLst/>
          </c:spPr>
          <c:marker>
            <c:symbol val="none"/>
          </c:marker>
          <c:cat>
            <c:numRef>
              <c:f>Sheet1!$A$2:$A$29</c:f>
              <c:numCache>
                <c:formatCode>m/d/yyyy</c:formatCode>
                <c:ptCount val="28"/>
                <c:pt idx="0">
                  <c:v>44228</c:v>
                </c:pt>
                <c:pt idx="1">
                  <c:v>44229</c:v>
                </c:pt>
                <c:pt idx="2">
                  <c:v>44230</c:v>
                </c:pt>
                <c:pt idx="3">
                  <c:v>44231</c:v>
                </c:pt>
                <c:pt idx="4">
                  <c:v>44232</c:v>
                </c:pt>
                <c:pt idx="5">
                  <c:v>44233</c:v>
                </c:pt>
                <c:pt idx="6">
                  <c:v>44234</c:v>
                </c:pt>
                <c:pt idx="7">
                  <c:v>44235</c:v>
                </c:pt>
                <c:pt idx="8">
                  <c:v>44236</c:v>
                </c:pt>
                <c:pt idx="9">
                  <c:v>44237</c:v>
                </c:pt>
                <c:pt idx="10">
                  <c:v>44238</c:v>
                </c:pt>
                <c:pt idx="11">
                  <c:v>44239</c:v>
                </c:pt>
                <c:pt idx="12">
                  <c:v>44240</c:v>
                </c:pt>
                <c:pt idx="13">
                  <c:v>44241</c:v>
                </c:pt>
                <c:pt idx="14">
                  <c:v>44242</c:v>
                </c:pt>
                <c:pt idx="15">
                  <c:v>44243</c:v>
                </c:pt>
                <c:pt idx="16">
                  <c:v>44244</c:v>
                </c:pt>
                <c:pt idx="17">
                  <c:v>44245</c:v>
                </c:pt>
                <c:pt idx="18">
                  <c:v>44246</c:v>
                </c:pt>
                <c:pt idx="19">
                  <c:v>44247</c:v>
                </c:pt>
                <c:pt idx="20">
                  <c:v>44248</c:v>
                </c:pt>
                <c:pt idx="21">
                  <c:v>44249</c:v>
                </c:pt>
                <c:pt idx="22">
                  <c:v>44250</c:v>
                </c:pt>
                <c:pt idx="23">
                  <c:v>44251</c:v>
                </c:pt>
                <c:pt idx="24">
                  <c:v>44252</c:v>
                </c:pt>
                <c:pt idx="25">
                  <c:v>44253</c:v>
                </c:pt>
                <c:pt idx="26">
                  <c:v>44254</c:v>
                </c:pt>
                <c:pt idx="27">
                  <c:v>44255</c:v>
                </c:pt>
              </c:numCache>
            </c:numRef>
          </c:cat>
          <c:val>
            <c:numRef>
              <c:f>Sheet1!$B$2:$B$29</c:f>
              <c:numCache>
                <c:formatCode>General</c:formatCode>
                <c:ptCount val="28"/>
                <c:pt idx="0">
                  <c:v>0</c:v>
                </c:pt>
                <c:pt idx="1">
                  <c:v>0</c:v>
                </c:pt>
                <c:pt idx="2">
                  <c:v>0</c:v>
                </c:pt>
                <c:pt idx="3">
                  <c:v>0</c:v>
                </c:pt>
                <c:pt idx="4">
                  <c:v>0</c:v>
                </c:pt>
                <c:pt idx="5">
                  <c:v>0</c:v>
                </c:pt>
                <c:pt idx="6">
                  <c:v>0</c:v>
                </c:pt>
                <c:pt idx="7">
                  <c:v>0</c:v>
                </c:pt>
                <c:pt idx="8">
                  <c:v>1</c:v>
                </c:pt>
                <c:pt idx="9">
                  <c:v>1</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2</c:v>
                </c:pt>
                <c:pt idx="25">
                  <c:v>1</c:v>
                </c:pt>
                <c:pt idx="26">
                  <c:v>0</c:v>
                </c:pt>
                <c:pt idx="27">
                  <c:v>1</c:v>
                </c:pt>
              </c:numCache>
            </c:numRef>
          </c:val>
          <c:smooth val="0"/>
          <c:extLst>
            <c:ext xmlns:c16="http://schemas.microsoft.com/office/drawing/2014/chart" uri="{C3380CC4-5D6E-409C-BE32-E72D297353CC}">
              <c16:uniqueId val="{00000000-EC15-48FC-A03B-12A62121195C}"/>
            </c:ext>
          </c:extLst>
        </c:ser>
        <c:ser>
          <c:idx val="1"/>
          <c:order val="1"/>
          <c:tx>
            <c:strRef>
              <c:f>Sheet1!$C$1</c:f>
              <c:strCache>
                <c:ptCount val="1"/>
                <c:pt idx="0">
                  <c:v>Yamaha Motor Argentina S.A</c:v>
                </c:pt>
              </c:strCache>
            </c:strRef>
          </c:tx>
          <c:spPr>
            <a:ln w="28575" cap="rnd">
              <a:solidFill>
                <a:schemeClr val="accent2"/>
              </a:solidFill>
              <a:round/>
            </a:ln>
            <a:effectLst/>
          </c:spPr>
          <c:marker>
            <c:symbol val="none"/>
          </c:marker>
          <c:cat>
            <c:numRef>
              <c:f>Sheet1!$A$2:$A$29</c:f>
              <c:numCache>
                <c:formatCode>m/d/yyyy</c:formatCode>
                <c:ptCount val="28"/>
                <c:pt idx="0">
                  <c:v>44228</c:v>
                </c:pt>
                <c:pt idx="1">
                  <c:v>44229</c:v>
                </c:pt>
                <c:pt idx="2">
                  <c:v>44230</c:v>
                </c:pt>
                <c:pt idx="3">
                  <c:v>44231</c:v>
                </c:pt>
                <c:pt idx="4">
                  <c:v>44232</c:v>
                </c:pt>
                <c:pt idx="5">
                  <c:v>44233</c:v>
                </c:pt>
                <c:pt idx="6">
                  <c:v>44234</c:v>
                </c:pt>
                <c:pt idx="7">
                  <c:v>44235</c:v>
                </c:pt>
                <c:pt idx="8">
                  <c:v>44236</c:v>
                </c:pt>
                <c:pt idx="9">
                  <c:v>44237</c:v>
                </c:pt>
                <c:pt idx="10">
                  <c:v>44238</c:v>
                </c:pt>
                <c:pt idx="11">
                  <c:v>44239</c:v>
                </c:pt>
                <c:pt idx="12">
                  <c:v>44240</c:v>
                </c:pt>
                <c:pt idx="13">
                  <c:v>44241</c:v>
                </c:pt>
                <c:pt idx="14">
                  <c:v>44242</c:v>
                </c:pt>
                <c:pt idx="15">
                  <c:v>44243</c:v>
                </c:pt>
                <c:pt idx="16">
                  <c:v>44244</c:v>
                </c:pt>
                <c:pt idx="17">
                  <c:v>44245</c:v>
                </c:pt>
                <c:pt idx="18">
                  <c:v>44246</c:v>
                </c:pt>
                <c:pt idx="19">
                  <c:v>44247</c:v>
                </c:pt>
                <c:pt idx="20">
                  <c:v>44248</c:v>
                </c:pt>
                <c:pt idx="21">
                  <c:v>44249</c:v>
                </c:pt>
                <c:pt idx="22">
                  <c:v>44250</c:v>
                </c:pt>
                <c:pt idx="23">
                  <c:v>44251</c:v>
                </c:pt>
                <c:pt idx="24">
                  <c:v>44252</c:v>
                </c:pt>
                <c:pt idx="25">
                  <c:v>44253</c:v>
                </c:pt>
                <c:pt idx="26">
                  <c:v>44254</c:v>
                </c:pt>
                <c:pt idx="27">
                  <c:v>44255</c:v>
                </c:pt>
              </c:numCache>
            </c:numRef>
          </c:cat>
          <c:val>
            <c:numRef>
              <c:f>Sheet1!$C$2:$C$29</c:f>
              <c:numCache>
                <c:formatCode>General</c:formatCode>
                <c:ptCount val="28"/>
                <c:pt idx="0">
                  <c:v>0</c:v>
                </c:pt>
                <c:pt idx="1">
                  <c:v>3</c:v>
                </c:pt>
                <c:pt idx="2">
                  <c:v>4</c:v>
                </c:pt>
                <c:pt idx="3">
                  <c:v>3</c:v>
                </c:pt>
                <c:pt idx="4">
                  <c:v>4</c:v>
                </c:pt>
                <c:pt idx="5">
                  <c:v>0</c:v>
                </c:pt>
                <c:pt idx="6">
                  <c:v>0</c:v>
                </c:pt>
                <c:pt idx="7">
                  <c:v>2</c:v>
                </c:pt>
                <c:pt idx="8">
                  <c:v>3</c:v>
                </c:pt>
                <c:pt idx="9">
                  <c:v>2</c:v>
                </c:pt>
                <c:pt idx="10">
                  <c:v>2</c:v>
                </c:pt>
                <c:pt idx="11">
                  <c:v>4</c:v>
                </c:pt>
                <c:pt idx="12">
                  <c:v>0</c:v>
                </c:pt>
                <c:pt idx="13">
                  <c:v>1</c:v>
                </c:pt>
                <c:pt idx="14">
                  <c:v>0</c:v>
                </c:pt>
                <c:pt idx="15">
                  <c:v>1</c:v>
                </c:pt>
                <c:pt idx="16">
                  <c:v>4</c:v>
                </c:pt>
                <c:pt idx="17">
                  <c:v>4</c:v>
                </c:pt>
                <c:pt idx="18">
                  <c:v>4</c:v>
                </c:pt>
                <c:pt idx="19">
                  <c:v>0</c:v>
                </c:pt>
                <c:pt idx="20">
                  <c:v>0</c:v>
                </c:pt>
                <c:pt idx="21">
                  <c:v>3</c:v>
                </c:pt>
                <c:pt idx="22">
                  <c:v>3</c:v>
                </c:pt>
                <c:pt idx="23">
                  <c:v>4</c:v>
                </c:pt>
                <c:pt idx="24">
                  <c:v>4</c:v>
                </c:pt>
                <c:pt idx="25">
                  <c:v>4</c:v>
                </c:pt>
                <c:pt idx="26">
                  <c:v>0</c:v>
                </c:pt>
                <c:pt idx="27">
                  <c:v>0</c:v>
                </c:pt>
              </c:numCache>
            </c:numRef>
          </c:val>
          <c:smooth val="0"/>
          <c:extLst>
            <c:ext xmlns:c16="http://schemas.microsoft.com/office/drawing/2014/chart" uri="{C3380CC4-5D6E-409C-BE32-E72D297353CC}">
              <c16:uniqueId val="{00000001-EC15-48FC-A03B-12A62121195C}"/>
            </c:ext>
          </c:extLst>
        </c:ser>
        <c:ser>
          <c:idx val="2"/>
          <c:order val="2"/>
          <c:tx>
            <c:strRef>
              <c:f>Sheet1!$D$1</c:f>
              <c:strCache>
                <c:ptCount val="1"/>
                <c:pt idx="0">
                  <c:v>Bajaj Argentina</c:v>
                </c:pt>
              </c:strCache>
            </c:strRef>
          </c:tx>
          <c:spPr>
            <a:ln w="28575" cap="rnd">
              <a:solidFill>
                <a:schemeClr val="accent3"/>
              </a:solidFill>
              <a:round/>
            </a:ln>
            <a:effectLst/>
          </c:spPr>
          <c:marker>
            <c:symbol val="none"/>
          </c:marker>
          <c:cat>
            <c:numRef>
              <c:f>Sheet1!$A$2:$A$29</c:f>
              <c:numCache>
                <c:formatCode>m/d/yyyy</c:formatCode>
                <c:ptCount val="28"/>
                <c:pt idx="0">
                  <c:v>44228</c:v>
                </c:pt>
                <c:pt idx="1">
                  <c:v>44229</c:v>
                </c:pt>
                <c:pt idx="2">
                  <c:v>44230</c:v>
                </c:pt>
                <c:pt idx="3">
                  <c:v>44231</c:v>
                </c:pt>
                <c:pt idx="4">
                  <c:v>44232</c:v>
                </c:pt>
                <c:pt idx="5">
                  <c:v>44233</c:v>
                </c:pt>
                <c:pt idx="6">
                  <c:v>44234</c:v>
                </c:pt>
                <c:pt idx="7">
                  <c:v>44235</c:v>
                </c:pt>
                <c:pt idx="8">
                  <c:v>44236</c:v>
                </c:pt>
                <c:pt idx="9">
                  <c:v>44237</c:v>
                </c:pt>
                <c:pt idx="10">
                  <c:v>44238</c:v>
                </c:pt>
                <c:pt idx="11">
                  <c:v>44239</c:v>
                </c:pt>
                <c:pt idx="12">
                  <c:v>44240</c:v>
                </c:pt>
                <c:pt idx="13">
                  <c:v>44241</c:v>
                </c:pt>
                <c:pt idx="14">
                  <c:v>44242</c:v>
                </c:pt>
                <c:pt idx="15">
                  <c:v>44243</c:v>
                </c:pt>
                <c:pt idx="16">
                  <c:v>44244</c:v>
                </c:pt>
                <c:pt idx="17">
                  <c:v>44245</c:v>
                </c:pt>
                <c:pt idx="18">
                  <c:v>44246</c:v>
                </c:pt>
                <c:pt idx="19">
                  <c:v>44247</c:v>
                </c:pt>
                <c:pt idx="20">
                  <c:v>44248</c:v>
                </c:pt>
                <c:pt idx="21">
                  <c:v>44249</c:v>
                </c:pt>
                <c:pt idx="22">
                  <c:v>44250</c:v>
                </c:pt>
                <c:pt idx="23">
                  <c:v>44251</c:v>
                </c:pt>
                <c:pt idx="24">
                  <c:v>44252</c:v>
                </c:pt>
                <c:pt idx="25">
                  <c:v>44253</c:v>
                </c:pt>
                <c:pt idx="26">
                  <c:v>44254</c:v>
                </c:pt>
                <c:pt idx="27">
                  <c:v>44255</c:v>
                </c:pt>
              </c:numCache>
            </c:numRef>
          </c:cat>
          <c:val>
            <c:numRef>
              <c:f>Sheet1!$D$2:$D$29</c:f>
              <c:numCache>
                <c:formatCode>General</c:formatCode>
                <c:ptCount val="28"/>
                <c:pt idx="0">
                  <c:v>1</c:v>
                </c:pt>
                <c:pt idx="1">
                  <c:v>0</c:v>
                </c:pt>
                <c:pt idx="2">
                  <c:v>1</c:v>
                </c:pt>
                <c:pt idx="3">
                  <c:v>1</c:v>
                </c:pt>
                <c:pt idx="4">
                  <c:v>1</c:v>
                </c:pt>
                <c:pt idx="5">
                  <c:v>0</c:v>
                </c:pt>
                <c:pt idx="6">
                  <c:v>1</c:v>
                </c:pt>
                <c:pt idx="7">
                  <c:v>0</c:v>
                </c:pt>
                <c:pt idx="8">
                  <c:v>1</c:v>
                </c:pt>
                <c:pt idx="9">
                  <c:v>1</c:v>
                </c:pt>
                <c:pt idx="10">
                  <c:v>0</c:v>
                </c:pt>
                <c:pt idx="11">
                  <c:v>0</c:v>
                </c:pt>
                <c:pt idx="12">
                  <c:v>0</c:v>
                </c:pt>
                <c:pt idx="13">
                  <c:v>0</c:v>
                </c:pt>
                <c:pt idx="14">
                  <c:v>0</c:v>
                </c:pt>
                <c:pt idx="15">
                  <c:v>0</c:v>
                </c:pt>
                <c:pt idx="16">
                  <c:v>0</c:v>
                </c:pt>
                <c:pt idx="17">
                  <c:v>1</c:v>
                </c:pt>
                <c:pt idx="18">
                  <c:v>0</c:v>
                </c:pt>
                <c:pt idx="19">
                  <c:v>0</c:v>
                </c:pt>
                <c:pt idx="20">
                  <c:v>0</c:v>
                </c:pt>
                <c:pt idx="21">
                  <c:v>0</c:v>
                </c:pt>
                <c:pt idx="22">
                  <c:v>0</c:v>
                </c:pt>
                <c:pt idx="23">
                  <c:v>0</c:v>
                </c:pt>
                <c:pt idx="24">
                  <c:v>1</c:v>
                </c:pt>
                <c:pt idx="25">
                  <c:v>0</c:v>
                </c:pt>
                <c:pt idx="26">
                  <c:v>1</c:v>
                </c:pt>
                <c:pt idx="27">
                  <c:v>0</c:v>
                </c:pt>
              </c:numCache>
            </c:numRef>
          </c:val>
          <c:smooth val="0"/>
          <c:extLst>
            <c:ext xmlns:c16="http://schemas.microsoft.com/office/drawing/2014/chart" uri="{C3380CC4-5D6E-409C-BE32-E72D297353CC}">
              <c16:uniqueId val="{00000002-EC15-48FC-A03B-12A62121195C}"/>
            </c:ext>
          </c:extLst>
        </c:ser>
        <c:ser>
          <c:idx val="3"/>
          <c:order val="3"/>
          <c:tx>
            <c:strRef>
              <c:f>Sheet1!$E$1</c:f>
              <c:strCache>
                <c:ptCount val="1"/>
                <c:pt idx="0">
                  <c:v>Benelli</c:v>
                </c:pt>
              </c:strCache>
            </c:strRef>
          </c:tx>
          <c:spPr>
            <a:ln w="28575" cap="rnd">
              <a:solidFill>
                <a:schemeClr val="accent4"/>
              </a:solidFill>
              <a:round/>
            </a:ln>
            <a:effectLst/>
          </c:spPr>
          <c:marker>
            <c:symbol val="none"/>
          </c:marker>
          <c:cat>
            <c:numRef>
              <c:f>Sheet1!$A$2:$A$29</c:f>
              <c:numCache>
                <c:formatCode>m/d/yyyy</c:formatCode>
                <c:ptCount val="28"/>
                <c:pt idx="0">
                  <c:v>44228</c:v>
                </c:pt>
                <c:pt idx="1">
                  <c:v>44229</c:v>
                </c:pt>
                <c:pt idx="2">
                  <c:v>44230</c:v>
                </c:pt>
                <c:pt idx="3">
                  <c:v>44231</c:v>
                </c:pt>
                <c:pt idx="4">
                  <c:v>44232</c:v>
                </c:pt>
                <c:pt idx="5">
                  <c:v>44233</c:v>
                </c:pt>
                <c:pt idx="6">
                  <c:v>44234</c:v>
                </c:pt>
                <c:pt idx="7">
                  <c:v>44235</c:v>
                </c:pt>
                <c:pt idx="8">
                  <c:v>44236</c:v>
                </c:pt>
                <c:pt idx="9">
                  <c:v>44237</c:v>
                </c:pt>
                <c:pt idx="10">
                  <c:v>44238</c:v>
                </c:pt>
                <c:pt idx="11">
                  <c:v>44239</c:v>
                </c:pt>
                <c:pt idx="12">
                  <c:v>44240</c:v>
                </c:pt>
                <c:pt idx="13">
                  <c:v>44241</c:v>
                </c:pt>
                <c:pt idx="14">
                  <c:v>44242</c:v>
                </c:pt>
                <c:pt idx="15">
                  <c:v>44243</c:v>
                </c:pt>
                <c:pt idx="16">
                  <c:v>44244</c:v>
                </c:pt>
                <c:pt idx="17">
                  <c:v>44245</c:v>
                </c:pt>
                <c:pt idx="18">
                  <c:v>44246</c:v>
                </c:pt>
                <c:pt idx="19">
                  <c:v>44247</c:v>
                </c:pt>
                <c:pt idx="20">
                  <c:v>44248</c:v>
                </c:pt>
                <c:pt idx="21">
                  <c:v>44249</c:v>
                </c:pt>
                <c:pt idx="22">
                  <c:v>44250</c:v>
                </c:pt>
                <c:pt idx="23">
                  <c:v>44251</c:v>
                </c:pt>
                <c:pt idx="24">
                  <c:v>44252</c:v>
                </c:pt>
                <c:pt idx="25">
                  <c:v>44253</c:v>
                </c:pt>
                <c:pt idx="26">
                  <c:v>44254</c:v>
                </c:pt>
                <c:pt idx="27">
                  <c:v>44255</c:v>
                </c:pt>
              </c:numCache>
            </c:numRef>
          </c:cat>
          <c:val>
            <c:numRef>
              <c:f>Sheet1!$E$2:$E$29</c:f>
              <c:numCache>
                <c:formatCode>General</c:formatCode>
                <c:ptCount val="28"/>
                <c:pt idx="0">
                  <c:v>2</c:v>
                </c:pt>
                <c:pt idx="1">
                  <c:v>1</c:v>
                </c:pt>
                <c:pt idx="2">
                  <c:v>2</c:v>
                </c:pt>
                <c:pt idx="3">
                  <c:v>0</c:v>
                </c:pt>
                <c:pt idx="4">
                  <c:v>3</c:v>
                </c:pt>
                <c:pt idx="5">
                  <c:v>1</c:v>
                </c:pt>
                <c:pt idx="6">
                  <c:v>0</c:v>
                </c:pt>
                <c:pt idx="7">
                  <c:v>2</c:v>
                </c:pt>
                <c:pt idx="8">
                  <c:v>0</c:v>
                </c:pt>
                <c:pt idx="9">
                  <c:v>2</c:v>
                </c:pt>
                <c:pt idx="10">
                  <c:v>0</c:v>
                </c:pt>
                <c:pt idx="11">
                  <c:v>1</c:v>
                </c:pt>
                <c:pt idx="12">
                  <c:v>0</c:v>
                </c:pt>
                <c:pt idx="13">
                  <c:v>1</c:v>
                </c:pt>
                <c:pt idx="14">
                  <c:v>0</c:v>
                </c:pt>
                <c:pt idx="15">
                  <c:v>0</c:v>
                </c:pt>
                <c:pt idx="16">
                  <c:v>2</c:v>
                </c:pt>
                <c:pt idx="17">
                  <c:v>0</c:v>
                </c:pt>
                <c:pt idx="18">
                  <c:v>1</c:v>
                </c:pt>
                <c:pt idx="19">
                  <c:v>0</c:v>
                </c:pt>
                <c:pt idx="20">
                  <c:v>0</c:v>
                </c:pt>
                <c:pt idx="21">
                  <c:v>1</c:v>
                </c:pt>
                <c:pt idx="22">
                  <c:v>0</c:v>
                </c:pt>
                <c:pt idx="23">
                  <c:v>1</c:v>
                </c:pt>
                <c:pt idx="24">
                  <c:v>1</c:v>
                </c:pt>
                <c:pt idx="25">
                  <c:v>2</c:v>
                </c:pt>
                <c:pt idx="26">
                  <c:v>0</c:v>
                </c:pt>
                <c:pt idx="27">
                  <c:v>0</c:v>
                </c:pt>
              </c:numCache>
            </c:numRef>
          </c:val>
          <c:smooth val="0"/>
          <c:extLst>
            <c:ext xmlns:c16="http://schemas.microsoft.com/office/drawing/2014/chart" uri="{C3380CC4-5D6E-409C-BE32-E72D297353CC}">
              <c16:uniqueId val="{00000003-EC15-48FC-A03B-12A62121195C}"/>
            </c:ext>
          </c:extLst>
        </c:ser>
        <c:dLbls>
          <c:showLegendKey val="0"/>
          <c:showVal val="0"/>
          <c:showCatName val="0"/>
          <c:showSerName val="0"/>
          <c:showPercent val="0"/>
          <c:showBubbleSize val="0"/>
        </c:dLbls>
        <c:smooth val="0"/>
        <c:axId val="324741256"/>
        <c:axId val="324746504"/>
      </c:lineChart>
      <c:dateAx>
        <c:axId val="3247412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4746504"/>
        <c:crosses val="autoZero"/>
        <c:auto val="1"/>
        <c:lblOffset val="100"/>
        <c:baseTimeUnit val="days"/>
      </c:dateAx>
      <c:valAx>
        <c:axId val="3247465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47412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Honda Argentina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3</c:v>
                </c:pt>
                <c:pt idx="11">
                  <c:v>1</c:v>
                </c:pt>
                <c:pt idx="12">
                  <c:v>1</c:v>
                </c:pt>
                <c:pt idx="13">
                  <c:v>0</c:v>
                </c:pt>
                <c:pt idx="14">
                  <c:v>0</c:v>
                </c:pt>
                <c:pt idx="15">
                  <c:v>0</c:v>
                </c:pt>
                <c:pt idx="16">
                  <c:v>0</c:v>
                </c:pt>
                <c:pt idx="17">
                  <c:v>0</c:v>
                </c:pt>
                <c:pt idx="18">
                  <c:v>0</c:v>
                </c:pt>
                <c:pt idx="19">
                  <c:v>0</c:v>
                </c:pt>
                <c:pt idx="20">
                  <c:v>0</c:v>
                </c:pt>
                <c:pt idx="21">
                  <c:v>1</c:v>
                </c:pt>
                <c:pt idx="22">
                  <c:v>0</c:v>
                </c:pt>
                <c:pt idx="23">
                  <c:v>0</c:v>
                </c:pt>
              </c:numCache>
            </c:numRef>
          </c:val>
          <c:smooth val="0"/>
          <c:extLst>
            <c:ext xmlns:c16="http://schemas.microsoft.com/office/drawing/2014/chart" uri="{C3380CC4-5D6E-409C-BE32-E72D297353CC}">
              <c16:uniqueId val="{00000000-055B-49F2-B2F4-26052127CFEE}"/>
            </c:ext>
          </c:extLst>
        </c:ser>
        <c:ser>
          <c:idx val="1"/>
          <c:order val="1"/>
          <c:tx>
            <c:strRef>
              <c:f>Sheet1!$C$1</c:f>
              <c:strCache>
                <c:ptCount val="1"/>
                <c:pt idx="0">
                  <c:v>Yamaha Motor Argentina S.A</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2</c:v>
                </c:pt>
                <c:pt idx="10">
                  <c:v>14</c:v>
                </c:pt>
                <c:pt idx="11">
                  <c:v>2</c:v>
                </c:pt>
                <c:pt idx="12">
                  <c:v>11</c:v>
                </c:pt>
                <c:pt idx="13">
                  <c:v>2</c:v>
                </c:pt>
                <c:pt idx="14">
                  <c:v>6</c:v>
                </c:pt>
                <c:pt idx="15">
                  <c:v>3</c:v>
                </c:pt>
                <c:pt idx="16">
                  <c:v>12</c:v>
                </c:pt>
                <c:pt idx="17">
                  <c:v>2</c:v>
                </c:pt>
                <c:pt idx="18">
                  <c:v>5</c:v>
                </c:pt>
                <c:pt idx="19">
                  <c:v>0</c:v>
                </c:pt>
                <c:pt idx="20">
                  <c:v>0</c:v>
                </c:pt>
                <c:pt idx="21">
                  <c:v>0</c:v>
                </c:pt>
                <c:pt idx="22">
                  <c:v>0</c:v>
                </c:pt>
                <c:pt idx="23">
                  <c:v>0</c:v>
                </c:pt>
              </c:numCache>
            </c:numRef>
          </c:val>
          <c:smooth val="0"/>
          <c:extLst>
            <c:ext xmlns:c16="http://schemas.microsoft.com/office/drawing/2014/chart" uri="{C3380CC4-5D6E-409C-BE32-E72D297353CC}">
              <c16:uniqueId val="{00000001-055B-49F2-B2F4-26052127CFEE}"/>
            </c:ext>
          </c:extLst>
        </c:ser>
        <c:ser>
          <c:idx val="2"/>
          <c:order val="2"/>
          <c:tx>
            <c:strRef>
              <c:f>Sheet1!$D$1</c:f>
              <c:strCache>
                <c:ptCount val="1"/>
                <c:pt idx="0">
                  <c:v>Bajaj Argentina</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1</c:v>
                </c:pt>
                <c:pt idx="12">
                  <c:v>0</c:v>
                </c:pt>
                <c:pt idx="13">
                  <c:v>0</c:v>
                </c:pt>
                <c:pt idx="14">
                  <c:v>2</c:v>
                </c:pt>
                <c:pt idx="15">
                  <c:v>0</c:v>
                </c:pt>
                <c:pt idx="16">
                  <c:v>0</c:v>
                </c:pt>
                <c:pt idx="17">
                  <c:v>1</c:v>
                </c:pt>
                <c:pt idx="18">
                  <c:v>1</c:v>
                </c:pt>
                <c:pt idx="19">
                  <c:v>4</c:v>
                </c:pt>
                <c:pt idx="20">
                  <c:v>0</c:v>
                </c:pt>
                <c:pt idx="21">
                  <c:v>0</c:v>
                </c:pt>
                <c:pt idx="22">
                  <c:v>0</c:v>
                </c:pt>
                <c:pt idx="23">
                  <c:v>1</c:v>
                </c:pt>
              </c:numCache>
            </c:numRef>
          </c:val>
          <c:smooth val="0"/>
          <c:extLst>
            <c:ext xmlns:c16="http://schemas.microsoft.com/office/drawing/2014/chart" uri="{C3380CC4-5D6E-409C-BE32-E72D297353CC}">
              <c16:uniqueId val="{00000002-055B-49F2-B2F4-26052127CFEE}"/>
            </c:ext>
          </c:extLst>
        </c:ser>
        <c:ser>
          <c:idx val="3"/>
          <c:order val="3"/>
          <c:tx>
            <c:strRef>
              <c:f>Sheet1!$E$1</c:f>
              <c:strCache>
                <c:ptCount val="1"/>
                <c:pt idx="0">
                  <c:v>Benelli</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2</c:v>
                </c:pt>
                <c:pt idx="12">
                  <c:v>1</c:v>
                </c:pt>
                <c:pt idx="13">
                  <c:v>1</c:v>
                </c:pt>
                <c:pt idx="14">
                  <c:v>2</c:v>
                </c:pt>
                <c:pt idx="15">
                  <c:v>2</c:v>
                </c:pt>
                <c:pt idx="16">
                  <c:v>3</c:v>
                </c:pt>
                <c:pt idx="17">
                  <c:v>1</c:v>
                </c:pt>
                <c:pt idx="18">
                  <c:v>4</c:v>
                </c:pt>
                <c:pt idx="19">
                  <c:v>4</c:v>
                </c:pt>
                <c:pt idx="20">
                  <c:v>3</c:v>
                </c:pt>
                <c:pt idx="21">
                  <c:v>0</c:v>
                </c:pt>
                <c:pt idx="22">
                  <c:v>0</c:v>
                </c:pt>
                <c:pt idx="23">
                  <c:v>0</c:v>
                </c:pt>
              </c:numCache>
            </c:numRef>
          </c:val>
          <c:smooth val="0"/>
          <c:extLst>
            <c:ext xmlns:c16="http://schemas.microsoft.com/office/drawing/2014/chart" uri="{C3380CC4-5D6E-409C-BE32-E72D297353CC}">
              <c16:uniqueId val="{00000003-055B-49F2-B2F4-26052127CFEE}"/>
            </c:ext>
          </c:extLst>
        </c:ser>
        <c:dLbls>
          <c:showLegendKey val="0"/>
          <c:showVal val="0"/>
          <c:showCatName val="0"/>
          <c:showSerName val="0"/>
          <c:showPercent val="0"/>
          <c:showBubbleSize val="0"/>
        </c:dLbls>
        <c:smooth val="0"/>
        <c:axId val="319952472"/>
        <c:axId val="319952144"/>
      </c:lineChart>
      <c:catAx>
        <c:axId val="3199524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9952144"/>
        <c:crosses val="autoZero"/>
        <c:auto val="1"/>
        <c:lblAlgn val="ctr"/>
        <c:lblOffset val="100"/>
        <c:noMultiLvlLbl val="0"/>
      </c:catAx>
      <c:valAx>
        <c:axId val="3199521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99524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Honda 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c:v>
                </c:pt>
                <c:pt idx="1">
                  <c:v>1</c:v>
                </c:pt>
                <c:pt idx="2">
                  <c:v>1</c:v>
                </c:pt>
                <c:pt idx="3">
                  <c:v>2</c:v>
                </c:pt>
                <c:pt idx="4">
                  <c:v>1</c:v>
                </c:pt>
                <c:pt idx="5">
                  <c:v>0</c:v>
                </c:pt>
                <c:pt idx="6">
                  <c:v>1</c:v>
                </c:pt>
              </c:numCache>
            </c:numRef>
          </c:val>
          <c:extLst>
            <c:ext xmlns:c16="http://schemas.microsoft.com/office/drawing/2014/chart" uri="{C3380CC4-5D6E-409C-BE32-E72D297353CC}">
              <c16:uniqueId val="{00000000-1D20-4934-821E-3D495AEE5828}"/>
            </c:ext>
          </c:extLst>
        </c:ser>
        <c:ser>
          <c:idx val="1"/>
          <c:order val="1"/>
          <c:tx>
            <c:strRef>
              <c:f>Sheet1!$C$1</c:f>
              <c:strCache>
                <c:ptCount val="1"/>
                <c:pt idx="0">
                  <c:v>Yamaha Motor Argentina S.A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5</c:v>
                </c:pt>
                <c:pt idx="1">
                  <c:v>10</c:v>
                </c:pt>
                <c:pt idx="2">
                  <c:v>14</c:v>
                </c:pt>
                <c:pt idx="3">
                  <c:v>13</c:v>
                </c:pt>
                <c:pt idx="4">
                  <c:v>16</c:v>
                </c:pt>
                <c:pt idx="5">
                  <c:v>0</c:v>
                </c:pt>
                <c:pt idx="6">
                  <c:v>1</c:v>
                </c:pt>
              </c:numCache>
            </c:numRef>
          </c:val>
          <c:extLst>
            <c:ext xmlns:c16="http://schemas.microsoft.com/office/drawing/2014/chart" uri="{C3380CC4-5D6E-409C-BE32-E72D297353CC}">
              <c16:uniqueId val="{00000001-1D20-4934-821E-3D495AEE5828}"/>
            </c:ext>
          </c:extLst>
        </c:ser>
        <c:ser>
          <c:idx val="2"/>
          <c:order val="2"/>
          <c:tx>
            <c:strRef>
              <c:f>Sheet1!$D$1</c:f>
              <c:strCache>
                <c:ptCount val="1"/>
                <c:pt idx="0">
                  <c:v>Bajaj Argentina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1</c:v>
                </c:pt>
                <c:pt idx="1">
                  <c:v>1</c:v>
                </c:pt>
                <c:pt idx="2">
                  <c:v>2</c:v>
                </c:pt>
                <c:pt idx="3">
                  <c:v>3</c:v>
                </c:pt>
                <c:pt idx="4">
                  <c:v>1</c:v>
                </c:pt>
                <c:pt idx="5">
                  <c:v>1</c:v>
                </c:pt>
                <c:pt idx="6">
                  <c:v>1</c:v>
                </c:pt>
              </c:numCache>
            </c:numRef>
          </c:val>
          <c:extLst>
            <c:ext xmlns:c16="http://schemas.microsoft.com/office/drawing/2014/chart" uri="{C3380CC4-5D6E-409C-BE32-E72D297353CC}">
              <c16:uniqueId val="{00000002-1D20-4934-821E-3D495AEE5828}"/>
            </c:ext>
          </c:extLst>
        </c:ser>
        <c:ser>
          <c:idx val="3"/>
          <c:order val="3"/>
          <c:tx>
            <c:strRef>
              <c:f>Sheet1!$E$1</c:f>
              <c:strCache>
                <c:ptCount val="1"/>
                <c:pt idx="0">
                  <c:v>Benelli</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5</c:v>
                </c:pt>
                <c:pt idx="1">
                  <c:v>1</c:v>
                </c:pt>
                <c:pt idx="2">
                  <c:v>7</c:v>
                </c:pt>
                <c:pt idx="3">
                  <c:v>1</c:v>
                </c:pt>
                <c:pt idx="4">
                  <c:v>7</c:v>
                </c:pt>
                <c:pt idx="5">
                  <c:v>1</c:v>
                </c:pt>
                <c:pt idx="6">
                  <c:v>1</c:v>
                </c:pt>
              </c:numCache>
            </c:numRef>
          </c:val>
          <c:extLst>
            <c:ext xmlns:c16="http://schemas.microsoft.com/office/drawing/2014/chart" uri="{C3380CC4-5D6E-409C-BE32-E72D297353CC}">
              <c16:uniqueId val="{00000003-1D20-4934-821E-3D495AEE5828}"/>
            </c:ext>
          </c:extLst>
        </c:ser>
        <c:dLbls>
          <c:showLegendKey val="0"/>
          <c:showVal val="0"/>
          <c:showCatName val="0"/>
          <c:showSerName val="0"/>
          <c:showPercent val="0"/>
          <c:showBubbleSize val="0"/>
        </c:dLbls>
        <c:gapWidth val="219"/>
        <c:overlap val="-27"/>
        <c:axId val="319948536"/>
        <c:axId val="319949192"/>
      </c:barChart>
      <c:catAx>
        <c:axId val="3199485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9949192"/>
        <c:crosses val="autoZero"/>
        <c:auto val="1"/>
        <c:lblAlgn val="ctr"/>
        <c:lblOffset val="100"/>
        <c:noMultiLvlLbl val="0"/>
      </c:catAx>
      <c:valAx>
        <c:axId val="3199491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99485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Sheet1!$A$2:$A$5</c:f>
              <c:strCache>
                <c:ptCount val="4"/>
                <c:pt idx="0">
                  <c:v>Honda Argentina</c:v>
                </c:pt>
                <c:pt idx="1">
                  <c:v>Yamaha Motor Argentina S.A</c:v>
                </c:pt>
                <c:pt idx="2">
                  <c:v>Bajaj Argentina</c:v>
                </c:pt>
                <c:pt idx="3">
                  <c:v>Benelli</c:v>
                </c:pt>
              </c:strCache>
            </c:strRef>
          </c:cat>
          <c:val>
            <c:numRef>
              <c:f>Sheet1!$B$2:$B$5</c:f>
              <c:numCache>
                <c:formatCode>General</c:formatCode>
                <c:ptCount val="4"/>
                <c:pt idx="0">
                  <c:v>1061</c:v>
                </c:pt>
                <c:pt idx="1">
                  <c:v>11844</c:v>
                </c:pt>
                <c:pt idx="2">
                  <c:v>608</c:v>
                </c:pt>
                <c:pt idx="3">
                  <c:v>807</c:v>
                </c:pt>
              </c:numCache>
            </c:numRef>
          </c:val>
          <c:extLst>
            <c:ext xmlns:c16="http://schemas.microsoft.com/office/drawing/2014/chart" uri="{C3380CC4-5D6E-409C-BE32-E72D297353CC}">
              <c16:uniqueId val="{00000000-7E72-46D7-9DF8-9D0558115550}"/>
            </c:ext>
          </c:extLst>
        </c:ser>
        <c:ser>
          <c:idx val="1"/>
          <c:order val="1"/>
          <c:tx>
            <c:strRef>
              <c:f>Sheet1!$C$1</c:f>
              <c:strCache>
                <c:ptCount val="1"/>
                <c:pt idx="0">
                  <c:v>Love</c:v>
                </c:pt>
              </c:strCache>
            </c:strRef>
          </c:tx>
          <c:spPr>
            <a:solidFill>
              <a:schemeClr val="accent2"/>
            </a:solidFill>
            <a:ln>
              <a:noFill/>
            </a:ln>
            <a:effectLst/>
          </c:spPr>
          <c:invertIfNegative val="0"/>
          <c:cat>
            <c:strRef>
              <c:f>Sheet1!$A$2:$A$5</c:f>
              <c:strCache>
                <c:ptCount val="4"/>
                <c:pt idx="0">
                  <c:v>Honda Argentina</c:v>
                </c:pt>
                <c:pt idx="1">
                  <c:v>Yamaha Motor Argentina S.A</c:v>
                </c:pt>
                <c:pt idx="2">
                  <c:v>Bajaj Argentina</c:v>
                </c:pt>
                <c:pt idx="3">
                  <c:v>Benelli</c:v>
                </c:pt>
              </c:strCache>
            </c:strRef>
          </c:cat>
          <c:val>
            <c:numRef>
              <c:f>Sheet1!$C$2:$C$5</c:f>
              <c:numCache>
                <c:formatCode>General</c:formatCode>
                <c:ptCount val="4"/>
                <c:pt idx="0">
                  <c:v>162</c:v>
                </c:pt>
                <c:pt idx="1">
                  <c:v>783</c:v>
                </c:pt>
                <c:pt idx="2">
                  <c:v>137</c:v>
                </c:pt>
                <c:pt idx="3">
                  <c:v>125</c:v>
                </c:pt>
              </c:numCache>
            </c:numRef>
          </c:val>
          <c:extLst>
            <c:ext xmlns:c16="http://schemas.microsoft.com/office/drawing/2014/chart" uri="{C3380CC4-5D6E-409C-BE32-E72D297353CC}">
              <c16:uniqueId val="{00000001-7E72-46D7-9DF8-9D0558115550}"/>
            </c:ext>
          </c:extLst>
        </c:ser>
        <c:ser>
          <c:idx val="2"/>
          <c:order val="2"/>
          <c:tx>
            <c:strRef>
              <c:f>Sheet1!$D$1</c:f>
              <c:strCache>
                <c:ptCount val="1"/>
                <c:pt idx="0">
                  <c:v>Haha</c:v>
                </c:pt>
              </c:strCache>
            </c:strRef>
          </c:tx>
          <c:spPr>
            <a:solidFill>
              <a:schemeClr val="accent3"/>
            </a:solidFill>
            <a:ln>
              <a:noFill/>
            </a:ln>
            <a:effectLst/>
          </c:spPr>
          <c:invertIfNegative val="0"/>
          <c:cat>
            <c:strRef>
              <c:f>Sheet1!$A$2:$A$5</c:f>
              <c:strCache>
                <c:ptCount val="4"/>
                <c:pt idx="0">
                  <c:v>Honda Argentina</c:v>
                </c:pt>
                <c:pt idx="1">
                  <c:v>Yamaha Motor Argentina S.A</c:v>
                </c:pt>
                <c:pt idx="2">
                  <c:v>Bajaj Argentina</c:v>
                </c:pt>
                <c:pt idx="3">
                  <c:v>Benelli</c:v>
                </c:pt>
              </c:strCache>
            </c:strRef>
          </c:cat>
          <c:val>
            <c:numRef>
              <c:f>Sheet1!$D$2:$D$5</c:f>
              <c:numCache>
                <c:formatCode>General</c:formatCode>
                <c:ptCount val="4"/>
                <c:pt idx="0">
                  <c:v>214</c:v>
                </c:pt>
                <c:pt idx="1">
                  <c:v>40</c:v>
                </c:pt>
                <c:pt idx="2">
                  <c:v>3</c:v>
                </c:pt>
                <c:pt idx="3">
                  <c:v>2</c:v>
                </c:pt>
              </c:numCache>
            </c:numRef>
          </c:val>
          <c:extLst>
            <c:ext xmlns:c16="http://schemas.microsoft.com/office/drawing/2014/chart" uri="{C3380CC4-5D6E-409C-BE32-E72D297353CC}">
              <c16:uniqueId val="{00000002-7E72-46D7-9DF8-9D0558115550}"/>
            </c:ext>
          </c:extLst>
        </c:ser>
        <c:ser>
          <c:idx val="3"/>
          <c:order val="3"/>
          <c:tx>
            <c:strRef>
              <c:f>Sheet1!$E$1</c:f>
              <c:strCache>
                <c:ptCount val="1"/>
                <c:pt idx="0">
                  <c:v>Wow</c:v>
                </c:pt>
              </c:strCache>
            </c:strRef>
          </c:tx>
          <c:spPr>
            <a:solidFill>
              <a:schemeClr val="accent4"/>
            </a:solidFill>
            <a:ln>
              <a:noFill/>
            </a:ln>
            <a:effectLst/>
          </c:spPr>
          <c:invertIfNegative val="0"/>
          <c:cat>
            <c:strRef>
              <c:f>Sheet1!$A$2:$A$5</c:f>
              <c:strCache>
                <c:ptCount val="4"/>
                <c:pt idx="0">
                  <c:v>Honda Argentina</c:v>
                </c:pt>
                <c:pt idx="1">
                  <c:v>Yamaha Motor Argentina S.A</c:v>
                </c:pt>
                <c:pt idx="2">
                  <c:v>Bajaj Argentina</c:v>
                </c:pt>
                <c:pt idx="3">
                  <c:v>Benelli</c:v>
                </c:pt>
              </c:strCache>
            </c:strRef>
          </c:cat>
          <c:val>
            <c:numRef>
              <c:f>Sheet1!$E$2:$E$5</c:f>
              <c:numCache>
                <c:formatCode>General</c:formatCode>
                <c:ptCount val="4"/>
                <c:pt idx="0">
                  <c:v>4</c:v>
                </c:pt>
                <c:pt idx="1">
                  <c:v>15</c:v>
                </c:pt>
                <c:pt idx="2">
                  <c:v>21</c:v>
                </c:pt>
                <c:pt idx="3">
                  <c:v>7</c:v>
                </c:pt>
              </c:numCache>
            </c:numRef>
          </c:val>
          <c:extLst>
            <c:ext xmlns:c16="http://schemas.microsoft.com/office/drawing/2014/chart" uri="{C3380CC4-5D6E-409C-BE32-E72D297353CC}">
              <c16:uniqueId val="{00000003-7E72-46D7-9DF8-9D0558115550}"/>
            </c:ext>
          </c:extLst>
        </c:ser>
        <c:ser>
          <c:idx val="4"/>
          <c:order val="4"/>
          <c:tx>
            <c:strRef>
              <c:f>Sheet1!$F$1</c:f>
              <c:strCache>
                <c:ptCount val="1"/>
                <c:pt idx="0">
                  <c:v>Sad</c:v>
                </c:pt>
              </c:strCache>
            </c:strRef>
          </c:tx>
          <c:spPr>
            <a:solidFill>
              <a:schemeClr val="accent5"/>
            </a:solidFill>
            <a:ln>
              <a:noFill/>
            </a:ln>
            <a:effectLst/>
          </c:spPr>
          <c:invertIfNegative val="0"/>
          <c:cat>
            <c:strRef>
              <c:f>Sheet1!$A$2:$A$5</c:f>
              <c:strCache>
                <c:ptCount val="4"/>
                <c:pt idx="0">
                  <c:v>Honda Argentina</c:v>
                </c:pt>
                <c:pt idx="1">
                  <c:v>Yamaha Motor Argentina S.A</c:v>
                </c:pt>
                <c:pt idx="2">
                  <c:v>Bajaj Argentina</c:v>
                </c:pt>
                <c:pt idx="3">
                  <c:v>Benelli</c:v>
                </c:pt>
              </c:strCache>
            </c:strRef>
          </c:cat>
          <c:val>
            <c:numRef>
              <c:f>Sheet1!$F$2:$F$5</c:f>
              <c:numCache>
                <c:formatCode>General</c:formatCode>
                <c:ptCount val="4"/>
                <c:pt idx="0">
                  <c:v>21</c:v>
                </c:pt>
                <c:pt idx="1">
                  <c:v>5</c:v>
                </c:pt>
                <c:pt idx="2">
                  <c:v>5</c:v>
                </c:pt>
                <c:pt idx="3">
                  <c:v>0</c:v>
                </c:pt>
              </c:numCache>
            </c:numRef>
          </c:val>
          <c:extLst>
            <c:ext xmlns:c16="http://schemas.microsoft.com/office/drawing/2014/chart" uri="{C3380CC4-5D6E-409C-BE32-E72D297353CC}">
              <c16:uniqueId val="{00000004-7E72-46D7-9DF8-9D0558115550}"/>
            </c:ext>
          </c:extLst>
        </c:ser>
        <c:ser>
          <c:idx val="5"/>
          <c:order val="5"/>
          <c:tx>
            <c:strRef>
              <c:f>Sheet1!$G$1</c:f>
              <c:strCache>
                <c:ptCount val="1"/>
                <c:pt idx="0">
                  <c:v>Angry</c:v>
                </c:pt>
              </c:strCache>
            </c:strRef>
          </c:tx>
          <c:spPr>
            <a:solidFill>
              <a:schemeClr val="accent6"/>
            </a:solidFill>
            <a:ln>
              <a:noFill/>
            </a:ln>
            <a:effectLst/>
          </c:spPr>
          <c:invertIfNegative val="0"/>
          <c:cat>
            <c:strRef>
              <c:f>Sheet1!$A$2:$A$5</c:f>
              <c:strCache>
                <c:ptCount val="4"/>
                <c:pt idx="0">
                  <c:v>Honda Argentina</c:v>
                </c:pt>
                <c:pt idx="1">
                  <c:v>Yamaha Motor Argentina S.A</c:v>
                </c:pt>
                <c:pt idx="2">
                  <c:v>Bajaj Argentina</c:v>
                </c:pt>
                <c:pt idx="3">
                  <c:v>Benelli</c:v>
                </c:pt>
              </c:strCache>
            </c:strRef>
          </c:cat>
          <c:val>
            <c:numRef>
              <c:f>Sheet1!$G$2:$G$5</c:f>
              <c:numCache>
                <c:formatCode>General</c:formatCode>
                <c:ptCount val="4"/>
                <c:pt idx="0">
                  <c:v>17</c:v>
                </c:pt>
                <c:pt idx="1">
                  <c:v>10</c:v>
                </c:pt>
                <c:pt idx="2">
                  <c:v>1</c:v>
                </c:pt>
                <c:pt idx="3">
                  <c:v>0</c:v>
                </c:pt>
              </c:numCache>
            </c:numRef>
          </c:val>
          <c:extLst>
            <c:ext xmlns:c16="http://schemas.microsoft.com/office/drawing/2014/chart" uri="{C3380CC4-5D6E-409C-BE32-E72D297353CC}">
              <c16:uniqueId val="{00000005-7E72-46D7-9DF8-9D0558115550}"/>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Sheet1!$A$2:$A$5</c:f>
              <c:strCache>
                <c:ptCount val="4"/>
                <c:pt idx="0">
                  <c:v>Honda Argentina</c:v>
                </c:pt>
                <c:pt idx="1">
                  <c:v>Yamaha Motor Argentina S.A</c:v>
                </c:pt>
                <c:pt idx="2">
                  <c:v>Bajaj Argentina</c:v>
                </c:pt>
                <c:pt idx="3">
                  <c:v>Benelli</c:v>
                </c:pt>
              </c:strCache>
            </c:strRef>
          </c:cat>
          <c:val>
            <c:numRef>
              <c:f>Sheet1!$H$2:$H$5</c:f>
              <c:numCache>
                <c:formatCode>General</c:formatCode>
                <c:ptCount val="4"/>
                <c:pt idx="0">
                  <c:v>779</c:v>
                </c:pt>
                <c:pt idx="1">
                  <c:v>570</c:v>
                </c:pt>
                <c:pt idx="2">
                  <c:v>174</c:v>
                </c:pt>
                <c:pt idx="3">
                  <c:v>147</c:v>
                </c:pt>
              </c:numCache>
            </c:numRef>
          </c:val>
          <c:extLst>
            <c:ext xmlns:c16="http://schemas.microsoft.com/office/drawing/2014/chart" uri="{C3380CC4-5D6E-409C-BE32-E72D297353CC}">
              <c16:uniqueId val="{00000006-7E72-46D7-9DF8-9D0558115550}"/>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Sheet1!$A$2:$A$5</c:f>
              <c:strCache>
                <c:ptCount val="4"/>
                <c:pt idx="0">
                  <c:v>Honda Argentina</c:v>
                </c:pt>
                <c:pt idx="1">
                  <c:v>Yamaha Motor Argentina S.A</c:v>
                </c:pt>
                <c:pt idx="2">
                  <c:v>Bajaj Argentina</c:v>
                </c:pt>
                <c:pt idx="3">
                  <c:v>Benelli</c:v>
                </c:pt>
              </c:strCache>
            </c:strRef>
          </c:cat>
          <c:val>
            <c:numRef>
              <c:f>Sheet1!$I$2:$I$5</c:f>
              <c:numCache>
                <c:formatCode>General</c:formatCode>
                <c:ptCount val="4"/>
                <c:pt idx="0">
                  <c:v>139</c:v>
                </c:pt>
                <c:pt idx="1">
                  <c:v>522</c:v>
                </c:pt>
                <c:pt idx="2">
                  <c:v>97</c:v>
                </c:pt>
                <c:pt idx="3">
                  <c:v>130</c:v>
                </c:pt>
              </c:numCache>
            </c:numRef>
          </c:val>
          <c:extLst>
            <c:ext xmlns:c16="http://schemas.microsoft.com/office/drawing/2014/chart" uri="{C3380CC4-5D6E-409C-BE32-E72D297353CC}">
              <c16:uniqueId val="{00000007-7E72-46D7-9DF8-9D0558115550}"/>
            </c:ext>
          </c:extLst>
        </c:ser>
        <c:dLbls>
          <c:showLegendKey val="0"/>
          <c:showVal val="0"/>
          <c:showCatName val="0"/>
          <c:showSerName val="0"/>
          <c:showPercent val="0"/>
          <c:showBubbleSize val="0"/>
        </c:dLbls>
        <c:gapWidth val="150"/>
        <c:overlap val="100"/>
        <c:axId val="323355856"/>
        <c:axId val="323351592"/>
      </c:barChart>
      <c:catAx>
        <c:axId val="3233558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3351592"/>
        <c:crosses val="autoZero"/>
        <c:auto val="1"/>
        <c:lblAlgn val="ctr"/>
        <c:lblOffset val="100"/>
        <c:noMultiLvlLbl val="0"/>
      </c:catAx>
      <c:valAx>
        <c:axId val="32335159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33558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Album</c:v>
                </c:pt>
              </c:strCache>
            </c:strRef>
          </c:tx>
          <c:spPr>
            <a:solidFill>
              <a:schemeClr val="accent1"/>
            </a:solidFill>
            <a:ln>
              <a:noFill/>
            </a:ln>
            <a:effectLst/>
          </c:spPr>
          <c:invertIfNegative val="0"/>
          <c:cat>
            <c:strRef>
              <c:f>Sheet1!$A$2:$A$5</c:f>
              <c:strCache>
                <c:ptCount val="4"/>
                <c:pt idx="0">
                  <c:v>Honda Argentina</c:v>
                </c:pt>
                <c:pt idx="1">
                  <c:v>Yamaha Motor Argentina S.A</c:v>
                </c:pt>
                <c:pt idx="2">
                  <c:v>Bajaj Argentina</c:v>
                </c:pt>
                <c:pt idx="3">
                  <c:v>Benelli</c:v>
                </c:pt>
              </c:strCache>
            </c:strRef>
          </c:cat>
          <c:val>
            <c:numRef>
              <c:f>Sheet1!$B$2:$B$5</c:f>
              <c:numCache>
                <c:formatCode>General</c:formatCode>
                <c:ptCount val="4"/>
                <c:pt idx="0">
                  <c:v>1</c:v>
                </c:pt>
                <c:pt idx="1">
                  <c:v>13</c:v>
                </c:pt>
                <c:pt idx="2">
                  <c:v>3</c:v>
                </c:pt>
                <c:pt idx="3">
                  <c:v>4</c:v>
                </c:pt>
              </c:numCache>
            </c:numRef>
          </c:val>
          <c:extLst>
            <c:ext xmlns:c16="http://schemas.microsoft.com/office/drawing/2014/chart" uri="{C3380CC4-5D6E-409C-BE32-E72D297353CC}">
              <c16:uniqueId val="{00000000-48FA-4F13-B2BF-6CBCC31063BF}"/>
            </c:ext>
          </c:extLst>
        </c:ser>
        <c:ser>
          <c:idx val="1"/>
          <c:order val="1"/>
          <c:tx>
            <c:strRef>
              <c:f>Sheet1!$C$1</c:f>
              <c:strCache>
                <c:ptCount val="1"/>
                <c:pt idx="0">
                  <c:v>Photo</c:v>
                </c:pt>
              </c:strCache>
            </c:strRef>
          </c:tx>
          <c:spPr>
            <a:solidFill>
              <a:schemeClr val="accent2"/>
            </a:solidFill>
            <a:ln>
              <a:noFill/>
            </a:ln>
            <a:effectLst/>
          </c:spPr>
          <c:invertIfNegative val="0"/>
          <c:cat>
            <c:strRef>
              <c:f>Sheet1!$A$2:$A$5</c:f>
              <c:strCache>
                <c:ptCount val="4"/>
                <c:pt idx="0">
                  <c:v>Honda Argentina</c:v>
                </c:pt>
                <c:pt idx="1">
                  <c:v>Yamaha Motor Argentina S.A</c:v>
                </c:pt>
                <c:pt idx="2">
                  <c:v>Bajaj Argentina</c:v>
                </c:pt>
                <c:pt idx="3">
                  <c:v>Benelli</c:v>
                </c:pt>
              </c:strCache>
            </c:strRef>
          </c:cat>
          <c:val>
            <c:numRef>
              <c:f>Sheet1!$C$2:$C$5</c:f>
              <c:numCache>
                <c:formatCode>General</c:formatCode>
                <c:ptCount val="4"/>
                <c:pt idx="0">
                  <c:v>3</c:v>
                </c:pt>
                <c:pt idx="1">
                  <c:v>28</c:v>
                </c:pt>
                <c:pt idx="2">
                  <c:v>4</c:v>
                </c:pt>
                <c:pt idx="3">
                  <c:v>14</c:v>
                </c:pt>
              </c:numCache>
            </c:numRef>
          </c:val>
          <c:extLst>
            <c:ext xmlns:c16="http://schemas.microsoft.com/office/drawing/2014/chart" uri="{C3380CC4-5D6E-409C-BE32-E72D297353CC}">
              <c16:uniqueId val="{00000001-48FA-4F13-B2BF-6CBCC31063BF}"/>
            </c:ext>
          </c:extLst>
        </c:ser>
        <c:ser>
          <c:idx val="2"/>
          <c:order val="2"/>
          <c:tx>
            <c:strRef>
              <c:f>Sheet1!$D$1</c:f>
              <c:strCache>
                <c:ptCount val="1"/>
                <c:pt idx="0">
                  <c:v>Video</c:v>
                </c:pt>
              </c:strCache>
            </c:strRef>
          </c:tx>
          <c:spPr>
            <a:solidFill>
              <a:schemeClr val="accent3"/>
            </a:solidFill>
            <a:ln>
              <a:noFill/>
            </a:ln>
            <a:effectLst/>
          </c:spPr>
          <c:invertIfNegative val="0"/>
          <c:cat>
            <c:strRef>
              <c:f>Sheet1!$A$2:$A$5</c:f>
              <c:strCache>
                <c:ptCount val="4"/>
                <c:pt idx="0">
                  <c:v>Honda Argentina</c:v>
                </c:pt>
                <c:pt idx="1">
                  <c:v>Yamaha Motor Argentina S.A</c:v>
                </c:pt>
                <c:pt idx="2">
                  <c:v>Bajaj Argentina</c:v>
                </c:pt>
                <c:pt idx="3">
                  <c:v>Benelli</c:v>
                </c:pt>
              </c:strCache>
            </c:strRef>
          </c:cat>
          <c:val>
            <c:numRef>
              <c:f>Sheet1!$D$2:$D$5</c:f>
              <c:numCache>
                <c:formatCode>General</c:formatCode>
                <c:ptCount val="4"/>
                <c:pt idx="0">
                  <c:v>2</c:v>
                </c:pt>
                <c:pt idx="1">
                  <c:v>15</c:v>
                </c:pt>
                <c:pt idx="2">
                  <c:v>2</c:v>
                </c:pt>
                <c:pt idx="3">
                  <c:v>5</c:v>
                </c:pt>
              </c:numCache>
            </c:numRef>
          </c:val>
          <c:extLst>
            <c:ext xmlns:c16="http://schemas.microsoft.com/office/drawing/2014/chart" uri="{C3380CC4-5D6E-409C-BE32-E72D297353CC}">
              <c16:uniqueId val="{00000002-48FA-4F13-B2BF-6CBCC31063BF}"/>
            </c:ext>
          </c:extLst>
        </c:ser>
        <c:ser>
          <c:idx val="3"/>
          <c:order val="3"/>
          <c:tx>
            <c:strRef>
              <c:f>Sheet1!$E$1</c:f>
              <c:strCache>
                <c:ptCount val="1"/>
                <c:pt idx="0">
                  <c:v>Link</c:v>
                </c:pt>
              </c:strCache>
            </c:strRef>
          </c:tx>
          <c:spPr>
            <a:solidFill>
              <a:schemeClr val="accent4"/>
            </a:solidFill>
            <a:ln>
              <a:noFill/>
            </a:ln>
            <a:effectLst/>
          </c:spPr>
          <c:invertIfNegative val="0"/>
          <c:cat>
            <c:strRef>
              <c:f>Sheet1!$A$2:$A$5</c:f>
              <c:strCache>
                <c:ptCount val="4"/>
                <c:pt idx="0">
                  <c:v>Honda Argentina</c:v>
                </c:pt>
                <c:pt idx="1">
                  <c:v>Yamaha Motor Argentina S.A</c:v>
                </c:pt>
                <c:pt idx="2">
                  <c:v>Bajaj Argentina</c:v>
                </c:pt>
                <c:pt idx="3">
                  <c:v>Benelli</c:v>
                </c:pt>
              </c:strCache>
            </c:strRef>
          </c:cat>
          <c:val>
            <c:numRef>
              <c:f>Sheet1!$E$2:$E$5</c:f>
              <c:numCache>
                <c:formatCode>General</c:formatCode>
                <c:ptCount val="4"/>
                <c:pt idx="0">
                  <c:v>0</c:v>
                </c:pt>
                <c:pt idx="1">
                  <c:v>3</c:v>
                </c:pt>
                <c:pt idx="2">
                  <c:v>1</c:v>
                </c:pt>
                <c:pt idx="3">
                  <c:v>0</c:v>
                </c:pt>
              </c:numCache>
            </c:numRef>
          </c:val>
          <c:extLst>
            <c:ext xmlns:c16="http://schemas.microsoft.com/office/drawing/2014/chart" uri="{C3380CC4-5D6E-409C-BE32-E72D297353CC}">
              <c16:uniqueId val="{00000003-48FA-4F13-B2BF-6CBCC31063BF}"/>
            </c:ext>
          </c:extLst>
        </c:ser>
        <c:dLbls>
          <c:showLegendKey val="0"/>
          <c:showVal val="0"/>
          <c:showCatName val="0"/>
          <c:showSerName val="0"/>
          <c:showPercent val="0"/>
          <c:showBubbleSize val="0"/>
        </c:dLbls>
        <c:gapWidth val="150"/>
        <c:overlap val="100"/>
        <c:axId val="323354216"/>
        <c:axId val="18818576"/>
      </c:barChart>
      <c:catAx>
        <c:axId val="3233542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8818576"/>
        <c:crosses val="autoZero"/>
        <c:auto val="1"/>
        <c:lblAlgn val="ctr"/>
        <c:lblOffset val="100"/>
        <c:noMultiLvlLbl val="0"/>
      </c:catAx>
      <c:valAx>
        <c:axId val="1881857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33542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Honda 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1">
                  <c:v>0.109575152566827</c:v>
                </c:pt>
                <c:pt idx="2">
                  <c:v>3.9969584121351603E-3</c:v>
                </c:pt>
                <c:pt idx="3">
                  <c:v>1.9253641131626701E-2</c:v>
                </c:pt>
                <c:pt idx="4">
                  <c:v>5.0205697128039101E-2</c:v>
                </c:pt>
                <c:pt idx="6">
                  <c:v>3.1390746553841997E-2</c:v>
                </c:pt>
              </c:numCache>
            </c:numRef>
          </c:val>
          <c:extLst>
            <c:ext xmlns:c16="http://schemas.microsoft.com/office/drawing/2014/chart" uri="{C3380CC4-5D6E-409C-BE32-E72D297353CC}">
              <c16:uniqueId val="{00000000-4C33-4978-8A26-AE46903185A1}"/>
            </c:ext>
          </c:extLst>
        </c:ser>
        <c:ser>
          <c:idx val="1"/>
          <c:order val="1"/>
          <c:tx>
            <c:strRef>
              <c:f>Sheet1!$C$1</c:f>
              <c:strCache>
                <c:ptCount val="1"/>
                <c:pt idx="0">
                  <c:v>Yamaha Motor Argentina S.A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4.9126397544079797E-2</c:v>
                </c:pt>
                <c:pt idx="1">
                  <c:v>3.9922692878071403E-2</c:v>
                </c:pt>
                <c:pt idx="2">
                  <c:v>8.7939849143186099E-3</c:v>
                </c:pt>
                <c:pt idx="3">
                  <c:v>4.1241021910244202E-2</c:v>
                </c:pt>
                <c:pt idx="4">
                  <c:v>4.3157979941719901E-3</c:v>
                </c:pt>
                <c:pt idx="6">
                  <c:v>4.7967190441737797E-3</c:v>
                </c:pt>
              </c:numCache>
            </c:numRef>
          </c:val>
          <c:extLst>
            <c:ext xmlns:c16="http://schemas.microsoft.com/office/drawing/2014/chart" uri="{C3380CC4-5D6E-409C-BE32-E72D297353CC}">
              <c16:uniqueId val="{00000001-4C33-4978-8A26-AE46903185A1}"/>
            </c:ext>
          </c:extLst>
        </c:ser>
        <c:ser>
          <c:idx val="2"/>
          <c:order val="2"/>
          <c:tx>
            <c:strRef>
              <c:f>Sheet1!$D$1</c:f>
              <c:strCache>
                <c:ptCount val="1"/>
                <c:pt idx="0">
                  <c:v>Bajaj Argentina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1.04073163433894E-2</c:v>
                </c:pt>
                <c:pt idx="1">
                  <c:v>8.7161274375886305E-2</c:v>
                </c:pt>
                <c:pt idx="2">
                  <c:v>3.9352664923441201E-2</c:v>
                </c:pt>
                <c:pt idx="3">
                  <c:v>8.1090339842242398E-2</c:v>
                </c:pt>
                <c:pt idx="4">
                  <c:v>0.104073163433894</c:v>
                </c:pt>
                <c:pt idx="5">
                  <c:v>0.110577736148512</c:v>
                </c:pt>
                <c:pt idx="6">
                  <c:v>4.6182466273790503E-2</c:v>
                </c:pt>
              </c:numCache>
            </c:numRef>
          </c:val>
          <c:extLst>
            <c:ext xmlns:c16="http://schemas.microsoft.com/office/drawing/2014/chart" uri="{C3380CC4-5D6E-409C-BE32-E72D297353CC}">
              <c16:uniqueId val="{00000002-4C33-4978-8A26-AE46903185A1}"/>
            </c:ext>
          </c:extLst>
        </c:ser>
        <c:ser>
          <c:idx val="3"/>
          <c:order val="3"/>
          <c:tx>
            <c:strRef>
              <c:f>Sheet1!$E$1</c:f>
              <c:strCache>
                <c:ptCount val="1"/>
                <c:pt idx="0">
                  <c:v>Benelli</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3.4622588236496599E-3</c:v>
                </c:pt>
                <c:pt idx="1">
                  <c:v>9.5818971134215502E-4</c:v>
                </c:pt>
                <c:pt idx="2">
                  <c:v>4.2616628113979699E-3</c:v>
                </c:pt>
                <c:pt idx="3">
                  <c:v>9.8374143697794597E-3</c:v>
                </c:pt>
                <c:pt idx="4">
                  <c:v>2.1901479116392098E-3</c:v>
                </c:pt>
                <c:pt idx="5">
                  <c:v>6.3879314089477005E-4</c:v>
                </c:pt>
                <c:pt idx="6">
                  <c:v>3.8966381594580999E-3</c:v>
                </c:pt>
              </c:numCache>
            </c:numRef>
          </c:val>
          <c:extLst>
            <c:ext xmlns:c16="http://schemas.microsoft.com/office/drawing/2014/chart" uri="{C3380CC4-5D6E-409C-BE32-E72D297353CC}">
              <c16:uniqueId val="{00000003-4C33-4978-8A26-AE46903185A1}"/>
            </c:ext>
          </c:extLst>
        </c:ser>
        <c:dLbls>
          <c:showLegendKey val="0"/>
          <c:showVal val="0"/>
          <c:showCatName val="0"/>
          <c:showSerName val="0"/>
          <c:showPercent val="0"/>
          <c:showBubbleSize val="0"/>
        </c:dLbls>
        <c:gapWidth val="219"/>
        <c:overlap val="-27"/>
        <c:axId val="326773208"/>
        <c:axId val="326775504"/>
      </c:barChart>
      <c:catAx>
        <c:axId val="3267732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6775504"/>
        <c:crosses val="autoZero"/>
        <c:auto val="1"/>
        <c:lblAlgn val="ctr"/>
        <c:lblOffset val="100"/>
        <c:noMultiLvlLbl val="0"/>
      </c:catAx>
      <c:valAx>
        <c:axId val="3267755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67732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Honda Argentina</c:v>
                </c:pt>
              </c:strCache>
            </c:strRef>
          </c:tx>
          <c:spPr>
            <a:ln w="28575" cap="rnd">
              <a:solidFill>
                <a:schemeClr val="accent1"/>
              </a:solidFill>
              <a:round/>
            </a:ln>
            <a:effectLst/>
          </c:spPr>
          <c:marker>
            <c:symbol val="none"/>
          </c:marker>
          <c:cat>
            <c:numRef>
              <c:f>Sheet1!$A$2:$A$29</c:f>
              <c:numCache>
                <c:formatCode>m/d/yyyy</c:formatCode>
                <c:ptCount val="28"/>
                <c:pt idx="0">
                  <c:v>44228</c:v>
                </c:pt>
                <c:pt idx="1">
                  <c:v>44229</c:v>
                </c:pt>
                <c:pt idx="2">
                  <c:v>44230</c:v>
                </c:pt>
                <c:pt idx="3">
                  <c:v>44231</c:v>
                </c:pt>
                <c:pt idx="4">
                  <c:v>44232</c:v>
                </c:pt>
                <c:pt idx="5">
                  <c:v>44233</c:v>
                </c:pt>
                <c:pt idx="6">
                  <c:v>44234</c:v>
                </c:pt>
                <c:pt idx="7">
                  <c:v>44235</c:v>
                </c:pt>
                <c:pt idx="8">
                  <c:v>44236</c:v>
                </c:pt>
                <c:pt idx="9">
                  <c:v>44237</c:v>
                </c:pt>
                <c:pt idx="10">
                  <c:v>44238</c:v>
                </c:pt>
                <c:pt idx="11">
                  <c:v>44239</c:v>
                </c:pt>
                <c:pt idx="12">
                  <c:v>44240</c:v>
                </c:pt>
                <c:pt idx="13">
                  <c:v>44241</c:v>
                </c:pt>
                <c:pt idx="14">
                  <c:v>44242</c:v>
                </c:pt>
                <c:pt idx="15">
                  <c:v>44243</c:v>
                </c:pt>
                <c:pt idx="16">
                  <c:v>44244</c:v>
                </c:pt>
                <c:pt idx="17">
                  <c:v>44245</c:v>
                </c:pt>
                <c:pt idx="18">
                  <c:v>44246</c:v>
                </c:pt>
                <c:pt idx="19">
                  <c:v>44247</c:v>
                </c:pt>
                <c:pt idx="20">
                  <c:v>44248</c:v>
                </c:pt>
                <c:pt idx="21">
                  <c:v>44249</c:v>
                </c:pt>
                <c:pt idx="22">
                  <c:v>44250</c:v>
                </c:pt>
                <c:pt idx="23">
                  <c:v>44251</c:v>
                </c:pt>
                <c:pt idx="24">
                  <c:v>44252</c:v>
                </c:pt>
                <c:pt idx="25">
                  <c:v>44253</c:v>
                </c:pt>
                <c:pt idx="26">
                  <c:v>44254</c:v>
                </c:pt>
                <c:pt idx="27">
                  <c:v>44255</c:v>
                </c:pt>
              </c:numCache>
            </c:numRef>
          </c:cat>
          <c:val>
            <c:numRef>
              <c:f>Sheet1!$B$2:$B$29</c:f>
              <c:numCache>
                <c:formatCode>General</c:formatCode>
                <c:ptCount val="28"/>
                <c:pt idx="0">
                  <c:v>0</c:v>
                </c:pt>
                <c:pt idx="1">
                  <c:v>0</c:v>
                </c:pt>
                <c:pt idx="2">
                  <c:v>0</c:v>
                </c:pt>
                <c:pt idx="3">
                  <c:v>0</c:v>
                </c:pt>
                <c:pt idx="4">
                  <c:v>0</c:v>
                </c:pt>
                <c:pt idx="5">
                  <c:v>0</c:v>
                </c:pt>
                <c:pt idx="6">
                  <c:v>0</c:v>
                </c:pt>
                <c:pt idx="7">
                  <c:v>0</c:v>
                </c:pt>
                <c:pt idx="8">
                  <c:v>0.109552511130691</c:v>
                </c:pt>
                <c:pt idx="9">
                  <c:v>3.9962065278521001E-3</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1.9258804198906899E-2</c:v>
                </c:pt>
                <c:pt idx="25">
                  <c:v>5.0221853820273998E-2</c:v>
                </c:pt>
                <c:pt idx="26">
                  <c:v>0</c:v>
                </c:pt>
                <c:pt idx="27">
                  <c:v>3.1403053313022102E-2</c:v>
                </c:pt>
              </c:numCache>
            </c:numRef>
          </c:val>
          <c:smooth val="0"/>
          <c:extLst>
            <c:ext xmlns:c16="http://schemas.microsoft.com/office/drawing/2014/chart" uri="{C3380CC4-5D6E-409C-BE32-E72D297353CC}">
              <c16:uniqueId val="{00000000-EF0A-4427-83F9-DD75368ECD5E}"/>
            </c:ext>
          </c:extLst>
        </c:ser>
        <c:ser>
          <c:idx val="1"/>
          <c:order val="1"/>
          <c:tx>
            <c:strRef>
              <c:f>Sheet1!$C$1</c:f>
              <c:strCache>
                <c:ptCount val="1"/>
                <c:pt idx="0">
                  <c:v>Yamaha Motor Argentina S.A</c:v>
                </c:pt>
              </c:strCache>
            </c:strRef>
          </c:tx>
          <c:spPr>
            <a:ln w="28575" cap="rnd">
              <a:solidFill>
                <a:schemeClr val="accent2"/>
              </a:solidFill>
              <a:round/>
            </a:ln>
            <a:effectLst/>
          </c:spPr>
          <c:marker>
            <c:symbol val="none"/>
          </c:marker>
          <c:cat>
            <c:numRef>
              <c:f>Sheet1!$A$2:$A$29</c:f>
              <c:numCache>
                <c:formatCode>m/d/yyyy</c:formatCode>
                <c:ptCount val="28"/>
                <c:pt idx="0">
                  <c:v>44228</c:v>
                </c:pt>
                <c:pt idx="1">
                  <c:v>44229</c:v>
                </c:pt>
                <c:pt idx="2">
                  <c:v>44230</c:v>
                </c:pt>
                <c:pt idx="3">
                  <c:v>44231</c:v>
                </c:pt>
                <c:pt idx="4">
                  <c:v>44232</c:v>
                </c:pt>
                <c:pt idx="5">
                  <c:v>44233</c:v>
                </c:pt>
                <c:pt idx="6">
                  <c:v>44234</c:v>
                </c:pt>
                <c:pt idx="7">
                  <c:v>44235</c:v>
                </c:pt>
                <c:pt idx="8">
                  <c:v>44236</c:v>
                </c:pt>
                <c:pt idx="9">
                  <c:v>44237</c:v>
                </c:pt>
                <c:pt idx="10">
                  <c:v>44238</c:v>
                </c:pt>
                <c:pt idx="11">
                  <c:v>44239</c:v>
                </c:pt>
                <c:pt idx="12">
                  <c:v>44240</c:v>
                </c:pt>
                <c:pt idx="13">
                  <c:v>44241</c:v>
                </c:pt>
                <c:pt idx="14">
                  <c:v>44242</c:v>
                </c:pt>
                <c:pt idx="15">
                  <c:v>44243</c:v>
                </c:pt>
                <c:pt idx="16">
                  <c:v>44244</c:v>
                </c:pt>
                <c:pt idx="17">
                  <c:v>44245</c:v>
                </c:pt>
                <c:pt idx="18">
                  <c:v>44246</c:v>
                </c:pt>
                <c:pt idx="19">
                  <c:v>44247</c:v>
                </c:pt>
                <c:pt idx="20">
                  <c:v>44248</c:v>
                </c:pt>
                <c:pt idx="21">
                  <c:v>44249</c:v>
                </c:pt>
                <c:pt idx="22">
                  <c:v>44250</c:v>
                </c:pt>
                <c:pt idx="23">
                  <c:v>44251</c:v>
                </c:pt>
                <c:pt idx="24">
                  <c:v>44252</c:v>
                </c:pt>
                <c:pt idx="25">
                  <c:v>44253</c:v>
                </c:pt>
                <c:pt idx="26">
                  <c:v>44254</c:v>
                </c:pt>
                <c:pt idx="27">
                  <c:v>44255</c:v>
                </c:pt>
              </c:numCache>
            </c:numRef>
          </c:cat>
          <c:val>
            <c:numRef>
              <c:f>Sheet1!$C$2:$C$29</c:f>
              <c:numCache>
                <c:formatCode>General</c:formatCode>
                <c:ptCount val="28"/>
                <c:pt idx="0">
                  <c:v>0</c:v>
                </c:pt>
                <c:pt idx="1">
                  <c:v>0.119294135832081</c:v>
                </c:pt>
                <c:pt idx="2">
                  <c:v>1.0568605993373999E-2</c:v>
                </c:pt>
                <c:pt idx="3">
                  <c:v>0.145311360070357</c:v>
                </c:pt>
                <c:pt idx="4">
                  <c:v>3.7726911130388199E-3</c:v>
                </c:pt>
                <c:pt idx="5">
                  <c:v>0</c:v>
                </c:pt>
                <c:pt idx="6">
                  <c:v>0</c:v>
                </c:pt>
                <c:pt idx="7">
                  <c:v>0.117474346520841</c:v>
                </c:pt>
                <c:pt idx="8">
                  <c:v>3.9973417677244601E-3</c:v>
                </c:pt>
                <c:pt idx="9">
                  <c:v>6.2457341635662796E-3</c:v>
                </c:pt>
                <c:pt idx="10">
                  <c:v>1.6988023443472401E-3</c:v>
                </c:pt>
                <c:pt idx="11">
                  <c:v>4.6716364217763203E-3</c:v>
                </c:pt>
                <c:pt idx="12">
                  <c:v>0</c:v>
                </c:pt>
                <c:pt idx="13">
                  <c:v>4.7965704521267302E-3</c:v>
                </c:pt>
                <c:pt idx="14">
                  <c:v>0</c:v>
                </c:pt>
                <c:pt idx="15">
                  <c:v>1.52892363775902E-2</c:v>
                </c:pt>
                <c:pt idx="16">
                  <c:v>7.1948412987887702E-3</c:v>
                </c:pt>
                <c:pt idx="17">
                  <c:v>4.9964575116242596E-3</c:v>
                </c:pt>
                <c:pt idx="18">
                  <c:v>4.7467010427752702E-3</c:v>
                </c:pt>
                <c:pt idx="19">
                  <c:v>0</c:v>
                </c:pt>
                <c:pt idx="20">
                  <c:v>0</c:v>
                </c:pt>
                <c:pt idx="21">
                  <c:v>3.56407202223448E-3</c:v>
                </c:pt>
                <c:pt idx="22">
                  <c:v>4.6965151857321901E-3</c:v>
                </c:pt>
                <c:pt idx="23">
                  <c:v>9.8925212539320295E-3</c:v>
                </c:pt>
                <c:pt idx="24">
                  <c:v>1.9210496075463001E-2</c:v>
                </c:pt>
                <c:pt idx="25">
                  <c:v>4.0719663850431404E-3</c:v>
                </c:pt>
                <c:pt idx="26">
                  <c:v>0</c:v>
                </c:pt>
                <c:pt idx="27">
                  <c:v>0</c:v>
                </c:pt>
              </c:numCache>
            </c:numRef>
          </c:val>
          <c:smooth val="0"/>
          <c:extLst>
            <c:ext xmlns:c16="http://schemas.microsoft.com/office/drawing/2014/chart" uri="{C3380CC4-5D6E-409C-BE32-E72D297353CC}">
              <c16:uniqueId val="{00000001-EF0A-4427-83F9-DD75368ECD5E}"/>
            </c:ext>
          </c:extLst>
        </c:ser>
        <c:ser>
          <c:idx val="2"/>
          <c:order val="2"/>
          <c:tx>
            <c:strRef>
              <c:f>Sheet1!$D$1</c:f>
              <c:strCache>
                <c:ptCount val="1"/>
                <c:pt idx="0">
                  <c:v>Bajaj Argentina</c:v>
                </c:pt>
              </c:strCache>
            </c:strRef>
          </c:tx>
          <c:spPr>
            <a:ln w="28575" cap="rnd">
              <a:solidFill>
                <a:schemeClr val="accent3"/>
              </a:solidFill>
              <a:round/>
            </a:ln>
            <a:effectLst/>
          </c:spPr>
          <c:marker>
            <c:symbol val="none"/>
          </c:marker>
          <c:cat>
            <c:numRef>
              <c:f>Sheet1!$A$2:$A$29</c:f>
              <c:numCache>
                <c:formatCode>m/d/yyyy</c:formatCode>
                <c:ptCount val="28"/>
                <c:pt idx="0">
                  <c:v>44228</c:v>
                </c:pt>
                <c:pt idx="1">
                  <c:v>44229</c:v>
                </c:pt>
                <c:pt idx="2">
                  <c:v>44230</c:v>
                </c:pt>
                <c:pt idx="3">
                  <c:v>44231</c:v>
                </c:pt>
                <c:pt idx="4">
                  <c:v>44232</c:v>
                </c:pt>
                <c:pt idx="5">
                  <c:v>44233</c:v>
                </c:pt>
                <c:pt idx="6">
                  <c:v>44234</c:v>
                </c:pt>
                <c:pt idx="7">
                  <c:v>44235</c:v>
                </c:pt>
                <c:pt idx="8">
                  <c:v>44236</c:v>
                </c:pt>
                <c:pt idx="9">
                  <c:v>44237</c:v>
                </c:pt>
                <c:pt idx="10">
                  <c:v>44238</c:v>
                </c:pt>
                <c:pt idx="11">
                  <c:v>44239</c:v>
                </c:pt>
                <c:pt idx="12">
                  <c:v>44240</c:v>
                </c:pt>
                <c:pt idx="13">
                  <c:v>44241</c:v>
                </c:pt>
                <c:pt idx="14">
                  <c:v>44242</c:v>
                </c:pt>
                <c:pt idx="15">
                  <c:v>44243</c:v>
                </c:pt>
                <c:pt idx="16">
                  <c:v>44244</c:v>
                </c:pt>
                <c:pt idx="17">
                  <c:v>44245</c:v>
                </c:pt>
                <c:pt idx="18">
                  <c:v>44246</c:v>
                </c:pt>
                <c:pt idx="19">
                  <c:v>44247</c:v>
                </c:pt>
                <c:pt idx="20">
                  <c:v>44248</c:v>
                </c:pt>
                <c:pt idx="21">
                  <c:v>44249</c:v>
                </c:pt>
                <c:pt idx="22">
                  <c:v>44250</c:v>
                </c:pt>
                <c:pt idx="23">
                  <c:v>44251</c:v>
                </c:pt>
                <c:pt idx="24">
                  <c:v>44252</c:v>
                </c:pt>
                <c:pt idx="25">
                  <c:v>44253</c:v>
                </c:pt>
                <c:pt idx="26">
                  <c:v>44254</c:v>
                </c:pt>
                <c:pt idx="27">
                  <c:v>44255</c:v>
                </c:pt>
              </c:numCache>
            </c:numRef>
          </c:cat>
          <c:val>
            <c:numRef>
              <c:f>Sheet1!$D$2:$D$29</c:f>
              <c:numCache>
                <c:formatCode>General</c:formatCode>
                <c:ptCount val="28"/>
                <c:pt idx="0">
                  <c:v>1.040894128056E-2</c:v>
                </c:pt>
                <c:pt idx="1">
                  <c:v>0</c:v>
                </c:pt>
                <c:pt idx="2">
                  <c:v>3.252794150175E-2</c:v>
                </c:pt>
                <c:pt idx="3">
                  <c:v>6.5706014377256594E-2</c:v>
                </c:pt>
                <c:pt idx="4">
                  <c:v>0.10408738135664899</c:v>
                </c:pt>
                <c:pt idx="5">
                  <c:v>0</c:v>
                </c:pt>
                <c:pt idx="6">
                  <c:v>4.6191479948994203E-2</c:v>
                </c:pt>
                <c:pt idx="7">
                  <c:v>0</c:v>
                </c:pt>
                <c:pt idx="8">
                  <c:v>8.7176017487248902E-2</c:v>
                </c:pt>
                <c:pt idx="9">
                  <c:v>4.6186371767767097E-2</c:v>
                </c:pt>
                <c:pt idx="10">
                  <c:v>0</c:v>
                </c:pt>
                <c:pt idx="11">
                  <c:v>0</c:v>
                </c:pt>
                <c:pt idx="12">
                  <c:v>0</c:v>
                </c:pt>
                <c:pt idx="13">
                  <c:v>0</c:v>
                </c:pt>
                <c:pt idx="14">
                  <c:v>0</c:v>
                </c:pt>
                <c:pt idx="15">
                  <c:v>0</c:v>
                </c:pt>
                <c:pt idx="16">
                  <c:v>0</c:v>
                </c:pt>
                <c:pt idx="17">
                  <c:v>0.14504914108793401</c:v>
                </c:pt>
                <c:pt idx="18">
                  <c:v>0</c:v>
                </c:pt>
                <c:pt idx="19">
                  <c:v>0</c:v>
                </c:pt>
                <c:pt idx="20">
                  <c:v>0</c:v>
                </c:pt>
                <c:pt idx="21">
                  <c:v>0</c:v>
                </c:pt>
                <c:pt idx="22">
                  <c:v>0</c:v>
                </c:pt>
                <c:pt idx="23">
                  <c:v>0</c:v>
                </c:pt>
                <c:pt idx="24">
                  <c:v>3.2519902180134203E-2</c:v>
                </c:pt>
                <c:pt idx="25">
                  <c:v>0</c:v>
                </c:pt>
                <c:pt idx="26">
                  <c:v>0.110564071879654</c:v>
                </c:pt>
                <c:pt idx="27">
                  <c:v>0</c:v>
                </c:pt>
              </c:numCache>
            </c:numRef>
          </c:val>
          <c:smooth val="0"/>
          <c:extLst>
            <c:ext xmlns:c16="http://schemas.microsoft.com/office/drawing/2014/chart" uri="{C3380CC4-5D6E-409C-BE32-E72D297353CC}">
              <c16:uniqueId val="{00000002-EF0A-4427-83F9-DD75368ECD5E}"/>
            </c:ext>
          </c:extLst>
        </c:ser>
        <c:ser>
          <c:idx val="3"/>
          <c:order val="3"/>
          <c:tx>
            <c:strRef>
              <c:f>Sheet1!$E$1</c:f>
              <c:strCache>
                <c:ptCount val="1"/>
                <c:pt idx="0">
                  <c:v>Benelli</c:v>
                </c:pt>
              </c:strCache>
            </c:strRef>
          </c:tx>
          <c:spPr>
            <a:ln w="28575" cap="rnd">
              <a:solidFill>
                <a:schemeClr val="accent4"/>
              </a:solidFill>
              <a:round/>
            </a:ln>
            <a:effectLst/>
          </c:spPr>
          <c:marker>
            <c:symbol val="none"/>
          </c:marker>
          <c:cat>
            <c:numRef>
              <c:f>Sheet1!$A$2:$A$29</c:f>
              <c:numCache>
                <c:formatCode>m/d/yyyy</c:formatCode>
                <c:ptCount val="28"/>
                <c:pt idx="0">
                  <c:v>44228</c:v>
                </c:pt>
                <c:pt idx="1">
                  <c:v>44229</c:v>
                </c:pt>
                <c:pt idx="2">
                  <c:v>44230</c:v>
                </c:pt>
                <c:pt idx="3">
                  <c:v>44231</c:v>
                </c:pt>
                <c:pt idx="4">
                  <c:v>44232</c:v>
                </c:pt>
                <c:pt idx="5">
                  <c:v>44233</c:v>
                </c:pt>
                <c:pt idx="6">
                  <c:v>44234</c:v>
                </c:pt>
                <c:pt idx="7">
                  <c:v>44235</c:v>
                </c:pt>
                <c:pt idx="8">
                  <c:v>44236</c:v>
                </c:pt>
                <c:pt idx="9">
                  <c:v>44237</c:v>
                </c:pt>
                <c:pt idx="10">
                  <c:v>44238</c:v>
                </c:pt>
                <c:pt idx="11">
                  <c:v>44239</c:v>
                </c:pt>
                <c:pt idx="12">
                  <c:v>44240</c:v>
                </c:pt>
                <c:pt idx="13">
                  <c:v>44241</c:v>
                </c:pt>
                <c:pt idx="14">
                  <c:v>44242</c:v>
                </c:pt>
                <c:pt idx="15">
                  <c:v>44243</c:v>
                </c:pt>
                <c:pt idx="16">
                  <c:v>44244</c:v>
                </c:pt>
                <c:pt idx="17">
                  <c:v>44245</c:v>
                </c:pt>
                <c:pt idx="18">
                  <c:v>44246</c:v>
                </c:pt>
                <c:pt idx="19">
                  <c:v>44247</c:v>
                </c:pt>
                <c:pt idx="20">
                  <c:v>44248</c:v>
                </c:pt>
                <c:pt idx="21">
                  <c:v>44249</c:v>
                </c:pt>
                <c:pt idx="22">
                  <c:v>44250</c:v>
                </c:pt>
                <c:pt idx="23">
                  <c:v>44251</c:v>
                </c:pt>
                <c:pt idx="24">
                  <c:v>44252</c:v>
                </c:pt>
                <c:pt idx="25">
                  <c:v>44253</c:v>
                </c:pt>
                <c:pt idx="26">
                  <c:v>44254</c:v>
                </c:pt>
                <c:pt idx="27">
                  <c:v>44255</c:v>
                </c:pt>
              </c:numCache>
            </c:numRef>
          </c:cat>
          <c:val>
            <c:numRef>
              <c:f>Sheet1!$E$2:$E$29</c:f>
              <c:numCache>
                <c:formatCode>General</c:formatCode>
                <c:ptCount val="28"/>
                <c:pt idx="0">
                  <c:v>5.2625563626243601E-3</c:v>
                </c:pt>
                <c:pt idx="1">
                  <c:v>9.6941683760716903E-4</c:v>
                </c:pt>
                <c:pt idx="2">
                  <c:v>2.3925285858668799E-3</c:v>
                </c:pt>
                <c:pt idx="3">
                  <c:v>0</c:v>
                </c:pt>
                <c:pt idx="4">
                  <c:v>2.8553024351255E-3</c:v>
                </c:pt>
                <c:pt idx="5">
                  <c:v>6.3927868906954899E-4</c:v>
                </c:pt>
                <c:pt idx="6">
                  <c:v>0</c:v>
                </c:pt>
                <c:pt idx="7">
                  <c:v>1.7588225738161801E-3</c:v>
                </c:pt>
                <c:pt idx="8">
                  <c:v>0</c:v>
                </c:pt>
                <c:pt idx="9">
                  <c:v>7.4202293362604903E-3</c:v>
                </c:pt>
                <c:pt idx="10">
                  <c:v>0</c:v>
                </c:pt>
                <c:pt idx="11">
                  <c:v>1.9830151553532501E-3</c:v>
                </c:pt>
                <c:pt idx="12">
                  <c:v>0</c:v>
                </c:pt>
                <c:pt idx="13">
                  <c:v>3.9033779576886601E-3</c:v>
                </c:pt>
                <c:pt idx="14">
                  <c:v>0</c:v>
                </c:pt>
                <c:pt idx="15">
                  <c:v>0</c:v>
                </c:pt>
                <c:pt idx="16">
                  <c:v>3.9985464483950801E-3</c:v>
                </c:pt>
                <c:pt idx="17">
                  <c:v>0</c:v>
                </c:pt>
                <c:pt idx="18">
                  <c:v>2.48184593336816E-3</c:v>
                </c:pt>
                <c:pt idx="19">
                  <c:v>0</c:v>
                </c:pt>
                <c:pt idx="20">
                  <c:v>0</c:v>
                </c:pt>
                <c:pt idx="21">
                  <c:v>3.3584839423278601E-3</c:v>
                </c:pt>
                <c:pt idx="22">
                  <c:v>0</c:v>
                </c:pt>
                <c:pt idx="23">
                  <c:v>2.27988790551131E-3</c:v>
                </c:pt>
                <c:pt idx="24">
                  <c:v>9.7534406211801702E-3</c:v>
                </c:pt>
                <c:pt idx="25">
                  <c:v>1.1384839189146499E-3</c:v>
                </c:pt>
                <c:pt idx="26">
                  <c:v>0</c:v>
                </c:pt>
                <c:pt idx="27">
                  <c:v>0</c:v>
                </c:pt>
              </c:numCache>
            </c:numRef>
          </c:val>
          <c:smooth val="0"/>
          <c:extLst>
            <c:ext xmlns:c16="http://schemas.microsoft.com/office/drawing/2014/chart" uri="{C3380CC4-5D6E-409C-BE32-E72D297353CC}">
              <c16:uniqueId val="{00000003-EF0A-4427-83F9-DD75368ECD5E}"/>
            </c:ext>
          </c:extLst>
        </c:ser>
        <c:dLbls>
          <c:showLegendKey val="0"/>
          <c:showVal val="0"/>
          <c:showCatName val="0"/>
          <c:showSerName val="0"/>
          <c:showPercent val="0"/>
          <c:showBubbleSize val="0"/>
        </c:dLbls>
        <c:smooth val="0"/>
        <c:axId val="326770912"/>
        <c:axId val="326763040"/>
      </c:lineChart>
      <c:dateAx>
        <c:axId val="3267709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6763040"/>
        <c:crosses val="autoZero"/>
        <c:auto val="1"/>
        <c:lblOffset val="100"/>
        <c:baseTimeUnit val="days"/>
      </c:dateAx>
      <c:valAx>
        <c:axId val="3267630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67709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Honda Argentina</c:v>
                </c:pt>
              </c:strCache>
            </c:strRef>
          </c:tx>
          <c:spPr>
            <a:solidFill>
              <a:schemeClr val="accent1"/>
            </a:solidFill>
            <a:ln>
              <a:noFill/>
            </a:ln>
            <a:effectLst/>
          </c:spPr>
          <c:invertIfNegative val="0"/>
          <c:cat>
            <c:strRef>
              <c:f>Sheet1!$A$2:$A$5</c:f>
              <c:strCache>
                <c:ptCount val="4"/>
                <c:pt idx="0">
                  <c:v>Album</c:v>
                </c:pt>
                <c:pt idx="1">
                  <c:v>Photo</c:v>
                </c:pt>
                <c:pt idx="2">
                  <c:v>Video</c:v>
                </c:pt>
                <c:pt idx="3">
                  <c:v>Link</c:v>
                </c:pt>
              </c:strCache>
            </c:strRef>
          </c:cat>
          <c:val>
            <c:numRef>
              <c:f>Sheet1!$B$2:$B$5</c:f>
              <c:numCache>
                <c:formatCode>General</c:formatCode>
                <c:ptCount val="4"/>
                <c:pt idx="0">
                  <c:v>3.1403604587657001E-2</c:v>
                </c:pt>
                <c:pt idx="1">
                  <c:v>6.2327876202394598E-2</c:v>
                </c:pt>
                <c:pt idx="2">
                  <c:v>7.6540178493569502E-3</c:v>
                </c:pt>
                <c:pt idx="3">
                  <c:v>0</c:v>
                </c:pt>
              </c:numCache>
            </c:numRef>
          </c:val>
          <c:extLst>
            <c:ext xmlns:c16="http://schemas.microsoft.com/office/drawing/2014/chart" uri="{C3380CC4-5D6E-409C-BE32-E72D297353CC}">
              <c16:uniqueId val="{00000000-66D0-4B15-BCF6-FBE09032CF72}"/>
            </c:ext>
          </c:extLst>
        </c:ser>
        <c:ser>
          <c:idx val="1"/>
          <c:order val="1"/>
          <c:tx>
            <c:strRef>
              <c:f>Sheet1!$C$1</c:f>
              <c:strCache>
                <c:ptCount val="1"/>
                <c:pt idx="0">
                  <c:v>Yamaha Motor Argentina S.A</c:v>
                </c:pt>
              </c:strCache>
            </c:strRef>
          </c:tx>
          <c:spPr>
            <a:solidFill>
              <a:schemeClr val="accent2"/>
            </a:solidFill>
            <a:ln>
              <a:noFill/>
            </a:ln>
            <a:effectLst/>
          </c:spPr>
          <c:invertIfNegative val="0"/>
          <c:cat>
            <c:strRef>
              <c:f>Sheet1!$A$2:$A$5</c:f>
              <c:strCache>
                <c:ptCount val="4"/>
                <c:pt idx="0">
                  <c:v>Album</c:v>
                </c:pt>
                <c:pt idx="1">
                  <c:v>Photo</c:v>
                </c:pt>
                <c:pt idx="2">
                  <c:v>Video</c:v>
                </c:pt>
                <c:pt idx="3">
                  <c:v>Link</c:v>
                </c:pt>
              </c:strCache>
            </c:strRef>
          </c:cat>
          <c:val>
            <c:numRef>
              <c:f>Sheet1!$C$2:$C$5</c:f>
              <c:numCache>
                <c:formatCode>General</c:formatCode>
                <c:ptCount val="4"/>
                <c:pt idx="0">
                  <c:v>2.74196302070484E-2</c:v>
                </c:pt>
                <c:pt idx="1">
                  <c:v>3.4360772292334502E-2</c:v>
                </c:pt>
                <c:pt idx="2">
                  <c:v>3.52421407469759E-3</c:v>
                </c:pt>
                <c:pt idx="3">
                  <c:v>2.1986108831747102E-3</c:v>
                </c:pt>
              </c:numCache>
            </c:numRef>
          </c:val>
          <c:extLst>
            <c:ext xmlns:c16="http://schemas.microsoft.com/office/drawing/2014/chart" uri="{C3380CC4-5D6E-409C-BE32-E72D297353CC}">
              <c16:uniqueId val="{00000001-66D0-4B15-BCF6-FBE09032CF72}"/>
            </c:ext>
          </c:extLst>
        </c:ser>
        <c:ser>
          <c:idx val="2"/>
          <c:order val="2"/>
          <c:tx>
            <c:strRef>
              <c:f>Sheet1!$D$1</c:f>
              <c:strCache>
                <c:ptCount val="1"/>
                <c:pt idx="0">
                  <c:v>Bajaj Argentina</c:v>
                </c:pt>
              </c:strCache>
            </c:strRef>
          </c:tx>
          <c:spPr>
            <a:solidFill>
              <a:schemeClr val="accent3"/>
            </a:solidFill>
            <a:ln>
              <a:noFill/>
            </a:ln>
            <a:effectLst/>
          </c:spPr>
          <c:invertIfNegative val="0"/>
          <c:cat>
            <c:strRef>
              <c:f>Sheet1!$A$2:$A$5</c:f>
              <c:strCache>
                <c:ptCount val="4"/>
                <c:pt idx="0">
                  <c:v>Album</c:v>
                </c:pt>
                <c:pt idx="1">
                  <c:v>Photo</c:v>
                </c:pt>
                <c:pt idx="2">
                  <c:v>Video</c:v>
                </c:pt>
                <c:pt idx="3">
                  <c:v>Link</c:v>
                </c:pt>
              </c:strCache>
            </c:strRef>
          </c:cat>
          <c:val>
            <c:numRef>
              <c:f>Sheet1!$D$2:$D$5</c:f>
              <c:numCache>
                <c:formatCode>General</c:formatCode>
                <c:ptCount val="4"/>
                <c:pt idx="0">
                  <c:v>9.6043826132861096E-2</c:v>
                </c:pt>
                <c:pt idx="1">
                  <c:v>7.2373122996795797E-2</c:v>
                </c:pt>
                <c:pt idx="2">
                  <c:v>2.8300729112465398E-2</c:v>
                </c:pt>
                <c:pt idx="3">
                  <c:v>4.6183968308691002E-2</c:v>
                </c:pt>
              </c:numCache>
            </c:numRef>
          </c:val>
          <c:extLst>
            <c:ext xmlns:c16="http://schemas.microsoft.com/office/drawing/2014/chart" uri="{C3380CC4-5D6E-409C-BE32-E72D297353CC}">
              <c16:uniqueId val="{00000002-66D0-4B15-BCF6-FBE09032CF72}"/>
            </c:ext>
          </c:extLst>
        </c:ser>
        <c:ser>
          <c:idx val="3"/>
          <c:order val="3"/>
          <c:tx>
            <c:strRef>
              <c:f>Sheet1!$E$1</c:f>
              <c:strCache>
                <c:ptCount val="1"/>
                <c:pt idx="0">
                  <c:v>Benelli</c:v>
                </c:pt>
              </c:strCache>
            </c:strRef>
          </c:tx>
          <c:spPr>
            <a:solidFill>
              <a:schemeClr val="accent4"/>
            </a:solidFill>
            <a:ln>
              <a:noFill/>
            </a:ln>
            <a:effectLst/>
          </c:spPr>
          <c:invertIfNegative val="0"/>
          <c:cat>
            <c:strRef>
              <c:f>Sheet1!$A$2:$A$5</c:f>
              <c:strCache>
                <c:ptCount val="4"/>
                <c:pt idx="0">
                  <c:v>Album</c:v>
                </c:pt>
                <c:pt idx="1">
                  <c:v>Photo</c:v>
                </c:pt>
                <c:pt idx="2">
                  <c:v>Video</c:v>
                </c:pt>
                <c:pt idx="3">
                  <c:v>Link</c:v>
                </c:pt>
              </c:strCache>
            </c:strRef>
          </c:cat>
          <c:val>
            <c:numRef>
              <c:f>Sheet1!$E$2:$E$5</c:f>
              <c:numCache>
                <c:formatCode>General</c:formatCode>
                <c:ptCount val="4"/>
                <c:pt idx="0">
                  <c:v>2.8522839754801001E-3</c:v>
                </c:pt>
                <c:pt idx="1">
                  <c:v>3.4599327361788199E-3</c:v>
                </c:pt>
                <c:pt idx="2">
                  <c:v>3.60656978146634E-3</c:v>
                </c:pt>
                <c:pt idx="3">
                  <c:v>0</c:v>
                </c:pt>
              </c:numCache>
            </c:numRef>
          </c:val>
          <c:extLst>
            <c:ext xmlns:c16="http://schemas.microsoft.com/office/drawing/2014/chart" uri="{C3380CC4-5D6E-409C-BE32-E72D297353CC}">
              <c16:uniqueId val="{00000003-66D0-4B15-BCF6-FBE09032CF72}"/>
            </c:ext>
          </c:extLst>
        </c:ser>
        <c:dLbls>
          <c:showLegendKey val="0"/>
          <c:showVal val="0"/>
          <c:showCatName val="0"/>
          <c:showSerName val="0"/>
          <c:showPercent val="0"/>
          <c:showBubbleSize val="0"/>
        </c:dLbls>
        <c:gapWidth val="219"/>
        <c:overlap val="-27"/>
        <c:axId val="326770584"/>
        <c:axId val="326765992"/>
      </c:barChart>
      <c:catAx>
        <c:axId val="3267705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6765992"/>
        <c:crosses val="autoZero"/>
        <c:auto val="1"/>
        <c:lblAlgn val="ctr"/>
        <c:lblOffset val="100"/>
        <c:noMultiLvlLbl val="0"/>
      </c:catAx>
      <c:valAx>
        <c:axId val="3267659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67705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Honda Argentina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5.4592017282272899E-2</c:v>
                </c:pt>
                <c:pt idx="11">
                  <c:v>1.13083464370422E-2</c:v>
                </c:pt>
                <c:pt idx="12">
                  <c:v>2.7198522895989501E-2</c:v>
                </c:pt>
                <c:pt idx="13">
                  <c:v>0</c:v>
                </c:pt>
                <c:pt idx="14">
                  <c:v>0</c:v>
                </c:pt>
                <c:pt idx="15">
                  <c:v>0</c:v>
                </c:pt>
                <c:pt idx="16">
                  <c:v>0</c:v>
                </c:pt>
                <c:pt idx="17">
                  <c:v>0</c:v>
                </c:pt>
                <c:pt idx="18">
                  <c:v>0</c:v>
                </c:pt>
                <c:pt idx="19">
                  <c:v>0</c:v>
                </c:pt>
                <c:pt idx="20">
                  <c:v>0</c:v>
                </c:pt>
                <c:pt idx="21">
                  <c:v>3.13904099373069E-2</c:v>
                </c:pt>
                <c:pt idx="22">
                  <c:v>0</c:v>
                </c:pt>
                <c:pt idx="23">
                  <c:v>0</c:v>
                </c:pt>
              </c:numCache>
            </c:numRef>
          </c:val>
          <c:smooth val="0"/>
          <c:extLst>
            <c:ext xmlns:c16="http://schemas.microsoft.com/office/drawing/2014/chart" uri="{C3380CC4-5D6E-409C-BE32-E72D297353CC}">
              <c16:uniqueId val="{00000000-FA8F-4F39-8038-31CC3A30E4B2}"/>
            </c:ext>
          </c:extLst>
        </c:ser>
        <c:ser>
          <c:idx val="1"/>
          <c:order val="1"/>
          <c:tx>
            <c:strRef>
              <c:f>Sheet1!$C$1</c:f>
              <c:strCache>
                <c:ptCount val="1"/>
                <c:pt idx="0">
                  <c:v>Yamaha Motor Argentina S.A</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6.49553107462066E-3</c:v>
                </c:pt>
                <c:pt idx="10">
                  <c:v>4.5540096984703097E-3</c:v>
                </c:pt>
                <c:pt idx="11">
                  <c:v>2.7481093008010502E-3</c:v>
                </c:pt>
                <c:pt idx="12">
                  <c:v>5.1782555420052797E-3</c:v>
                </c:pt>
                <c:pt idx="13">
                  <c:v>2.5982124298482602E-3</c:v>
                </c:pt>
                <c:pt idx="14">
                  <c:v>8.4708387296206902E-2</c:v>
                </c:pt>
                <c:pt idx="15">
                  <c:v>8.6673701826476698E-2</c:v>
                </c:pt>
                <c:pt idx="16">
                  <c:v>2.6223624812795499E-2</c:v>
                </c:pt>
                <c:pt idx="17">
                  <c:v>9.9431591065346995E-3</c:v>
                </c:pt>
                <c:pt idx="18">
                  <c:v>2.61420142941656E-2</c:v>
                </c:pt>
                <c:pt idx="19">
                  <c:v>0</c:v>
                </c:pt>
                <c:pt idx="20">
                  <c:v>0</c:v>
                </c:pt>
                <c:pt idx="21">
                  <c:v>0</c:v>
                </c:pt>
                <c:pt idx="22">
                  <c:v>0</c:v>
                </c:pt>
                <c:pt idx="23">
                  <c:v>0</c:v>
                </c:pt>
              </c:numCache>
            </c:numRef>
          </c:val>
          <c:smooth val="0"/>
          <c:extLst>
            <c:ext xmlns:c16="http://schemas.microsoft.com/office/drawing/2014/chart" uri="{C3380CC4-5D6E-409C-BE32-E72D297353CC}">
              <c16:uniqueId val="{00000001-FA8F-4F39-8038-31CC3A30E4B2}"/>
            </c:ext>
          </c:extLst>
        </c:ser>
        <c:ser>
          <c:idx val="2"/>
          <c:order val="2"/>
          <c:tx>
            <c:strRef>
              <c:f>Sheet1!$D$1</c:f>
              <c:strCache>
                <c:ptCount val="1"/>
                <c:pt idx="0">
                  <c:v>Bajaj Argentina</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0.110575578407842</c:v>
                </c:pt>
                <c:pt idx="12">
                  <c:v>0</c:v>
                </c:pt>
                <c:pt idx="13">
                  <c:v>0</c:v>
                </c:pt>
                <c:pt idx="14">
                  <c:v>3.9351897021614297E-2</c:v>
                </c:pt>
                <c:pt idx="15">
                  <c:v>0</c:v>
                </c:pt>
                <c:pt idx="16">
                  <c:v>0</c:v>
                </c:pt>
                <c:pt idx="17">
                  <c:v>4.6181565099745699E-2</c:v>
                </c:pt>
                <c:pt idx="18">
                  <c:v>1.04071132619145E-2</c:v>
                </c:pt>
                <c:pt idx="19">
                  <c:v>8.6834351279099303E-2</c:v>
                </c:pt>
                <c:pt idx="20">
                  <c:v>0</c:v>
                </c:pt>
                <c:pt idx="21">
                  <c:v>0</c:v>
                </c:pt>
                <c:pt idx="22">
                  <c:v>0</c:v>
                </c:pt>
                <c:pt idx="23">
                  <c:v>8.7159573568534099E-2</c:v>
                </c:pt>
              </c:numCache>
            </c:numRef>
          </c:val>
          <c:smooth val="0"/>
          <c:extLst>
            <c:ext xmlns:c16="http://schemas.microsoft.com/office/drawing/2014/chart" uri="{C3380CC4-5D6E-409C-BE32-E72D297353CC}">
              <c16:uniqueId val="{00000002-FA8F-4F39-8038-31CC3A30E4B2}"/>
            </c:ext>
          </c:extLst>
        </c:ser>
        <c:ser>
          <c:idx val="3"/>
          <c:order val="3"/>
          <c:tx>
            <c:strRef>
              <c:f>Sheet1!$E$1</c:f>
              <c:strCache>
                <c:ptCount val="1"/>
                <c:pt idx="0">
                  <c:v>Benelli</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6.3849335998830302E-4</c:v>
                </c:pt>
                <c:pt idx="12">
                  <c:v>2.8732201199473599E-3</c:v>
                </c:pt>
                <c:pt idx="13">
                  <c:v>2.2985760959578902E-3</c:v>
                </c:pt>
                <c:pt idx="14">
                  <c:v>3.1924667999415099E-3</c:v>
                </c:pt>
                <c:pt idx="15">
                  <c:v>5.6825909038959004E-3</c:v>
                </c:pt>
                <c:pt idx="16">
                  <c:v>1.9793294159637402E-3</c:v>
                </c:pt>
                <c:pt idx="17">
                  <c:v>3.1924667999415099E-3</c:v>
                </c:pt>
                <c:pt idx="18">
                  <c:v>5.5708545658979397E-3</c:v>
                </c:pt>
                <c:pt idx="19">
                  <c:v>2.0272164179628602E-3</c:v>
                </c:pt>
                <c:pt idx="20">
                  <c:v>4.6822846399142198E-3</c:v>
                </c:pt>
                <c:pt idx="21">
                  <c:v>0</c:v>
                </c:pt>
                <c:pt idx="22">
                  <c:v>0</c:v>
                </c:pt>
                <c:pt idx="23">
                  <c:v>0</c:v>
                </c:pt>
              </c:numCache>
            </c:numRef>
          </c:val>
          <c:smooth val="0"/>
          <c:extLst>
            <c:ext xmlns:c16="http://schemas.microsoft.com/office/drawing/2014/chart" uri="{C3380CC4-5D6E-409C-BE32-E72D297353CC}">
              <c16:uniqueId val="{00000003-FA8F-4F39-8038-31CC3A30E4B2}"/>
            </c:ext>
          </c:extLst>
        </c:ser>
        <c:dLbls>
          <c:showLegendKey val="0"/>
          <c:showVal val="0"/>
          <c:showCatName val="0"/>
          <c:showSerName val="0"/>
          <c:showPercent val="0"/>
          <c:showBubbleSize val="0"/>
        </c:dLbls>
        <c:smooth val="0"/>
        <c:axId val="326767304"/>
        <c:axId val="326762384"/>
      </c:lineChart>
      <c:catAx>
        <c:axId val="3267673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6762384"/>
        <c:crosses val="autoZero"/>
        <c:auto val="1"/>
        <c:lblAlgn val="ctr"/>
        <c:lblOffset val="100"/>
        <c:noMultiLvlLbl val="0"/>
      </c:catAx>
      <c:valAx>
        <c:axId val="3267623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67673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Honda Argentina</c:v>
                </c:pt>
              </c:strCache>
            </c:strRef>
          </c:tx>
          <c:spPr>
            <a:ln w="28575" cap="rnd">
              <a:solidFill>
                <a:schemeClr val="accent1"/>
              </a:solidFill>
              <a:round/>
            </a:ln>
            <a:effectLst/>
          </c:spPr>
          <c:marker>
            <c:symbol val="none"/>
          </c:marker>
          <c:cat>
            <c:numRef>
              <c:f>Sheet1!$A$2:$A$29</c:f>
              <c:numCache>
                <c:formatCode>m/d/yyyy</c:formatCode>
                <c:ptCount val="28"/>
                <c:pt idx="0">
                  <c:v>44228</c:v>
                </c:pt>
                <c:pt idx="1">
                  <c:v>44229</c:v>
                </c:pt>
                <c:pt idx="2">
                  <c:v>44230</c:v>
                </c:pt>
                <c:pt idx="3">
                  <c:v>44231</c:v>
                </c:pt>
                <c:pt idx="4">
                  <c:v>44232</c:v>
                </c:pt>
                <c:pt idx="5">
                  <c:v>44233</c:v>
                </c:pt>
                <c:pt idx="6">
                  <c:v>44234</c:v>
                </c:pt>
                <c:pt idx="7">
                  <c:v>44235</c:v>
                </c:pt>
                <c:pt idx="8">
                  <c:v>44236</c:v>
                </c:pt>
                <c:pt idx="9">
                  <c:v>44237</c:v>
                </c:pt>
                <c:pt idx="10">
                  <c:v>44238</c:v>
                </c:pt>
                <c:pt idx="11">
                  <c:v>44239</c:v>
                </c:pt>
                <c:pt idx="12">
                  <c:v>44240</c:v>
                </c:pt>
                <c:pt idx="13">
                  <c:v>44241</c:v>
                </c:pt>
                <c:pt idx="14">
                  <c:v>44242</c:v>
                </c:pt>
                <c:pt idx="15">
                  <c:v>44243</c:v>
                </c:pt>
                <c:pt idx="16">
                  <c:v>44244</c:v>
                </c:pt>
                <c:pt idx="17">
                  <c:v>44245</c:v>
                </c:pt>
                <c:pt idx="18">
                  <c:v>44246</c:v>
                </c:pt>
                <c:pt idx="19">
                  <c:v>44247</c:v>
                </c:pt>
                <c:pt idx="20">
                  <c:v>44248</c:v>
                </c:pt>
                <c:pt idx="21">
                  <c:v>44249</c:v>
                </c:pt>
                <c:pt idx="22">
                  <c:v>44250</c:v>
                </c:pt>
                <c:pt idx="23">
                  <c:v>44251</c:v>
                </c:pt>
                <c:pt idx="24">
                  <c:v>44252</c:v>
                </c:pt>
                <c:pt idx="25">
                  <c:v>44253</c:v>
                </c:pt>
                <c:pt idx="26">
                  <c:v>44254</c:v>
                </c:pt>
                <c:pt idx="27">
                  <c:v>44255</c:v>
                </c:pt>
              </c:numCache>
            </c:numRef>
          </c:cat>
          <c:val>
            <c:numRef>
              <c:f>Sheet1!$B$2:$B$29</c:f>
              <c:numCache>
                <c:formatCode>General</c:formatCode>
                <c:ptCount val="28"/>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numCache>
            </c:numRef>
          </c:val>
          <c:smooth val="0"/>
          <c:extLst>
            <c:ext xmlns:c16="http://schemas.microsoft.com/office/drawing/2014/chart" uri="{C3380CC4-5D6E-409C-BE32-E72D297353CC}">
              <c16:uniqueId val="{00000000-2485-47D9-914F-D6B8ED798465}"/>
            </c:ext>
          </c:extLst>
        </c:ser>
        <c:ser>
          <c:idx val="1"/>
          <c:order val="1"/>
          <c:tx>
            <c:strRef>
              <c:f>Sheet1!$C$1</c:f>
              <c:strCache>
                <c:ptCount val="1"/>
                <c:pt idx="0">
                  <c:v>Yamaha Motor Argentina S.A</c:v>
                </c:pt>
              </c:strCache>
            </c:strRef>
          </c:tx>
          <c:spPr>
            <a:ln w="28575" cap="rnd">
              <a:solidFill>
                <a:schemeClr val="accent2"/>
              </a:solidFill>
              <a:round/>
            </a:ln>
            <a:effectLst/>
          </c:spPr>
          <c:marker>
            <c:symbol val="none"/>
          </c:marker>
          <c:cat>
            <c:numRef>
              <c:f>Sheet1!$A$2:$A$29</c:f>
              <c:numCache>
                <c:formatCode>m/d/yyyy</c:formatCode>
                <c:ptCount val="28"/>
                <c:pt idx="0">
                  <c:v>44228</c:v>
                </c:pt>
                <c:pt idx="1">
                  <c:v>44229</c:v>
                </c:pt>
                <c:pt idx="2">
                  <c:v>44230</c:v>
                </c:pt>
                <c:pt idx="3">
                  <c:v>44231</c:v>
                </c:pt>
                <c:pt idx="4">
                  <c:v>44232</c:v>
                </c:pt>
                <c:pt idx="5">
                  <c:v>44233</c:v>
                </c:pt>
                <c:pt idx="6">
                  <c:v>44234</c:v>
                </c:pt>
                <c:pt idx="7">
                  <c:v>44235</c:v>
                </c:pt>
                <c:pt idx="8">
                  <c:v>44236</c:v>
                </c:pt>
                <c:pt idx="9">
                  <c:v>44237</c:v>
                </c:pt>
                <c:pt idx="10">
                  <c:v>44238</c:v>
                </c:pt>
                <c:pt idx="11">
                  <c:v>44239</c:v>
                </c:pt>
                <c:pt idx="12">
                  <c:v>44240</c:v>
                </c:pt>
                <c:pt idx="13">
                  <c:v>44241</c:v>
                </c:pt>
                <c:pt idx="14">
                  <c:v>44242</c:v>
                </c:pt>
                <c:pt idx="15">
                  <c:v>44243</c:v>
                </c:pt>
                <c:pt idx="16">
                  <c:v>44244</c:v>
                </c:pt>
                <c:pt idx="17">
                  <c:v>44245</c:v>
                </c:pt>
                <c:pt idx="18">
                  <c:v>44246</c:v>
                </c:pt>
                <c:pt idx="19">
                  <c:v>44247</c:v>
                </c:pt>
                <c:pt idx="20">
                  <c:v>44248</c:v>
                </c:pt>
                <c:pt idx="21">
                  <c:v>44249</c:v>
                </c:pt>
                <c:pt idx="22">
                  <c:v>44250</c:v>
                </c:pt>
                <c:pt idx="23">
                  <c:v>44251</c:v>
                </c:pt>
                <c:pt idx="24">
                  <c:v>44252</c:v>
                </c:pt>
                <c:pt idx="25">
                  <c:v>44253</c:v>
                </c:pt>
                <c:pt idx="26">
                  <c:v>44254</c:v>
                </c:pt>
                <c:pt idx="27">
                  <c:v>44255</c:v>
                </c:pt>
              </c:numCache>
            </c:numRef>
          </c:cat>
          <c:val>
            <c:numRef>
              <c:f>Sheet1!$C$2:$C$29</c:f>
              <c:numCache>
                <c:formatCode>General</c:formatCode>
                <c:ptCount val="28"/>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numCache>
            </c:numRef>
          </c:val>
          <c:smooth val="0"/>
          <c:extLst>
            <c:ext xmlns:c16="http://schemas.microsoft.com/office/drawing/2014/chart" uri="{C3380CC4-5D6E-409C-BE32-E72D297353CC}">
              <c16:uniqueId val="{00000001-2485-47D9-914F-D6B8ED798465}"/>
            </c:ext>
          </c:extLst>
        </c:ser>
        <c:ser>
          <c:idx val="2"/>
          <c:order val="2"/>
          <c:tx>
            <c:strRef>
              <c:f>Sheet1!$D$1</c:f>
              <c:strCache>
                <c:ptCount val="1"/>
                <c:pt idx="0">
                  <c:v>Bajaj Argentina</c:v>
                </c:pt>
              </c:strCache>
            </c:strRef>
          </c:tx>
          <c:spPr>
            <a:ln w="28575" cap="rnd">
              <a:solidFill>
                <a:schemeClr val="accent3"/>
              </a:solidFill>
              <a:round/>
            </a:ln>
            <a:effectLst/>
          </c:spPr>
          <c:marker>
            <c:symbol val="none"/>
          </c:marker>
          <c:cat>
            <c:numRef>
              <c:f>Sheet1!$A$2:$A$29</c:f>
              <c:numCache>
                <c:formatCode>m/d/yyyy</c:formatCode>
                <c:ptCount val="28"/>
                <c:pt idx="0">
                  <c:v>44228</c:v>
                </c:pt>
                <c:pt idx="1">
                  <c:v>44229</c:v>
                </c:pt>
                <c:pt idx="2">
                  <c:v>44230</c:v>
                </c:pt>
                <c:pt idx="3">
                  <c:v>44231</c:v>
                </c:pt>
                <c:pt idx="4">
                  <c:v>44232</c:v>
                </c:pt>
                <c:pt idx="5">
                  <c:v>44233</c:v>
                </c:pt>
                <c:pt idx="6">
                  <c:v>44234</c:v>
                </c:pt>
                <c:pt idx="7">
                  <c:v>44235</c:v>
                </c:pt>
                <c:pt idx="8">
                  <c:v>44236</c:v>
                </c:pt>
                <c:pt idx="9">
                  <c:v>44237</c:v>
                </c:pt>
                <c:pt idx="10">
                  <c:v>44238</c:v>
                </c:pt>
                <c:pt idx="11">
                  <c:v>44239</c:v>
                </c:pt>
                <c:pt idx="12">
                  <c:v>44240</c:v>
                </c:pt>
                <c:pt idx="13">
                  <c:v>44241</c:v>
                </c:pt>
                <c:pt idx="14">
                  <c:v>44242</c:v>
                </c:pt>
                <c:pt idx="15">
                  <c:v>44243</c:v>
                </c:pt>
                <c:pt idx="16">
                  <c:v>44244</c:v>
                </c:pt>
                <c:pt idx="17">
                  <c:v>44245</c:v>
                </c:pt>
                <c:pt idx="18">
                  <c:v>44246</c:v>
                </c:pt>
                <c:pt idx="19">
                  <c:v>44247</c:v>
                </c:pt>
                <c:pt idx="20">
                  <c:v>44248</c:v>
                </c:pt>
                <c:pt idx="21">
                  <c:v>44249</c:v>
                </c:pt>
                <c:pt idx="22">
                  <c:v>44250</c:v>
                </c:pt>
                <c:pt idx="23">
                  <c:v>44251</c:v>
                </c:pt>
                <c:pt idx="24">
                  <c:v>44252</c:v>
                </c:pt>
                <c:pt idx="25">
                  <c:v>44253</c:v>
                </c:pt>
                <c:pt idx="26">
                  <c:v>44254</c:v>
                </c:pt>
                <c:pt idx="27">
                  <c:v>44255</c:v>
                </c:pt>
              </c:numCache>
            </c:numRef>
          </c:cat>
          <c:val>
            <c:numRef>
              <c:f>Sheet1!$D$2:$D$29</c:f>
              <c:numCache>
                <c:formatCode>General</c:formatCode>
                <c:ptCount val="28"/>
                <c:pt idx="0">
                  <c:v>0</c:v>
                </c:pt>
                <c:pt idx="1">
                  <c:v>0</c:v>
                </c:pt>
                <c:pt idx="2">
                  <c:v>0</c:v>
                </c:pt>
                <c:pt idx="3">
                  <c:v>0</c:v>
                </c:pt>
                <c:pt idx="4">
                  <c:v>1</c:v>
                </c:pt>
                <c:pt idx="5">
                  <c:v>0</c:v>
                </c:pt>
                <c:pt idx="6">
                  <c:v>0</c:v>
                </c:pt>
                <c:pt idx="7">
                  <c:v>0</c:v>
                </c:pt>
                <c:pt idx="8">
                  <c:v>0</c:v>
                </c:pt>
                <c:pt idx="9">
                  <c:v>1</c:v>
                </c:pt>
                <c:pt idx="10">
                  <c:v>0</c:v>
                </c:pt>
                <c:pt idx="11">
                  <c:v>0</c:v>
                </c:pt>
                <c:pt idx="12">
                  <c:v>0</c:v>
                </c:pt>
                <c:pt idx="13">
                  <c:v>0</c:v>
                </c:pt>
                <c:pt idx="14">
                  <c:v>0</c:v>
                </c:pt>
                <c:pt idx="15">
                  <c:v>0</c:v>
                </c:pt>
                <c:pt idx="16">
                  <c:v>1</c:v>
                </c:pt>
                <c:pt idx="17">
                  <c:v>0</c:v>
                </c:pt>
                <c:pt idx="18">
                  <c:v>0</c:v>
                </c:pt>
                <c:pt idx="19">
                  <c:v>0</c:v>
                </c:pt>
                <c:pt idx="20">
                  <c:v>0</c:v>
                </c:pt>
                <c:pt idx="21">
                  <c:v>0</c:v>
                </c:pt>
                <c:pt idx="22">
                  <c:v>0</c:v>
                </c:pt>
                <c:pt idx="23">
                  <c:v>0</c:v>
                </c:pt>
                <c:pt idx="24">
                  <c:v>0</c:v>
                </c:pt>
                <c:pt idx="25">
                  <c:v>0</c:v>
                </c:pt>
                <c:pt idx="26">
                  <c:v>1</c:v>
                </c:pt>
                <c:pt idx="27">
                  <c:v>0</c:v>
                </c:pt>
              </c:numCache>
            </c:numRef>
          </c:val>
          <c:smooth val="0"/>
          <c:extLst>
            <c:ext xmlns:c16="http://schemas.microsoft.com/office/drawing/2014/chart" uri="{C3380CC4-5D6E-409C-BE32-E72D297353CC}">
              <c16:uniqueId val="{00000002-2485-47D9-914F-D6B8ED798465}"/>
            </c:ext>
          </c:extLst>
        </c:ser>
        <c:ser>
          <c:idx val="3"/>
          <c:order val="3"/>
          <c:tx>
            <c:strRef>
              <c:f>Sheet1!$E$1</c:f>
              <c:strCache>
                <c:ptCount val="1"/>
                <c:pt idx="0">
                  <c:v>Benelli</c:v>
                </c:pt>
              </c:strCache>
            </c:strRef>
          </c:tx>
          <c:spPr>
            <a:ln w="28575" cap="rnd">
              <a:solidFill>
                <a:schemeClr val="accent4"/>
              </a:solidFill>
              <a:round/>
            </a:ln>
            <a:effectLst/>
          </c:spPr>
          <c:marker>
            <c:symbol val="none"/>
          </c:marker>
          <c:cat>
            <c:numRef>
              <c:f>Sheet1!$A$2:$A$29</c:f>
              <c:numCache>
                <c:formatCode>m/d/yyyy</c:formatCode>
                <c:ptCount val="28"/>
                <c:pt idx="0">
                  <c:v>44228</c:v>
                </c:pt>
                <c:pt idx="1">
                  <c:v>44229</c:v>
                </c:pt>
                <c:pt idx="2">
                  <c:v>44230</c:v>
                </c:pt>
                <c:pt idx="3">
                  <c:v>44231</c:v>
                </c:pt>
                <c:pt idx="4">
                  <c:v>44232</c:v>
                </c:pt>
                <c:pt idx="5">
                  <c:v>44233</c:v>
                </c:pt>
                <c:pt idx="6">
                  <c:v>44234</c:v>
                </c:pt>
                <c:pt idx="7">
                  <c:v>44235</c:v>
                </c:pt>
                <c:pt idx="8">
                  <c:v>44236</c:v>
                </c:pt>
                <c:pt idx="9">
                  <c:v>44237</c:v>
                </c:pt>
                <c:pt idx="10">
                  <c:v>44238</c:v>
                </c:pt>
                <c:pt idx="11">
                  <c:v>44239</c:v>
                </c:pt>
                <c:pt idx="12">
                  <c:v>44240</c:v>
                </c:pt>
                <c:pt idx="13">
                  <c:v>44241</c:v>
                </c:pt>
                <c:pt idx="14">
                  <c:v>44242</c:v>
                </c:pt>
                <c:pt idx="15">
                  <c:v>44243</c:v>
                </c:pt>
                <c:pt idx="16">
                  <c:v>44244</c:v>
                </c:pt>
                <c:pt idx="17">
                  <c:v>44245</c:v>
                </c:pt>
                <c:pt idx="18">
                  <c:v>44246</c:v>
                </c:pt>
                <c:pt idx="19">
                  <c:v>44247</c:v>
                </c:pt>
                <c:pt idx="20">
                  <c:v>44248</c:v>
                </c:pt>
                <c:pt idx="21">
                  <c:v>44249</c:v>
                </c:pt>
                <c:pt idx="22">
                  <c:v>44250</c:v>
                </c:pt>
                <c:pt idx="23">
                  <c:v>44251</c:v>
                </c:pt>
                <c:pt idx="24">
                  <c:v>44252</c:v>
                </c:pt>
                <c:pt idx="25">
                  <c:v>44253</c:v>
                </c:pt>
                <c:pt idx="26">
                  <c:v>44254</c:v>
                </c:pt>
                <c:pt idx="27">
                  <c:v>44255</c:v>
                </c:pt>
              </c:numCache>
            </c:numRef>
          </c:cat>
          <c:val>
            <c:numRef>
              <c:f>Sheet1!$E$2:$E$29</c:f>
              <c:numCache>
                <c:formatCode>General</c:formatCode>
                <c:ptCount val="28"/>
                <c:pt idx="0">
                  <c:v>0</c:v>
                </c:pt>
                <c:pt idx="1">
                  <c:v>0</c:v>
                </c:pt>
                <c:pt idx="2">
                  <c:v>0</c:v>
                </c:pt>
                <c:pt idx="3">
                  <c:v>0</c:v>
                </c:pt>
                <c:pt idx="4">
                  <c:v>0</c:v>
                </c:pt>
                <c:pt idx="5">
                  <c:v>0</c:v>
                </c:pt>
                <c:pt idx="6">
                  <c:v>0</c:v>
                </c:pt>
                <c:pt idx="7">
                  <c:v>0</c:v>
                </c:pt>
                <c:pt idx="8">
                  <c:v>0</c:v>
                </c:pt>
                <c:pt idx="9">
                  <c:v>1</c:v>
                </c:pt>
                <c:pt idx="10">
                  <c:v>0</c:v>
                </c:pt>
                <c:pt idx="11">
                  <c:v>0</c:v>
                </c:pt>
                <c:pt idx="12">
                  <c:v>0</c:v>
                </c:pt>
                <c:pt idx="13">
                  <c:v>1</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numCache>
            </c:numRef>
          </c:val>
          <c:smooth val="0"/>
          <c:extLst>
            <c:ext xmlns:c16="http://schemas.microsoft.com/office/drawing/2014/chart" uri="{C3380CC4-5D6E-409C-BE32-E72D297353CC}">
              <c16:uniqueId val="{00000003-2485-47D9-914F-D6B8ED798465}"/>
            </c:ext>
          </c:extLst>
        </c:ser>
        <c:dLbls>
          <c:showLegendKey val="0"/>
          <c:showVal val="0"/>
          <c:showCatName val="0"/>
          <c:showSerName val="0"/>
          <c:showPercent val="0"/>
          <c:showBubbleSize val="0"/>
        </c:dLbls>
        <c:smooth val="0"/>
        <c:axId val="525633352"/>
        <c:axId val="525636960"/>
      </c:lineChart>
      <c:dateAx>
        <c:axId val="5256333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25636960"/>
        <c:crosses val="autoZero"/>
        <c:auto val="1"/>
        <c:lblOffset val="100"/>
        <c:baseTimeUnit val="days"/>
      </c:dateAx>
      <c:valAx>
        <c:axId val="5256369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256333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1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1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2" Type="http://schemas.openxmlformats.org/officeDocument/2006/relationships/chart" Target="../charts/chart19.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C36A4D-D1B2-4A43-8ABA-0FB5C08DBEE7}"/>
              </a:ext>
            </a:extLst>
          </p:cNvPr>
          <p:cNvSpPr>
            <a:spLocks noGrp="1"/>
          </p:cNvSpPr>
          <p:nvPr>
            <p:ph type="ctrTitle"/>
          </p:nvPr>
        </p:nvSpPr>
        <p:spPr/>
        <p:txBody>
          <a:bodyPr/>
          <a:lstStyle/>
          <a:p>
            <a:r>
              <a:rPr lang="es-ES"/>
              <a:t>FACEBOOK NUEVO - La emilia usar</a:t>
            </a:r>
            <a:endParaRPr lang="en-US"/>
          </a:p>
        </p:txBody>
      </p:sp>
      <p:sp>
        <p:nvSpPr>
          <p:cNvPr id="3" name="Subtitle 2">
            <a:extLst>
              <a:ext uri="{FF2B5EF4-FFF2-40B4-BE49-F238E27FC236}">
                <a16:creationId xmlns:a16="http://schemas.microsoft.com/office/drawing/2014/main" id="{02BB174D-0A8B-4834-AD26-801CA54E4209}"/>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15041616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76D635-EF7E-4DA5-A1AC-B3D30E3AD87D}"/>
              </a:ext>
            </a:extLst>
          </p:cNvPr>
          <p:cNvSpPr>
            <a:spLocks noGrp="1"/>
          </p:cNvSpPr>
          <p:nvPr>
            <p:ph type="title"/>
          </p:nvPr>
        </p:nvSpPr>
        <p:spPr/>
        <p:txBody>
          <a:bodyPr/>
          <a:lstStyle/>
          <a:p>
            <a:r>
              <a:rPr lang="en-US"/>
              <a:t>Facebook Key Metrics Table | La Emilia</a:t>
            </a:r>
          </a:p>
        </p:txBody>
      </p:sp>
      <p:graphicFrame>
        <p:nvGraphicFramePr>
          <p:cNvPr id="5" name="Table Placeholder 4">
            <a:extLst>
              <a:ext uri="{FF2B5EF4-FFF2-40B4-BE49-F238E27FC236}">
                <a16:creationId xmlns:a16="http://schemas.microsoft.com/office/drawing/2014/main" id="{C2A4597D-ED0D-4CEC-B06A-5B086C0CCB19}"/>
              </a:ext>
            </a:extLst>
          </p:cNvPr>
          <p:cNvGraphicFramePr>
            <a:graphicFrameLocks noGrp="1"/>
          </p:cNvGraphicFramePr>
          <p:nvPr>
            <p:ph type="tbl" sz="quarter" idx="13"/>
            <p:extLst>
              <p:ext uri="{D42A27DB-BD31-4B8C-83A1-F6EECF244321}">
                <p14:modId xmlns:p14="http://schemas.microsoft.com/office/powerpoint/2010/main" val="16785760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545904088"/>
                    </a:ext>
                  </a:extLst>
                </a:gridCol>
                <a:gridCol w="740664">
                  <a:extLst>
                    <a:ext uri="{9D8B030D-6E8A-4147-A177-3AD203B41FA5}">
                      <a16:colId xmlns:a16="http://schemas.microsoft.com/office/drawing/2014/main" val="824168072"/>
                    </a:ext>
                  </a:extLst>
                </a:gridCol>
                <a:gridCol w="740664">
                  <a:extLst>
                    <a:ext uri="{9D8B030D-6E8A-4147-A177-3AD203B41FA5}">
                      <a16:colId xmlns:a16="http://schemas.microsoft.com/office/drawing/2014/main" val="3216538105"/>
                    </a:ext>
                  </a:extLst>
                </a:gridCol>
                <a:gridCol w="740664">
                  <a:extLst>
                    <a:ext uri="{9D8B030D-6E8A-4147-A177-3AD203B41FA5}">
                      <a16:colId xmlns:a16="http://schemas.microsoft.com/office/drawing/2014/main" val="2188004081"/>
                    </a:ext>
                  </a:extLst>
                </a:gridCol>
                <a:gridCol w="740664">
                  <a:extLst>
                    <a:ext uri="{9D8B030D-6E8A-4147-A177-3AD203B41FA5}">
                      <a16:colId xmlns:a16="http://schemas.microsoft.com/office/drawing/2014/main" val="3646981688"/>
                    </a:ext>
                  </a:extLst>
                </a:gridCol>
                <a:gridCol w="740664">
                  <a:extLst>
                    <a:ext uri="{9D8B030D-6E8A-4147-A177-3AD203B41FA5}">
                      <a16:colId xmlns:a16="http://schemas.microsoft.com/office/drawing/2014/main" val="3875153053"/>
                    </a:ext>
                  </a:extLst>
                </a:gridCol>
                <a:gridCol w="740664">
                  <a:extLst>
                    <a:ext uri="{9D8B030D-6E8A-4147-A177-3AD203B41FA5}">
                      <a16:colId xmlns:a16="http://schemas.microsoft.com/office/drawing/2014/main" val="1019534835"/>
                    </a:ext>
                  </a:extLst>
                </a:gridCol>
                <a:gridCol w="740664">
                  <a:extLst>
                    <a:ext uri="{9D8B030D-6E8A-4147-A177-3AD203B41FA5}">
                      <a16:colId xmlns:a16="http://schemas.microsoft.com/office/drawing/2014/main" val="3313608953"/>
                    </a:ext>
                  </a:extLst>
                </a:gridCol>
                <a:gridCol w="740664">
                  <a:extLst>
                    <a:ext uri="{9D8B030D-6E8A-4147-A177-3AD203B41FA5}">
                      <a16:colId xmlns:a16="http://schemas.microsoft.com/office/drawing/2014/main" val="2170873760"/>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extLst>
                  <a:ext uri="{0D108BD9-81ED-4DB2-BD59-A6C34878D82A}">
                    <a16:rowId xmlns:a16="http://schemas.microsoft.com/office/drawing/2014/main" val="3188770291"/>
                  </a:ext>
                </a:extLst>
              </a:tr>
              <a:tr h="370840">
                <a:tc>
                  <a:txBody>
                    <a:bodyPr/>
                    <a:lstStyle/>
                    <a:p>
                      <a:r>
                        <a:rPr lang="en-US" sz="1000"/>
                        <a:t>Benelli</a:t>
                      </a:r>
                    </a:p>
                  </a:txBody>
                  <a:tcPr/>
                </a:tc>
                <a:tc>
                  <a:txBody>
                    <a:bodyPr/>
                    <a:lstStyle/>
                    <a:p>
                      <a:r>
                        <a:rPr lang="en-US" sz="1000"/>
                        <a:t>1583105</a:t>
                      </a:r>
                    </a:p>
                  </a:txBody>
                  <a:tcPr/>
                </a:tc>
                <a:tc>
                  <a:txBody>
                    <a:bodyPr/>
                    <a:lstStyle/>
                    <a:p>
                      <a:r>
                        <a:rPr lang="en-US" sz="1000"/>
                        <a:t>33549</a:t>
                      </a:r>
                    </a:p>
                  </a:txBody>
                  <a:tcPr/>
                </a:tc>
                <a:tc>
                  <a:txBody>
                    <a:bodyPr/>
                    <a:lstStyle/>
                    <a:p>
                      <a:r>
                        <a:rPr lang="en-US" sz="1000"/>
                        <a:t>23</a:t>
                      </a:r>
                    </a:p>
                  </a:txBody>
                  <a:tcPr/>
                </a:tc>
                <a:tc>
                  <a:txBody>
                    <a:bodyPr/>
                    <a:lstStyle/>
                    <a:p>
                      <a:r>
                        <a:rPr lang="en-US" sz="1000"/>
                        <a:t>941</a:t>
                      </a:r>
                    </a:p>
                  </a:txBody>
                  <a:tcPr/>
                </a:tc>
                <a:tc>
                  <a:txBody>
                    <a:bodyPr/>
                    <a:lstStyle/>
                    <a:p>
                      <a:r>
                        <a:rPr lang="en-US" sz="1000"/>
                        <a:t>147</a:t>
                      </a:r>
                    </a:p>
                  </a:txBody>
                  <a:tcPr/>
                </a:tc>
                <a:tc>
                  <a:txBody>
                    <a:bodyPr/>
                    <a:lstStyle/>
                    <a:p>
                      <a:r>
                        <a:rPr lang="en-US" sz="1000"/>
                        <a:t>130</a:t>
                      </a:r>
                    </a:p>
                  </a:txBody>
                  <a:tcPr/>
                </a:tc>
                <a:tc>
                  <a:txBody>
                    <a:bodyPr/>
                    <a:lstStyle/>
                    <a:p>
                      <a:r>
                        <a:rPr lang="en-US" sz="1000"/>
                        <a:t>2</a:t>
                      </a:r>
                    </a:p>
                  </a:txBody>
                  <a:tcPr/>
                </a:tc>
                <a:tc>
                  <a:txBody>
                    <a:bodyPr/>
                    <a:lstStyle/>
                    <a:p>
                      <a:r>
                        <a:rPr lang="en-US" sz="1000"/>
                        <a:t>0.0034 %</a:t>
                      </a:r>
                    </a:p>
                  </a:txBody>
                  <a:tcPr/>
                </a:tc>
                <a:extLst>
                  <a:ext uri="{0D108BD9-81ED-4DB2-BD59-A6C34878D82A}">
                    <a16:rowId xmlns:a16="http://schemas.microsoft.com/office/drawing/2014/main" val="2162004419"/>
                  </a:ext>
                </a:extLst>
              </a:tr>
              <a:tr h="370840">
                <a:tc>
                  <a:txBody>
                    <a:bodyPr/>
                    <a:lstStyle/>
                    <a:p>
                      <a:r>
                        <a:rPr lang="en-US" sz="1000"/>
                        <a:t>Honda Argentina</a:t>
                      </a:r>
                    </a:p>
                  </a:txBody>
                  <a:tcPr/>
                </a:tc>
                <a:tc>
                  <a:txBody>
                    <a:bodyPr/>
                    <a:lstStyle/>
                    <a:p>
                      <a:r>
                        <a:rPr lang="en-US" sz="1000"/>
                        <a:t>1025360</a:t>
                      </a:r>
                    </a:p>
                  </a:txBody>
                  <a:tcPr/>
                </a:tc>
                <a:tc>
                  <a:txBody>
                    <a:bodyPr/>
                    <a:lstStyle/>
                    <a:p>
                      <a:r>
                        <a:rPr lang="en-US" sz="1000"/>
                        <a:t>-865</a:t>
                      </a:r>
                    </a:p>
                  </a:txBody>
                  <a:tcPr/>
                </a:tc>
                <a:tc>
                  <a:txBody>
                    <a:bodyPr/>
                    <a:lstStyle/>
                    <a:p>
                      <a:r>
                        <a:rPr lang="en-US" sz="1000"/>
                        <a:t>6</a:t>
                      </a:r>
                    </a:p>
                  </a:txBody>
                  <a:tcPr/>
                </a:tc>
                <a:tc>
                  <a:txBody>
                    <a:bodyPr/>
                    <a:lstStyle/>
                    <a:p>
                      <a:r>
                        <a:rPr lang="en-US" sz="1000"/>
                        <a:t>1479</a:t>
                      </a:r>
                    </a:p>
                  </a:txBody>
                  <a:tcPr/>
                </a:tc>
                <a:tc>
                  <a:txBody>
                    <a:bodyPr/>
                    <a:lstStyle/>
                    <a:p>
                      <a:r>
                        <a:rPr lang="en-US" sz="1000"/>
                        <a:t>779</a:t>
                      </a:r>
                    </a:p>
                  </a:txBody>
                  <a:tcPr/>
                </a:tc>
                <a:tc>
                  <a:txBody>
                    <a:bodyPr/>
                    <a:lstStyle/>
                    <a:p>
                      <a:r>
                        <a:rPr lang="en-US" sz="1000"/>
                        <a:t>139</a:t>
                      </a:r>
                    </a:p>
                  </a:txBody>
                  <a:tcPr/>
                </a:tc>
                <a:tc>
                  <a:txBody>
                    <a:bodyPr/>
                    <a:lstStyle/>
                    <a:p>
                      <a:r>
                        <a:rPr lang="en-US" sz="1000"/>
                        <a:t>0</a:t>
                      </a:r>
                    </a:p>
                  </a:txBody>
                  <a:tcPr/>
                </a:tc>
                <a:tc>
                  <a:txBody>
                    <a:bodyPr/>
                    <a:lstStyle/>
                    <a:p>
                      <a:r>
                        <a:rPr lang="en-US" sz="1000"/>
                        <a:t>0.0389 %</a:t>
                      </a:r>
                    </a:p>
                  </a:txBody>
                  <a:tcPr/>
                </a:tc>
                <a:extLst>
                  <a:ext uri="{0D108BD9-81ED-4DB2-BD59-A6C34878D82A}">
                    <a16:rowId xmlns:a16="http://schemas.microsoft.com/office/drawing/2014/main" val="1430431996"/>
                  </a:ext>
                </a:extLst>
              </a:tr>
              <a:tr h="370840">
                <a:tc>
                  <a:txBody>
                    <a:bodyPr/>
                    <a:lstStyle/>
                    <a:p>
                      <a:r>
                        <a:rPr lang="en-US" sz="1000"/>
                        <a:t>Yamaha Motor Argentina S.A</a:t>
                      </a:r>
                    </a:p>
                  </a:txBody>
                  <a:tcPr/>
                </a:tc>
                <a:tc>
                  <a:txBody>
                    <a:bodyPr/>
                    <a:lstStyle/>
                    <a:p>
                      <a:r>
                        <a:rPr lang="en-US" sz="1000"/>
                        <a:t>1000752</a:t>
                      </a:r>
                    </a:p>
                  </a:txBody>
                  <a:tcPr/>
                </a:tc>
                <a:tc>
                  <a:txBody>
                    <a:bodyPr/>
                    <a:lstStyle/>
                    <a:p>
                      <a:r>
                        <a:rPr lang="en-US" sz="1000"/>
                        <a:t>127</a:t>
                      </a:r>
                    </a:p>
                  </a:txBody>
                  <a:tcPr/>
                </a:tc>
                <a:tc>
                  <a:txBody>
                    <a:bodyPr/>
                    <a:lstStyle/>
                    <a:p>
                      <a:r>
                        <a:rPr lang="en-US" sz="1000"/>
                        <a:t>59</a:t>
                      </a:r>
                    </a:p>
                  </a:txBody>
                  <a:tcPr/>
                </a:tc>
                <a:tc>
                  <a:txBody>
                    <a:bodyPr/>
                    <a:lstStyle/>
                    <a:p>
                      <a:r>
                        <a:rPr lang="en-US" sz="1000"/>
                        <a:t>12697</a:t>
                      </a:r>
                    </a:p>
                  </a:txBody>
                  <a:tcPr/>
                </a:tc>
                <a:tc>
                  <a:txBody>
                    <a:bodyPr/>
                    <a:lstStyle/>
                    <a:p>
                      <a:r>
                        <a:rPr lang="en-US" sz="1000"/>
                        <a:t>570</a:t>
                      </a:r>
                    </a:p>
                  </a:txBody>
                  <a:tcPr/>
                </a:tc>
                <a:tc>
                  <a:txBody>
                    <a:bodyPr/>
                    <a:lstStyle/>
                    <a:p>
                      <a:r>
                        <a:rPr lang="en-US" sz="1000"/>
                        <a:t>522</a:t>
                      </a:r>
                    </a:p>
                  </a:txBody>
                  <a:tcPr/>
                </a:tc>
                <a:tc>
                  <a:txBody>
                    <a:bodyPr/>
                    <a:lstStyle/>
                    <a:p>
                      <a:r>
                        <a:rPr lang="en-US" sz="1000"/>
                        <a:t>0</a:t>
                      </a:r>
                    </a:p>
                  </a:txBody>
                  <a:tcPr/>
                </a:tc>
                <a:tc>
                  <a:txBody>
                    <a:bodyPr/>
                    <a:lstStyle/>
                    <a:p>
                      <a:r>
                        <a:rPr lang="en-US" sz="1000"/>
                        <a:t>0.0234 %</a:t>
                      </a:r>
                    </a:p>
                  </a:txBody>
                  <a:tcPr/>
                </a:tc>
                <a:extLst>
                  <a:ext uri="{0D108BD9-81ED-4DB2-BD59-A6C34878D82A}">
                    <a16:rowId xmlns:a16="http://schemas.microsoft.com/office/drawing/2014/main" val="1462488445"/>
                  </a:ext>
                </a:extLst>
              </a:tr>
              <a:tr h="370840">
                <a:tc>
                  <a:txBody>
                    <a:bodyPr/>
                    <a:lstStyle/>
                    <a:p>
                      <a:r>
                        <a:rPr lang="en-US" sz="1000"/>
                        <a:t>Bajaj Argentina</a:t>
                      </a:r>
                    </a:p>
                  </a:txBody>
                  <a:tcPr/>
                </a:tc>
                <a:tc>
                  <a:txBody>
                    <a:bodyPr/>
                    <a:lstStyle/>
                    <a:p>
                      <a:r>
                        <a:rPr lang="en-US" sz="1000"/>
                        <a:t>153765</a:t>
                      </a:r>
                    </a:p>
                  </a:txBody>
                  <a:tcPr/>
                </a:tc>
                <a:tc>
                  <a:txBody>
                    <a:bodyPr/>
                    <a:lstStyle/>
                    <a:p>
                      <a:r>
                        <a:rPr lang="en-US" sz="1000"/>
                        <a:t>48</a:t>
                      </a:r>
                    </a:p>
                  </a:txBody>
                  <a:tcPr/>
                </a:tc>
                <a:tc>
                  <a:txBody>
                    <a:bodyPr/>
                    <a:lstStyle/>
                    <a:p>
                      <a:r>
                        <a:rPr lang="en-US" sz="1000"/>
                        <a:t>10</a:t>
                      </a:r>
                    </a:p>
                  </a:txBody>
                  <a:tcPr/>
                </a:tc>
                <a:tc>
                  <a:txBody>
                    <a:bodyPr/>
                    <a:lstStyle/>
                    <a:p>
                      <a:r>
                        <a:rPr lang="en-US" sz="1000"/>
                        <a:t>775</a:t>
                      </a:r>
                    </a:p>
                  </a:txBody>
                  <a:tcPr/>
                </a:tc>
                <a:tc>
                  <a:txBody>
                    <a:bodyPr/>
                    <a:lstStyle/>
                    <a:p>
                      <a:r>
                        <a:rPr lang="en-US" sz="1000"/>
                        <a:t>174</a:t>
                      </a:r>
                    </a:p>
                  </a:txBody>
                  <a:tcPr/>
                </a:tc>
                <a:tc>
                  <a:txBody>
                    <a:bodyPr/>
                    <a:lstStyle/>
                    <a:p>
                      <a:r>
                        <a:rPr lang="en-US" sz="1000"/>
                        <a:t>97</a:t>
                      </a:r>
                    </a:p>
                  </a:txBody>
                  <a:tcPr/>
                </a:tc>
                <a:tc>
                  <a:txBody>
                    <a:bodyPr/>
                    <a:lstStyle/>
                    <a:p>
                      <a:r>
                        <a:rPr lang="en-US" sz="1000"/>
                        <a:t>4</a:t>
                      </a:r>
                    </a:p>
                  </a:txBody>
                  <a:tcPr/>
                </a:tc>
                <a:tc>
                  <a:txBody>
                    <a:bodyPr/>
                    <a:lstStyle/>
                    <a:p>
                      <a:r>
                        <a:rPr lang="en-US" sz="1000"/>
                        <a:t>0.0680 %</a:t>
                      </a:r>
                    </a:p>
                  </a:txBody>
                  <a:tcPr/>
                </a:tc>
                <a:extLst>
                  <a:ext uri="{0D108BD9-81ED-4DB2-BD59-A6C34878D82A}">
                    <a16:rowId xmlns:a16="http://schemas.microsoft.com/office/drawing/2014/main" val="273140999"/>
                  </a:ext>
                </a:extLst>
              </a:tr>
            </a:tbl>
          </a:graphicData>
        </a:graphic>
      </p:graphicFrame>
      <p:sp>
        <p:nvSpPr>
          <p:cNvPr id="4" name="Text Placeholder 3">
            <a:extLst>
              <a:ext uri="{FF2B5EF4-FFF2-40B4-BE49-F238E27FC236}">
                <a16:creationId xmlns:a16="http://schemas.microsoft.com/office/drawing/2014/main" id="{ED45BEF3-DD14-4093-B6CC-CC1FD6040CF0}"/>
              </a:ext>
            </a:extLst>
          </p:cNvPr>
          <p:cNvSpPr>
            <a:spLocks noGrp="1"/>
          </p:cNvSpPr>
          <p:nvPr>
            <p:ph type="body" sz="quarter" idx="14"/>
          </p:nvPr>
        </p:nvSpPr>
        <p:spPr/>
        <p:txBody>
          <a:bodyPr/>
          <a:lstStyle/>
          <a:p>
            <a:r>
              <a:rPr lang="en-US"/>
              <a:t>02/01/2021 - 02/28/2021</a:t>
            </a:r>
          </a:p>
        </p:txBody>
      </p:sp>
    </p:spTree>
    <p:extLst>
      <p:ext uri="{BB962C8B-B14F-4D97-AF65-F5344CB8AC3E}">
        <p14:creationId xmlns:p14="http://schemas.microsoft.com/office/powerpoint/2010/main" val="22154987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49C01F-3EA2-4B9B-9AB8-3DD91EDB1419}"/>
              </a:ext>
            </a:extLst>
          </p:cNvPr>
          <p:cNvSpPr>
            <a:spLocks noGrp="1"/>
          </p:cNvSpPr>
          <p:nvPr>
            <p:ph type="title"/>
          </p:nvPr>
        </p:nvSpPr>
        <p:spPr/>
        <p:txBody>
          <a:bodyPr/>
          <a:lstStyle/>
          <a:p>
            <a:r>
              <a:rPr lang="en-US"/>
              <a:t>Facebook Key Metrics Radar | La Emilia</a:t>
            </a:r>
          </a:p>
        </p:txBody>
      </p:sp>
      <p:graphicFrame>
        <p:nvGraphicFramePr>
          <p:cNvPr id="6" name="Chart Placeholder 5">
            <a:extLst>
              <a:ext uri="{FF2B5EF4-FFF2-40B4-BE49-F238E27FC236}">
                <a16:creationId xmlns:a16="http://schemas.microsoft.com/office/drawing/2014/main" id="{3280DF2B-4C25-42AB-8AF8-874D74A63756}"/>
              </a:ext>
            </a:extLst>
          </p:cNvPr>
          <p:cNvGraphicFramePr>
            <a:graphicFrameLocks noGrp="1"/>
          </p:cNvGraphicFramePr>
          <p:nvPr>
            <p:ph type="chart" sz="quarter" idx="13"/>
            <p:extLst>
              <p:ext uri="{D42A27DB-BD31-4B8C-83A1-F6EECF244321}">
                <p14:modId xmlns:p14="http://schemas.microsoft.com/office/powerpoint/2010/main" val="153074781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38020D0-D93C-4422-B4B9-A2EBB353C46D}"/>
              </a:ext>
            </a:extLst>
          </p:cNvPr>
          <p:cNvSpPr>
            <a:spLocks noGrp="1"/>
          </p:cNvSpPr>
          <p:nvPr>
            <p:ph type="body" sz="quarter" idx="14"/>
          </p:nvPr>
        </p:nvSpPr>
        <p:spPr/>
        <p:txBody>
          <a:bodyPr/>
          <a:lstStyle/>
          <a:p>
            <a:r>
              <a:rPr lang="en-US"/>
              <a:t>02/01/2021 - 02/28/2021</a:t>
            </a:r>
          </a:p>
        </p:txBody>
      </p:sp>
      <p:sp>
        <p:nvSpPr>
          <p:cNvPr id="5" name="Footer Placeholder 4">
            <a:extLst>
              <a:ext uri="{FF2B5EF4-FFF2-40B4-BE49-F238E27FC236}">
                <a16:creationId xmlns:a16="http://schemas.microsoft.com/office/drawing/2014/main" id="{0A4F78AA-AC0A-4051-8DF7-6EC43C93D44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0011680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7A4ABF-D437-4049-A39D-C69758507087}"/>
              </a:ext>
            </a:extLst>
          </p:cNvPr>
          <p:cNvSpPr>
            <a:spLocks noGrp="1"/>
          </p:cNvSpPr>
          <p:nvPr>
            <p:ph type="title"/>
          </p:nvPr>
        </p:nvSpPr>
        <p:spPr/>
        <p:txBody>
          <a:bodyPr/>
          <a:lstStyle/>
          <a:p>
            <a:r>
              <a:rPr lang="en-US"/>
              <a:t>Facebook Fan Distribution | La Emilia</a:t>
            </a:r>
          </a:p>
        </p:txBody>
      </p:sp>
      <p:graphicFrame>
        <p:nvGraphicFramePr>
          <p:cNvPr id="6" name="Chart Placeholder 5">
            <a:extLst>
              <a:ext uri="{FF2B5EF4-FFF2-40B4-BE49-F238E27FC236}">
                <a16:creationId xmlns:a16="http://schemas.microsoft.com/office/drawing/2014/main" id="{3E7797E5-D94A-4869-BB04-5E3AB6AE0F7B}"/>
              </a:ext>
            </a:extLst>
          </p:cNvPr>
          <p:cNvGraphicFramePr>
            <a:graphicFrameLocks noGrp="1"/>
          </p:cNvGraphicFramePr>
          <p:nvPr>
            <p:ph type="chart" sz="quarter" idx="13"/>
            <p:extLst>
              <p:ext uri="{D42A27DB-BD31-4B8C-83A1-F6EECF244321}">
                <p14:modId xmlns:p14="http://schemas.microsoft.com/office/powerpoint/2010/main" val="210543302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9FBB0A3-713A-4995-977F-1F7AA5D08146}"/>
              </a:ext>
            </a:extLst>
          </p:cNvPr>
          <p:cNvSpPr>
            <a:spLocks noGrp="1"/>
          </p:cNvSpPr>
          <p:nvPr>
            <p:ph type="body" sz="quarter" idx="14"/>
          </p:nvPr>
        </p:nvSpPr>
        <p:spPr/>
        <p:txBody>
          <a:bodyPr/>
          <a:lstStyle/>
          <a:p>
            <a:r>
              <a:rPr lang="en-US"/>
              <a:t>02/01/2021 - 02/28/2021</a:t>
            </a:r>
          </a:p>
        </p:txBody>
      </p:sp>
      <p:sp>
        <p:nvSpPr>
          <p:cNvPr id="5" name="Footer Placeholder 4">
            <a:extLst>
              <a:ext uri="{FF2B5EF4-FFF2-40B4-BE49-F238E27FC236}">
                <a16:creationId xmlns:a16="http://schemas.microsoft.com/office/drawing/2014/main" id="{90BFE453-328C-4B2B-BEBF-4C280619659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3275071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CC78CA-6115-4804-A06E-CFEB6E4F7551}"/>
              </a:ext>
            </a:extLst>
          </p:cNvPr>
          <p:cNvSpPr>
            <a:spLocks noGrp="1"/>
          </p:cNvSpPr>
          <p:nvPr>
            <p:ph type="title"/>
          </p:nvPr>
        </p:nvSpPr>
        <p:spPr/>
        <p:txBody>
          <a:bodyPr/>
          <a:lstStyle/>
          <a:p>
            <a:r>
              <a:rPr lang="en-US"/>
              <a:t>Facebook +/- Fan Distribution | La Emilia</a:t>
            </a:r>
          </a:p>
        </p:txBody>
      </p:sp>
      <p:graphicFrame>
        <p:nvGraphicFramePr>
          <p:cNvPr id="6" name="Chart Placeholder 5">
            <a:extLst>
              <a:ext uri="{FF2B5EF4-FFF2-40B4-BE49-F238E27FC236}">
                <a16:creationId xmlns:a16="http://schemas.microsoft.com/office/drawing/2014/main" id="{52773DD6-7986-4873-9C31-B7B00F48B280}"/>
              </a:ext>
            </a:extLst>
          </p:cNvPr>
          <p:cNvGraphicFramePr>
            <a:graphicFrameLocks noGrp="1"/>
          </p:cNvGraphicFramePr>
          <p:nvPr>
            <p:ph type="chart" sz="quarter" idx="13"/>
            <p:extLst>
              <p:ext uri="{D42A27DB-BD31-4B8C-83A1-F6EECF244321}">
                <p14:modId xmlns:p14="http://schemas.microsoft.com/office/powerpoint/2010/main" val="229355893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532BD01-5F89-410C-A82B-158B6AAF065C}"/>
              </a:ext>
            </a:extLst>
          </p:cNvPr>
          <p:cNvSpPr>
            <a:spLocks noGrp="1"/>
          </p:cNvSpPr>
          <p:nvPr>
            <p:ph type="body" sz="quarter" idx="14"/>
          </p:nvPr>
        </p:nvSpPr>
        <p:spPr/>
        <p:txBody>
          <a:bodyPr/>
          <a:lstStyle/>
          <a:p>
            <a:r>
              <a:rPr lang="en-US"/>
              <a:t>02/01/2021 - 02/28/2021</a:t>
            </a:r>
          </a:p>
        </p:txBody>
      </p:sp>
      <p:sp>
        <p:nvSpPr>
          <p:cNvPr id="5" name="Footer Placeholder 4">
            <a:extLst>
              <a:ext uri="{FF2B5EF4-FFF2-40B4-BE49-F238E27FC236}">
                <a16:creationId xmlns:a16="http://schemas.microsoft.com/office/drawing/2014/main" id="{F80F861F-2524-43FF-BEEE-056D3874F93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846217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D1BDE7-F654-4C39-92E5-62597BEAAD50}"/>
              </a:ext>
            </a:extLst>
          </p:cNvPr>
          <p:cNvSpPr>
            <a:spLocks noGrp="1"/>
          </p:cNvSpPr>
          <p:nvPr>
            <p:ph type="title"/>
          </p:nvPr>
        </p:nvSpPr>
        <p:spPr/>
        <p:txBody>
          <a:bodyPr/>
          <a:lstStyle/>
          <a:p>
            <a:r>
              <a:rPr lang="en-US"/>
              <a:t>Facebook Posts Distribution | La Emilia</a:t>
            </a:r>
          </a:p>
        </p:txBody>
      </p:sp>
      <p:graphicFrame>
        <p:nvGraphicFramePr>
          <p:cNvPr id="6" name="Chart Placeholder 5">
            <a:extLst>
              <a:ext uri="{FF2B5EF4-FFF2-40B4-BE49-F238E27FC236}">
                <a16:creationId xmlns:a16="http://schemas.microsoft.com/office/drawing/2014/main" id="{D0152D33-E6E2-42D5-A987-51B68D68EA36}"/>
              </a:ext>
            </a:extLst>
          </p:cNvPr>
          <p:cNvGraphicFramePr>
            <a:graphicFrameLocks noGrp="1"/>
          </p:cNvGraphicFramePr>
          <p:nvPr>
            <p:ph type="chart" sz="quarter" idx="13"/>
            <p:extLst>
              <p:ext uri="{D42A27DB-BD31-4B8C-83A1-F6EECF244321}">
                <p14:modId xmlns:p14="http://schemas.microsoft.com/office/powerpoint/2010/main" val="193622981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3176651-0EE6-441C-B073-C272C15C6490}"/>
              </a:ext>
            </a:extLst>
          </p:cNvPr>
          <p:cNvSpPr>
            <a:spLocks noGrp="1"/>
          </p:cNvSpPr>
          <p:nvPr>
            <p:ph type="body" sz="quarter" idx="14"/>
          </p:nvPr>
        </p:nvSpPr>
        <p:spPr/>
        <p:txBody>
          <a:bodyPr/>
          <a:lstStyle/>
          <a:p>
            <a:r>
              <a:rPr lang="en-US"/>
              <a:t>02/01/2021 - 02/28/2021</a:t>
            </a:r>
          </a:p>
        </p:txBody>
      </p:sp>
      <p:sp>
        <p:nvSpPr>
          <p:cNvPr id="5" name="Footer Placeholder 4">
            <a:extLst>
              <a:ext uri="{FF2B5EF4-FFF2-40B4-BE49-F238E27FC236}">
                <a16:creationId xmlns:a16="http://schemas.microsoft.com/office/drawing/2014/main" id="{D3BB8F41-B045-4DCC-979E-8DA7CF5A5D2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1006438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9F803D-BC06-4D73-BB48-C1DEE538DB5C}"/>
              </a:ext>
            </a:extLst>
          </p:cNvPr>
          <p:cNvSpPr>
            <a:spLocks noGrp="1"/>
          </p:cNvSpPr>
          <p:nvPr>
            <p:ph type="title"/>
          </p:nvPr>
        </p:nvSpPr>
        <p:spPr/>
        <p:txBody>
          <a:bodyPr/>
          <a:lstStyle/>
          <a:p>
            <a:r>
              <a:rPr lang="fr-FR"/>
              <a:t>Facebook Interactions Distribution | La Emilia</a:t>
            </a:r>
            <a:endParaRPr lang="en-US"/>
          </a:p>
        </p:txBody>
      </p:sp>
      <p:graphicFrame>
        <p:nvGraphicFramePr>
          <p:cNvPr id="6" name="Chart Placeholder 5">
            <a:extLst>
              <a:ext uri="{FF2B5EF4-FFF2-40B4-BE49-F238E27FC236}">
                <a16:creationId xmlns:a16="http://schemas.microsoft.com/office/drawing/2014/main" id="{58C51049-B0C1-416F-AD84-4959EC7A9232}"/>
              </a:ext>
            </a:extLst>
          </p:cNvPr>
          <p:cNvGraphicFramePr>
            <a:graphicFrameLocks noGrp="1"/>
          </p:cNvGraphicFramePr>
          <p:nvPr>
            <p:ph type="chart" sz="quarter" idx="13"/>
            <p:extLst>
              <p:ext uri="{D42A27DB-BD31-4B8C-83A1-F6EECF244321}">
                <p14:modId xmlns:p14="http://schemas.microsoft.com/office/powerpoint/2010/main" val="153624531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A365A04-2C9F-492F-8748-82FFC32B90CE}"/>
              </a:ext>
            </a:extLst>
          </p:cNvPr>
          <p:cNvSpPr>
            <a:spLocks noGrp="1"/>
          </p:cNvSpPr>
          <p:nvPr>
            <p:ph type="body" sz="quarter" idx="14"/>
          </p:nvPr>
        </p:nvSpPr>
        <p:spPr/>
        <p:txBody>
          <a:bodyPr/>
          <a:lstStyle/>
          <a:p>
            <a:r>
              <a:rPr lang="en-US"/>
              <a:t>02/01/2021 - 02/28/2021</a:t>
            </a:r>
          </a:p>
        </p:txBody>
      </p:sp>
      <p:sp>
        <p:nvSpPr>
          <p:cNvPr id="5" name="Footer Placeholder 4">
            <a:extLst>
              <a:ext uri="{FF2B5EF4-FFF2-40B4-BE49-F238E27FC236}">
                <a16:creationId xmlns:a16="http://schemas.microsoft.com/office/drawing/2014/main" id="{5DBC7645-04FE-44C9-8BE9-914C0DC2A62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659013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A87B19-BED1-418F-9ADD-94E5FD218CA3}"/>
              </a:ext>
            </a:extLst>
          </p:cNvPr>
          <p:cNvSpPr>
            <a:spLocks noGrp="1"/>
          </p:cNvSpPr>
          <p:nvPr>
            <p:ph type="title"/>
          </p:nvPr>
        </p:nvSpPr>
        <p:spPr/>
        <p:txBody>
          <a:bodyPr/>
          <a:lstStyle/>
          <a:p>
            <a:r>
              <a:rPr lang="en-US"/>
              <a:t>Facebook Page Likes Total | La Emilia</a:t>
            </a:r>
          </a:p>
        </p:txBody>
      </p:sp>
      <p:graphicFrame>
        <p:nvGraphicFramePr>
          <p:cNvPr id="6" name="Chart Placeholder 5">
            <a:extLst>
              <a:ext uri="{FF2B5EF4-FFF2-40B4-BE49-F238E27FC236}">
                <a16:creationId xmlns:a16="http://schemas.microsoft.com/office/drawing/2014/main" id="{689955C2-41D3-4785-8B64-48754795D77A}"/>
              </a:ext>
            </a:extLst>
          </p:cNvPr>
          <p:cNvGraphicFramePr>
            <a:graphicFrameLocks noGrp="1"/>
          </p:cNvGraphicFramePr>
          <p:nvPr>
            <p:ph type="chart" sz="quarter" idx="13"/>
            <p:extLst>
              <p:ext uri="{D42A27DB-BD31-4B8C-83A1-F6EECF244321}">
                <p14:modId xmlns:p14="http://schemas.microsoft.com/office/powerpoint/2010/main" val="242946777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A324DFC-7AB7-43CC-80BC-AB387991AE5D}"/>
              </a:ext>
            </a:extLst>
          </p:cNvPr>
          <p:cNvSpPr>
            <a:spLocks noGrp="1"/>
          </p:cNvSpPr>
          <p:nvPr>
            <p:ph type="body" sz="quarter" idx="14"/>
          </p:nvPr>
        </p:nvSpPr>
        <p:spPr/>
        <p:txBody>
          <a:bodyPr/>
          <a:lstStyle/>
          <a:p>
            <a:r>
              <a:rPr lang="en-US"/>
              <a:t>02/01/2021 - 02/28/2021</a:t>
            </a:r>
          </a:p>
        </p:txBody>
      </p:sp>
      <p:sp>
        <p:nvSpPr>
          <p:cNvPr id="5" name="Footer Placeholder 4">
            <a:extLst>
              <a:ext uri="{FF2B5EF4-FFF2-40B4-BE49-F238E27FC236}">
                <a16:creationId xmlns:a16="http://schemas.microsoft.com/office/drawing/2014/main" id="{86560AEE-F88B-40E9-A7A0-0E4FBCADCDF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8095636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8E55FE-F657-42CF-BE1F-602DFBE50129}"/>
              </a:ext>
            </a:extLst>
          </p:cNvPr>
          <p:cNvSpPr>
            <a:spLocks noGrp="1"/>
          </p:cNvSpPr>
          <p:nvPr>
            <p:ph type="title"/>
          </p:nvPr>
        </p:nvSpPr>
        <p:spPr/>
        <p:txBody>
          <a:bodyPr/>
          <a:lstStyle/>
          <a:p>
            <a:r>
              <a:rPr lang="fr-FR"/>
              <a:t>Facebook Fans Change | La Emilia</a:t>
            </a:r>
            <a:endParaRPr lang="en-US"/>
          </a:p>
        </p:txBody>
      </p:sp>
      <p:graphicFrame>
        <p:nvGraphicFramePr>
          <p:cNvPr id="6" name="Chart Placeholder 5">
            <a:extLst>
              <a:ext uri="{FF2B5EF4-FFF2-40B4-BE49-F238E27FC236}">
                <a16:creationId xmlns:a16="http://schemas.microsoft.com/office/drawing/2014/main" id="{F5D69581-517B-49F0-8B2B-E9D15DF149D9}"/>
              </a:ext>
            </a:extLst>
          </p:cNvPr>
          <p:cNvGraphicFramePr>
            <a:graphicFrameLocks noGrp="1"/>
          </p:cNvGraphicFramePr>
          <p:nvPr>
            <p:ph type="chart" sz="quarter" idx="13"/>
            <p:extLst>
              <p:ext uri="{D42A27DB-BD31-4B8C-83A1-F6EECF244321}">
                <p14:modId xmlns:p14="http://schemas.microsoft.com/office/powerpoint/2010/main" val="231067105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D9829A4-7274-43E5-A438-DA28E2E896FD}"/>
              </a:ext>
            </a:extLst>
          </p:cNvPr>
          <p:cNvSpPr>
            <a:spLocks noGrp="1"/>
          </p:cNvSpPr>
          <p:nvPr>
            <p:ph type="body" sz="quarter" idx="14"/>
          </p:nvPr>
        </p:nvSpPr>
        <p:spPr/>
        <p:txBody>
          <a:bodyPr/>
          <a:lstStyle/>
          <a:p>
            <a:r>
              <a:rPr lang="en-US"/>
              <a:t>02/01/2021 - 02/28/2021</a:t>
            </a:r>
          </a:p>
        </p:txBody>
      </p:sp>
      <p:sp>
        <p:nvSpPr>
          <p:cNvPr id="5" name="Footer Placeholder 4">
            <a:extLst>
              <a:ext uri="{FF2B5EF4-FFF2-40B4-BE49-F238E27FC236}">
                <a16:creationId xmlns:a16="http://schemas.microsoft.com/office/drawing/2014/main" id="{C43969B5-F88C-4AB1-A72F-1079A5E7361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2998894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6A3326-070F-4F8D-8701-E76265276798}"/>
              </a:ext>
            </a:extLst>
          </p:cNvPr>
          <p:cNvSpPr>
            <a:spLocks noGrp="1"/>
          </p:cNvSpPr>
          <p:nvPr>
            <p:ph type="title"/>
          </p:nvPr>
        </p:nvSpPr>
        <p:spPr/>
        <p:txBody>
          <a:bodyPr/>
          <a:lstStyle/>
          <a:p>
            <a:r>
              <a:rPr lang="en-US"/>
              <a:t>Facebook Fans Change Per Weekday | La Emilia</a:t>
            </a:r>
          </a:p>
        </p:txBody>
      </p:sp>
      <p:graphicFrame>
        <p:nvGraphicFramePr>
          <p:cNvPr id="6" name="Chart Placeholder 5">
            <a:extLst>
              <a:ext uri="{FF2B5EF4-FFF2-40B4-BE49-F238E27FC236}">
                <a16:creationId xmlns:a16="http://schemas.microsoft.com/office/drawing/2014/main" id="{0EB06E87-D8AD-4610-A34B-E359CB2EA64B}"/>
              </a:ext>
            </a:extLst>
          </p:cNvPr>
          <p:cNvGraphicFramePr>
            <a:graphicFrameLocks noGrp="1"/>
          </p:cNvGraphicFramePr>
          <p:nvPr>
            <p:ph type="chart" sz="quarter" idx="13"/>
            <p:extLst>
              <p:ext uri="{D42A27DB-BD31-4B8C-83A1-F6EECF244321}">
                <p14:modId xmlns:p14="http://schemas.microsoft.com/office/powerpoint/2010/main" val="315547695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F44C059-893F-4C4B-9416-3C7972CFFC5A}"/>
              </a:ext>
            </a:extLst>
          </p:cNvPr>
          <p:cNvSpPr>
            <a:spLocks noGrp="1"/>
          </p:cNvSpPr>
          <p:nvPr>
            <p:ph type="body" sz="quarter" idx="14"/>
          </p:nvPr>
        </p:nvSpPr>
        <p:spPr/>
        <p:txBody>
          <a:bodyPr/>
          <a:lstStyle/>
          <a:p>
            <a:r>
              <a:rPr lang="en-US"/>
              <a:t>02/01/2021 - 02/28/2021</a:t>
            </a:r>
          </a:p>
        </p:txBody>
      </p:sp>
      <p:sp>
        <p:nvSpPr>
          <p:cNvPr id="5" name="Footer Placeholder 4">
            <a:extLst>
              <a:ext uri="{FF2B5EF4-FFF2-40B4-BE49-F238E27FC236}">
                <a16:creationId xmlns:a16="http://schemas.microsoft.com/office/drawing/2014/main" id="{768F0BF2-668D-45D1-AD0B-C0526648F92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919971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3FBF86-E687-4682-BD41-BFDD966B022B}"/>
              </a:ext>
            </a:extLst>
          </p:cNvPr>
          <p:cNvSpPr>
            <a:spLocks noGrp="1"/>
          </p:cNvSpPr>
          <p:nvPr>
            <p:ph type="title"/>
          </p:nvPr>
        </p:nvSpPr>
        <p:spPr/>
        <p:txBody>
          <a:bodyPr/>
          <a:lstStyle/>
          <a:p>
            <a:r>
              <a:rPr lang="en-US"/>
              <a:t>Facebook Fans Change Rate | La Emilia</a:t>
            </a:r>
          </a:p>
        </p:txBody>
      </p:sp>
      <p:graphicFrame>
        <p:nvGraphicFramePr>
          <p:cNvPr id="6" name="Chart Placeholder 5">
            <a:extLst>
              <a:ext uri="{FF2B5EF4-FFF2-40B4-BE49-F238E27FC236}">
                <a16:creationId xmlns:a16="http://schemas.microsoft.com/office/drawing/2014/main" id="{41BD98F4-0CAF-49C9-9203-2BB30556D2BC}"/>
              </a:ext>
            </a:extLst>
          </p:cNvPr>
          <p:cNvGraphicFramePr>
            <a:graphicFrameLocks noGrp="1"/>
          </p:cNvGraphicFramePr>
          <p:nvPr>
            <p:ph type="chart" sz="quarter" idx="13"/>
            <p:extLst>
              <p:ext uri="{D42A27DB-BD31-4B8C-83A1-F6EECF244321}">
                <p14:modId xmlns:p14="http://schemas.microsoft.com/office/powerpoint/2010/main" val="279407876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148159B-37B8-47FC-97E2-CE2BA33E55B2}"/>
              </a:ext>
            </a:extLst>
          </p:cNvPr>
          <p:cNvSpPr>
            <a:spLocks noGrp="1"/>
          </p:cNvSpPr>
          <p:nvPr>
            <p:ph type="body" sz="quarter" idx="14"/>
          </p:nvPr>
        </p:nvSpPr>
        <p:spPr/>
        <p:txBody>
          <a:bodyPr/>
          <a:lstStyle/>
          <a:p>
            <a:r>
              <a:rPr lang="en-US"/>
              <a:t>02/01/2021 - 02/28/2021</a:t>
            </a:r>
          </a:p>
        </p:txBody>
      </p:sp>
      <p:sp>
        <p:nvSpPr>
          <p:cNvPr id="5" name="Footer Placeholder 4">
            <a:extLst>
              <a:ext uri="{FF2B5EF4-FFF2-40B4-BE49-F238E27FC236}">
                <a16:creationId xmlns:a16="http://schemas.microsoft.com/office/drawing/2014/main" id="{C68BBEF3-0BC5-4A7B-803B-81F99F8D1EF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3047647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DECA9E-0A7F-43AF-80E3-1F0ACB4A391C}"/>
              </a:ext>
            </a:extLst>
          </p:cNvPr>
          <p:cNvSpPr>
            <a:spLocks noGrp="1"/>
          </p:cNvSpPr>
          <p:nvPr>
            <p:ph type="title"/>
          </p:nvPr>
        </p:nvSpPr>
        <p:spPr/>
        <p:txBody>
          <a:bodyPr/>
          <a:lstStyle/>
          <a:p>
            <a:r>
              <a:rPr lang="en-US"/>
              <a:t>Facebook Own Posts | La Emilia</a:t>
            </a:r>
          </a:p>
        </p:txBody>
      </p:sp>
      <p:graphicFrame>
        <p:nvGraphicFramePr>
          <p:cNvPr id="6" name="Chart Placeholder 5">
            <a:extLst>
              <a:ext uri="{FF2B5EF4-FFF2-40B4-BE49-F238E27FC236}">
                <a16:creationId xmlns:a16="http://schemas.microsoft.com/office/drawing/2014/main" id="{B5823F5A-AE62-4270-B531-E31E8CE920BE}"/>
              </a:ext>
            </a:extLst>
          </p:cNvPr>
          <p:cNvGraphicFramePr>
            <a:graphicFrameLocks noGrp="1"/>
          </p:cNvGraphicFramePr>
          <p:nvPr>
            <p:ph type="chart" sz="quarter" idx="13"/>
            <p:extLst>
              <p:ext uri="{D42A27DB-BD31-4B8C-83A1-F6EECF244321}">
                <p14:modId xmlns:p14="http://schemas.microsoft.com/office/powerpoint/2010/main" val="362283006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FC69268-3522-4694-B41D-D2F0DAAB53FE}"/>
              </a:ext>
            </a:extLst>
          </p:cNvPr>
          <p:cNvSpPr>
            <a:spLocks noGrp="1"/>
          </p:cNvSpPr>
          <p:nvPr>
            <p:ph type="body" sz="quarter" idx="14"/>
          </p:nvPr>
        </p:nvSpPr>
        <p:spPr/>
        <p:txBody>
          <a:bodyPr/>
          <a:lstStyle/>
          <a:p>
            <a:r>
              <a:rPr lang="en-US"/>
              <a:t>02/01/2021 - 02/28/2021</a:t>
            </a:r>
          </a:p>
        </p:txBody>
      </p:sp>
      <p:sp>
        <p:nvSpPr>
          <p:cNvPr id="5" name="Footer Placeholder 4">
            <a:extLst>
              <a:ext uri="{FF2B5EF4-FFF2-40B4-BE49-F238E27FC236}">
                <a16:creationId xmlns:a16="http://schemas.microsoft.com/office/drawing/2014/main" id="{7BC9B2FF-3990-4BE0-9B40-4891E08EB2F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802964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41680C-1A4E-438C-AFCD-BEA237219743}"/>
              </a:ext>
            </a:extLst>
          </p:cNvPr>
          <p:cNvSpPr>
            <a:spLocks noGrp="1"/>
          </p:cNvSpPr>
          <p:nvPr>
            <p:ph type="title"/>
          </p:nvPr>
        </p:nvSpPr>
        <p:spPr/>
        <p:txBody>
          <a:bodyPr/>
          <a:lstStyle/>
          <a:p>
            <a:r>
              <a:rPr lang="en-US"/>
              <a:t>Facebook Own Posts By Hour | La Emilia</a:t>
            </a:r>
          </a:p>
        </p:txBody>
      </p:sp>
      <p:graphicFrame>
        <p:nvGraphicFramePr>
          <p:cNvPr id="6" name="Chart Placeholder 5">
            <a:extLst>
              <a:ext uri="{FF2B5EF4-FFF2-40B4-BE49-F238E27FC236}">
                <a16:creationId xmlns:a16="http://schemas.microsoft.com/office/drawing/2014/main" id="{6990BCB9-8A86-40DC-ABCD-E8B45A885E04}"/>
              </a:ext>
            </a:extLst>
          </p:cNvPr>
          <p:cNvGraphicFramePr>
            <a:graphicFrameLocks noGrp="1"/>
          </p:cNvGraphicFramePr>
          <p:nvPr>
            <p:ph type="chart" sz="quarter" idx="13"/>
            <p:extLst>
              <p:ext uri="{D42A27DB-BD31-4B8C-83A1-F6EECF244321}">
                <p14:modId xmlns:p14="http://schemas.microsoft.com/office/powerpoint/2010/main" val="7671480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4E12B0B-67F8-46B9-AB4D-858CC03E8153}"/>
              </a:ext>
            </a:extLst>
          </p:cNvPr>
          <p:cNvSpPr>
            <a:spLocks noGrp="1"/>
          </p:cNvSpPr>
          <p:nvPr>
            <p:ph type="body" sz="quarter" idx="14"/>
          </p:nvPr>
        </p:nvSpPr>
        <p:spPr/>
        <p:txBody>
          <a:bodyPr/>
          <a:lstStyle/>
          <a:p>
            <a:r>
              <a:rPr lang="en-US"/>
              <a:t>02/01/2021 - 02/28/2021</a:t>
            </a:r>
          </a:p>
        </p:txBody>
      </p:sp>
      <p:sp>
        <p:nvSpPr>
          <p:cNvPr id="5" name="Footer Placeholder 4">
            <a:extLst>
              <a:ext uri="{FF2B5EF4-FFF2-40B4-BE49-F238E27FC236}">
                <a16:creationId xmlns:a16="http://schemas.microsoft.com/office/drawing/2014/main" id="{B788AE15-4C23-4460-8A10-C9C1A7DBEDE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4168814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F75E17-873A-481D-B3F9-84C4EBB89F7A}"/>
              </a:ext>
            </a:extLst>
          </p:cNvPr>
          <p:cNvSpPr>
            <a:spLocks noGrp="1"/>
          </p:cNvSpPr>
          <p:nvPr>
            <p:ph type="title"/>
          </p:nvPr>
        </p:nvSpPr>
        <p:spPr/>
        <p:txBody>
          <a:bodyPr/>
          <a:lstStyle/>
          <a:p>
            <a:r>
              <a:rPr lang="en-US"/>
              <a:t>Facebook Own Posts By Weekday | La Emilia</a:t>
            </a:r>
          </a:p>
        </p:txBody>
      </p:sp>
      <p:graphicFrame>
        <p:nvGraphicFramePr>
          <p:cNvPr id="6" name="Chart Placeholder 5">
            <a:extLst>
              <a:ext uri="{FF2B5EF4-FFF2-40B4-BE49-F238E27FC236}">
                <a16:creationId xmlns:a16="http://schemas.microsoft.com/office/drawing/2014/main" id="{F93E6721-B2B7-4FC2-88A7-573F71A5EC91}"/>
              </a:ext>
            </a:extLst>
          </p:cNvPr>
          <p:cNvGraphicFramePr>
            <a:graphicFrameLocks noGrp="1"/>
          </p:cNvGraphicFramePr>
          <p:nvPr>
            <p:ph type="chart" sz="quarter" idx="13"/>
            <p:extLst>
              <p:ext uri="{D42A27DB-BD31-4B8C-83A1-F6EECF244321}">
                <p14:modId xmlns:p14="http://schemas.microsoft.com/office/powerpoint/2010/main" val="26114784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4701892-D5AA-45EC-9CFC-D3D87E900728}"/>
              </a:ext>
            </a:extLst>
          </p:cNvPr>
          <p:cNvSpPr>
            <a:spLocks noGrp="1"/>
          </p:cNvSpPr>
          <p:nvPr>
            <p:ph type="body" sz="quarter" idx="14"/>
          </p:nvPr>
        </p:nvSpPr>
        <p:spPr/>
        <p:txBody>
          <a:bodyPr/>
          <a:lstStyle/>
          <a:p>
            <a:r>
              <a:rPr lang="en-US"/>
              <a:t>02/01/2021 - 02/28/2021</a:t>
            </a:r>
          </a:p>
        </p:txBody>
      </p:sp>
      <p:sp>
        <p:nvSpPr>
          <p:cNvPr id="5" name="Footer Placeholder 4">
            <a:extLst>
              <a:ext uri="{FF2B5EF4-FFF2-40B4-BE49-F238E27FC236}">
                <a16:creationId xmlns:a16="http://schemas.microsoft.com/office/drawing/2014/main" id="{BBA5C782-2900-4B55-B0A4-4E85C9D38FE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6869268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0B7CDD-D2F5-4916-8594-7E122B4BF5B4}"/>
              </a:ext>
            </a:extLst>
          </p:cNvPr>
          <p:cNvSpPr>
            <a:spLocks noGrp="1"/>
          </p:cNvSpPr>
          <p:nvPr>
            <p:ph type="title"/>
          </p:nvPr>
        </p:nvSpPr>
        <p:spPr/>
        <p:txBody>
          <a:bodyPr/>
          <a:lstStyle/>
          <a:p>
            <a:r>
              <a:rPr lang="fr-FR"/>
              <a:t>Facebook Interactions Distribution | La Emilia</a:t>
            </a:r>
            <a:endParaRPr lang="en-US"/>
          </a:p>
        </p:txBody>
      </p:sp>
      <p:graphicFrame>
        <p:nvGraphicFramePr>
          <p:cNvPr id="6" name="Chart Placeholder 5">
            <a:extLst>
              <a:ext uri="{FF2B5EF4-FFF2-40B4-BE49-F238E27FC236}">
                <a16:creationId xmlns:a16="http://schemas.microsoft.com/office/drawing/2014/main" id="{96200433-473A-48CE-8451-9739F6F7263E}"/>
              </a:ext>
            </a:extLst>
          </p:cNvPr>
          <p:cNvGraphicFramePr>
            <a:graphicFrameLocks noGrp="1"/>
          </p:cNvGraphicFramePr>
          <p:nvPr>
            <p:ph type="chart" sz="quarter" idx="13"/>
            <p:extLst>
              <p:ext uri="{D42A27DB-BD31-4B8C-83A1-F6EECF244321}">
                <p14:modId xmlns:p14="http://schemas.microsoft.com/office/powerpoint/2010/main" val="219230762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380E2D8-31BD-4225-800E-41410D653759}"/>
              </a:ext>
            </a:extLst>
          </p:cNvPr>
          <p:cNvSpPr>
            <a:spLocks noGrp="1"/>
          </p:cNvSpPr>
          <p:nvPr>
            <p:ph type="body" sz="quarter" idx="14"/>
          </p:nvPr>
        </p:nvSpPr>
        <p:spPr/>
        <p:txBody>
          <a:bodyPr/>
          <a:lstStyle/>
          <a:p>
            <a:r>
              <a:rPr lang="en-US"/>
              <a:t>02/01/2021 - 02/28/2021</a:t>
            </a:r>
          </a:p>
        </p:txBody>
      </p:sp>
      <p:sp>
        <p:nvSpPr>
          <p:cNvPr id="5" name="Footer Placeholder 4">
            <a:extLst>
              <a:ext uri="{FF2B5EF4-FFF2-40B4-BE49-F238E27FC236}">
                <a16:creationId xmlns:a16="http://schemas.microsoft.com/office/drawing/2014/main" id="{B2E2293B-F8F1-4ACE-BD2C-1B24DFE9A93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0695673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11F1B4-4C87-4D6F-9E32-D878695BB2D3}"/>
              </a:ext>
            </a:extLst>
          </p:cNvPr>
          <p:cNvSpPr>
            <a:spLocks noGrp="1"/>
          </p:cNvSpPr>
          <p:nvPr>
            <p:ph type="title"/>
          </p:nvPr>
        </p:nvSpPr>
        <p:spPr/>
        <p:txBody>
          <a:bodyPr/>
          <a:lstStyle/>
          <a:p>
            <a:r>
              <a:rPr lang="en-US"/>
              <a:t>Facebook Post Type Distribution Per Profile | La Emilia</a:t>
            </a:r>
          </a:p>
        </p:txBody>
      </p:sp>
      <p:graphicFrame>
        <p:nvGraphicFramePr>
          <p:cNvPr id="6" name="Chart Placeholder 5">
            <a:extLst>
              <a:ext uri="{FF2B5EF4-FFF2-40B4-BE49-F238E27FC236}">
                <a16:creationId xmlns:a16="http://schemas.microsoft.com/office/drawing/2014/main" id="{A2DA3BDE-D6D8-49E4-B382-94DE065A2DA7}"/>
              </a:ext>
            </a:extLst>
          </p:cNvPr>
          <p:cNvGraphicFramePr>
            <a:graphicFrameLocks noGrp="1"/>
          </p:cNvGraphicFramePr>
          <p:nvPr>
            <p:ph type="chart" sz="quarter" idx="13"/>
            <p:extLst>
              <p:ext uri="{D42A27DB-BD31-4B8C-83A1-F6EECF244321}">
                <p14:modId xmlns:p14="http://schemas.microsoft.com/office/powerpoint/2010/main" val="148269729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D1AF2F5-D752-4D59-BF34-9686EE2B1DC2}"/>
              </a:ext>
            </a:extLst>
          </p:cNvPr>
          <p:cNvSpPr>
            <a:spLocks noGrp="1"/>
          </p:cNvSpPr>
          <p:nvPr>
            <p:ph type="body" sz="quarter" idx="14"/>
          </p:nvPr>
        </p:nvSpPr>
        <p:spPr/>
        <p:txBody>
          <a:bodyPr/>
          <a:lstStyle/>
          <a:p>
            <a:r>
              <a:rPr lang="en-US"/>
              <a:t>02/01/2021 - 02/28/2021</a:t>
            </a:r>
          </a:p>
        </p:txBody>
      </p:sp>
      <p:sp>
        <p:nvSpPr>
          <p:cNvPr id="5" name="Footer Placeholder 4">
            <a:extLst>
              <a:ext uri="{FF2B5EF4-FFF2-40B4-BE49-F238E27FC236}">
                <a16:creationId xmlns:a16="http://schemas.microsoft.com/office/drawing/2014/main" id="{6DFA420A-C671-43CE-9D5E-1E70E945AC6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1696660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AC4BE8-1D80-45C9-89BF-56EB943C9D87}"/>
              </a:ext>
            </a:extLst>
          </p:cNvPr>
          <p:cNvSpPr>
            <a:spLocks noGrp="1"/>
          </p:cNvSpPr>
          <p:nvPr>
            <p:ph type="title"/>
          </p:nvPr>
        </p:nvSpPr>
        <p:spPr/>
        <p:txBody>
          <a:bodyPr/>
          <a:lstStyle/>
          <a:p>
            <a:r>
              <a:rPr lang="en-US"/>
              <a:t>Facebook Interaction Rate By Weekday | La Emilia</a:t>
            </a:r>
          </a:p>
        </p:txBody>
      </p:sp>
      <p:graphicFrame>
        <p:nvGraphicFramePr>
          <p:cNvPr id="6" name="Chart Placeholder 5">
            <a:extLst>
              <a:ext uri="{FF2B5EF4-FFF2-40B4-BE49-F238E27FC236}">
                <a16:creationId xmlns:a16="http://schemas.microsoft.com/office/drawing/2014/main" id="{DCE53698-CC81-4E04-AC88-2D80BFE92D46}"/>
              </a:ext>
            </a:extLst>
          </p:cNvPr>
          <p:cNvGraphicFramePr>
            <a:graphicFrameLocks noGrp="1"/>
          </p:cNvGraphicFramePr>
          <p:nvPr>
            <p:ph type="chart" sz="quarter" idx="13"/>
            <p:extLst>
              <p:ext uri="{D42A27DB-BD31-4B8C-83A1-F6EECF244321}">
                <p14:modId xmlns:p14="http://schemas.microsoft.com/office/powerpoint/2010/main" val="358722129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4955642-ED78-4F03-AB6E-49D2AD99A47F}"/>
              </a:ext>
            </a:extLst>
          </p:cNvPr>
          <p:cNvSpPr>
            <a:spLocks noGrp="1"/>
          </p:cNvSpPr>
          <p:nvPr>
            <p:ph type="body" sz="quarter" idx="14"/>
          </p:nvPr>
        </p:nvSpPr>
        <p:spPr/>
        <p:txBody>
          <a:bodyPr/>
          <a:lstStyle/>
          <a:p>
            <a:r>
              <a:rPr lang="en-US"/>
              <a:t>02/01/2021 - 02/28/2021</a:t>
            </a:r>
          </a:p>
        </p:txBody>
      </p:sp>
      <p:sp>
        <p:nvSpPr>
          <p:cNvPr id="5" name="Footer Placeholder 4">
            <a:extLst>
              <a:ext uri="{FF2B5EF4-FFF2-40B4-BE49-F238E27FC236}">
                <a16:creationId xmlns:a16="http://schemas.microsoft.com/office/drawing/2014/main" id="{354EB542-0AD9-4998-9DE2-6BB92CCB46C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8163821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F7828B-FF0A-4654-991E-1C88FD875042}"/>
              </a:ext>
            </a:extLst>
          </p:cNvPr>
          <p:cNvSpPr>
            <a:spLocks noGrp="1"/>
          </p:cNvSpPr>
          <p:nvPr>
            <p:ph type="title"/>
          </p:nvPr>
        </p:nvSpPr>
        <p:spPr/>
        <p:txBody>
          <a:bodyPr/>
          <a:lstStyle/>
          <a:p>
            <a:r>
              <a:rPr lang="en-US"/>
              <a:t>Facebook Interaction Rate | La Emilia</a:t>
            </a:r>
          </a:p>
        </p:txBody>
      </p:sp>
      <p:graphicFrame>
        <p:nvGraphicFramePr>
          <p:cNvPr id="6" name="Chart Placeholder 5">
            <a:extLst>
              <a:ext uri="{FF2B5EF4-FFF2-40B4-BE49-F238E27FC236}">
                <a16:creationId xmlns:a16="http://schemas.microsoft.com/office/drawing/2014/main" id="{DE2884E7-305B-4EFC-A352-121BBC5200E9}"/>
              </a:ext>
            </a:extLst>
          </p:cNvPr>
          <p:cNvGraphicFramePr>
            <a:graphicFrameLocks noGrp="1"/>
          </p:cNvGraphicFramePr>
          <p:nvPr>
            <p:ph type="chart" sz="quarter" idx="13"/>
            <p:extLst>
              <p:ext uri="{D42A27DB-BD31-4B8C-83A1-F6EECF244321}">
                <p14:modId xmlns:p14="http://schemas.microsoft.com/office/powerpoint/2010/main" val="170136473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3E4E44F-EBD4-4604-8EF9-73220ADC887B}"/>
              </a:ext>
            </a:extLst>
          </p:cNvPr>
          <p:cNvSpPr>
            <a:spLocks noGrp="1"/>
          </p:cNvSpPr>
          <p:nvPr>
            <p:ph type="body" sz="quarter" idx="14"/>
          </p:nvPr>
        </p:nvSpPr>
        <p:spPr/>
        <p:txBody>
          <a:bodyPr/>
          <a:lstStyle/>
          <a:p>
            <a:r>
              <a:rPr lang="en-US"/>
              <a:t>02/01/2021 - 02/28/2021</a:t>
            </a:r>
          </a:p>
        </p:txBody>
      </p:sp>
      <p:sp>
        <p:nvSpPr>
          <p:cNvPr id="5" name="Footer Placeholder 4">
            <a:extLst>
              <a:ext uri="{FF2B5EF4-FFF2-40B4-BE49-F238E27FC236}">
                <a16:creationId xmlns:a16="http://schemas.microsoft.com/office/drawing/2014/main" id="{84755253-CC4B-4AB5-97AE-4EDB6D14248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7389208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58E8C2-7DB8-41EE-98BA-73507665E254}"/>
              </a:ext>
            </a:extLst>
          </p:cNvPr>
          <p:cNvSpPr>
            <a:spLocks noGrp="1"/>
          </p:cNvSpPr>
          <p:nvPr>
            <p:ph type="title"/>
          </p:nvPr>
        </p:nvSpPr>
        <p:spPr/>
        <p:txBody>
          <a:bodyPr/>
          <a:lstStyle/>
          <a:p>
            <a:r>
              <a:rPr lang="en-US"/>
              <a:t>Facebook Interaction Rate By Post Type | La Emilia</a:t>
            </a:r>
          </a:p>
        </p:txBody>
      </p:sp>
      <p:graphicFrame>
        <p:nvGraphicFramePr>
          <p:cNvPr id="6" name="Chart Placeholder 5">
            <a:extLst>
              <a:ext uri="{FF2B5EF4-FFF2-40B4-BE49-F238E27FC236}">
                <a16:creationId xmlns:a16="http://schemas.microsoft.com/office/drawing/2014/main" id="{972CE026-394C-4FB4-91A9-BF21854B6577}"/>
              </a:ext>
            </a:extLst>
          </p:cNvPr>
          <p:cNvGraphicFramePr>
            <a:graphicFrameLocks noGrp="1"/>
          </p:cNvGraphicFramePr>
          <p:nvPr>
            <p:ph type="chart" sz="quarter" idx="13"/>
            <p:extLst>
              <p:ext uri="{D42A27DB-BD31-4B8C-83A1-F6EECF244321}">
                <p14:modId xmlns:p14="http://schemas.microsoft.com/office/powerpoint/2010/main" val="365271943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89DAE10-7FCC-424D-AC2F-9A97B9462D16}"/>
              </a:ext>
            </a:extLst>
          </p:cNvPr>
          <p:cNvSpPr>
            <a:spLocks noGrp="1"/>
          </p:cNvSpPr>
          <p:nvPr>
            <p:ph type="body" sz="quarter" idx="14"/>
          </p:nvPr>
        </p:nvSpPr>
        <p:spPr/>
        <p:txBody>
          <a:bodyPr/>
          <a:lstStyle/>
          <a:p>
            <a:r>
              <a:rPr lang="en-US"/>
              <a:t>02/01/2021 - 02/28/2021</a:t>
            </a:r>
          </a:p>
        </p:txBody>
      </p:sp>
      <p:sp>
        <p:nvSpPr>
          <p:cNvPr id="5" name="Footer Placeholder 4">
            <a:extLst>
              <a:ext uri="{FF2B5EF4-FFF2-40B4-BE49-F238E27FC236}">
                <a16:creationId xmlns:a16="http://schemas.microsoft.com/office/drawing/2014/main" id="{C964087F-1AD2-4D7B-A129-4CC8D965340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3937914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95E701-BB9B-4596-8BAE-BD264EF0141D}"/>
              </a:ext>
            </a:extLst>
          </p:cNvPr>
          <p:cNvSpPr>
            <a:spLocks noGrp="1"/>
          </p:cNvSpPr>
          <p:nvPr>
            <p:ph type="title"/>
          </p:nvPr>
        </p:nvSpPr>
        <p:spPr/>
        <p:txBody>
          <a:bodyPr/>
          <a:lstStyle/>
          <a:p>
            <a:r>
              <a:rPr lang="en-US"/>
              <a:t>Facebook Interaction Rate By Hour | La Emilia</a:t>
            </a:r>
          </a:p>
        </p:txBody>
      </p:sp>
      <p:graphicFrame>
        <p:nvGraphicFramePr>
          <p:cNvPr id="6" name="Chart Placeholder 5">
            <a:extLst>
              <a:ext uri="{FF2B5EF4-FFF2-40B4-BE49-F238E27FC236}">
                <a16:creationId xmlns:a16="http://schemas.microsoft.com/office/drawing/2014/main" id="{34E4B0CA-A9FE-4C09-872D-9F00434D1C99}"/>
              </a:ext>
            </a:extLst>
          </p:cNvPr>
          <p:cNvGraphicFramePr>
            <a:graphicFrameLocks noGrp="1"/>
          </p:cNvGraphicFramePr>
          <p:nvPr>
            <p:ph type="chart" sz="quarter" idx="13"/>
            <p:extLst>
              <p:ext uri="{D42A27DB-BD31-4B8C-83A1-F6EECF244321}">
                <p14:modId xmlns:p14="http://schemas.microsoft.com/office/powerpoint/2010/main" val="403643481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7FC794E-A9C8-4FC0-9219-9169546417E9}"/>
              </a:ext>
            </a:extLst>
          </p:cNvPr>
          <p:cNvSpPr>
            <a:spLocks noGrp="1"/>
          </p:cNvSpPr>
          <p:nvPr>
            <p:ph type="body" sz="quarter" idx="14"/>
          </p:nvPr>
        </p:nvSpPr>
        <p:spPr/>
        <p:txBody>
          <a:bodyPr/>
          <a:lstStyle/>
          <a:p>
            <a:r>
              <a:rPr lang="en-US"/>
              <a:t>02/01/2021 - 02/28/2021</a:t>
            </a:r>
          </a:p>
        </p:txBody>
      </p:sp>
      <p:sp>
        <p:nvSpPr>
          <p:cNvPr id="5" name="Footer Placeholder 4">
            <a:extLst>
              <a:ext uri="{FF2B5EF4-FFF2-40B4-BE49-F238E27FC236}">
                <a16:creationId xmlns:a16="http://schemas.microsoft.com/office/drawing/2014/main" id="{E1045BA3-AFEE-4D6F-8A56-419B23603B0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84511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0A4640-65D0-4D03-82DA-98AB4EBA713B}"/>
              </a:ext>
            </a:extLst>
          </p:cNvPr>
          <p:cNvSpPr>
            <a:spLocks noGrp="1"/>
          </p:cNvSpPr>
          <p:nvPr>
            <p:ph type="title"/>
          </p:nvPr>
        </p:nvSpPr>
        <p:spPr/>
        <p:txBody>
          <a:bodyPr/>
          <a:lstStyle/>
          <a:p>
            <a:r>
              <a:rPr lang="en-US"/>
              <a:t>Facebook Hashtag Detection | La Emilia - 1 of 3</a:t>
            </a:r>
          </a:p>
        </p:txBody>
      </p:sp>
      <p:graphicFrame>
        <p:nvGraphicFramePr>
          <p:cNvPr id="5" name="Table Placeholder 4">
            <a:extLst>
              <a:ext uri="{FF2B5EF4-FFF2-40B4-BE49-F238E27FC236}">
                <a16:creationId xmlns:a16="http://schemas.microsoft.com/office/drawing/2014/main" id="{21488218-4824-4B7E-898B-1D13990AEC11}"/>
              </a:ext>
            </a:extLst>
          </p:cNvPr>
          <p:cNvGraphicFramePr>
            <a:graphicFrameLocks noGrp="1"/>
          </p:cNvGraphicFramePr>
          <p:nvPr>
            <p:ph type="tbl" sz="quarter" idx="13"/>
            <p:extLst>
              <p:ext uri="{D42A27DB-BD31-4B8C-83A1-F6EECF244321}">
                <p14:modId xmlns:p14="http://schemas.microsoft.com/office/powerpoint/2010/main" val="22283128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60821798"/>
                    </a:ext>
                  </a:extLst>
                </a:gridCol>
                <a:gridCol w="1152144">
                  <a:extLst>
                    <a:ext uri="{9D8B030D-6E8A-4147-A177-3AD203B41FA5}">
                      <a16:colId xmlns:a16="http://schemas.microsoft.com/office/drawing/2014/main" val="2708842027"/>
                    </a:ext>
                  </a:extLst>
                </a:gridCol>
                <a:gridCol w="1152144">
                  <a:extLst>
                    <a:ext uri="{9D8B030D-6E8A-4147-A177-3AD203B41FA5}">
                      <a16:colId xmlns:a16="http://schemas.microsoft.com/office/drawing/2014/main" val="2267395734"/>
                    </a:ext>
                  </a:extLst>
                </a:gridCol>
                <a:gridCol w="1152144">
                  <a:extLst>
                    <a:ext uri="{9D8B030D-6E8A-4147-A177-3AD203B41FA5}">
                      <a16:colId xmlns:a16="http://schemas.microsoft.com/office/drawing/2014/main" val="3989324250"/>
                    </a:ext>
                  </a:extLst>
                </a:gridCol>
                <a:gridCol w="1152144">
                  <a:extLst>
                    <a:ext uri="{9D8B030D-6E8A-4147-A177-3AD203B41FA5}">
                      <a16:colId xmlns:a16="http://schemas.microsoft.com/office/drawing/2014/main" val="2266859962"/>
                    </a:ext>
                  </a:extLst>
                </a:gridCol>
                <a:gridCol w="1152144">
                  <a:extLst>
                    <a:ext uri="{9D8B030D-6E8A-4147-A177-3AD203B41FA5}">
                      <a16:colId xmlns:a16="http://schemas.microsoft.com/office/drawing/2014/main" val="18397357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Reactions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Shares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12536284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#TransporteIdeal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237.1875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15.1875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8.1875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260.5625</a:t>
                      </a:r>
                    </a:p>
                  </a:txBody>
                  <a:tcPr/>
                </a:tc>
                <a:extLst>
                  <a:ext uri="{0D108BD9-81ED-4DB2-BD59-A6C34878D82A}">
                    <a16:rowId xmlns:a16="http://schemas.microsoft.com/office/drawing/2014/main" val="14743610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#ViajaSeguro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237.1875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15.1875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8.1875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260.5625</a:t>
                      </a:r>
                    </a:p>
                  </a:txBody>
                  <a:tcPr/>
                </a:tc>
                <a:extLst>
                  <a:ext uri="{0D108BD9-81ED-4DB2-BD59-A6C34878D82A}">
                    <a16:rowId xmlns:a16="http://schemas.microsoft.com/office/drawing/2014/main" val="17793505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#MoveteConYamaha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237.1875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15.1875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8.1875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260.5625</a:t>
                      </a:r>
                    </a:p>
                  </a:txBody>
                  <a:tcPr/>
                </a:tc>
                <a:extLst>
                  <a:ext uri="{0D108BD9-81ED-4DB2-BD59-A6C34878D82A}">
                    <a16:rowId xmlns:a16="http://schemas.microsoft.com/office/drawing/2014/main" val="27836496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#Yamaha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285.46666666667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309.66666666667</a:t>
                      </a:r>
                    </a:p>
                  </a:txBody>
                  <a:tcPr/>
                </a:tc>
                <a:extLst>
                  <a:ext uri="{0D108BD9-81ED-4DB2-BD59-A6C34878D82A}">
                    <a16:rowId xmlns:a16="http://schemas.microsoft.com/office/drawing/2014/main" val="33113180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#BajajArgentina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104.6</a:t>
                      </a:r>
                    </a:p>
                  </a:txBody>
                  <a:tcPr/>
                </a:tc>
                <a:extLst>
                  <a:ext uri="{0D108BD9-81ED-4DB2-BD59-A6C34878D82A}">
                    <a16:rowId xmlns:a16="http://schemas.microsoft.com/office/drawing/2014/main" val="25419025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#PromosEspeciales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256.8</a:t>
                      </a:r>
                    </a:p>
                  </a:txBody>
                  <a:tcPr/>
                </a:tc>
                <a:extLst>
                  <a:ext uri="{0D108BD9-81ED-4DB2-BD59-A6C34878D82A}">
                    <a16:rowId xmlns:a16="http://schemas.microsoft.com/office/drawing/2014/main" val="34741504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#Benelli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50.2</a:t>
                      </a:r>
                    </a:p>
                  </a:txBody>
                  <a:tcPr/>
                </a:tc>
                <a:extLst>
                  <a:ext uri="{0D108BD9-81ED-4DB2-BD59-A6C34878D82A}">
                    <a16:rowId xmlns:a16="http://schemas.microsoft.com/office/drawing/2014/main" val="26179100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#Motos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18.888888888889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8.7777777777778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108.33333333333</a:t>
                      </a:r>
                    </a:p>
                  </a:txBody>
                  <a:tcPr/>
                </a:tc>
                <a:extLst>
                  <a:ext uri="{0D108BD9-81ED-4DB2-BD59-A6C34878D82A}">
                    <a16:rowId xmlns:a16="http://schemas.microsoft.com/office/drawing/2014/main" val="3406177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#Ahora12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63.555555555556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4.2222222222222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85.777777777778</a:t>
                      </a:r>
                    </a:p>
                  </a:txBody>
                  <a:tcPr/>
                </a:tc>
                <a:extLst>
                  <a:ext uri="{0D108BD9-81ED-4DB2-BD59-A6C34878D82A}">
                    <a16:rowId xmlns:a16="http://schemas.microsoft.com/office/drawing/2014/main" val="26955413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#Ahora18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63.555555555556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4.2222222222222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85.777777777778</a:t>
                      </a:r>
                    </a:p>
                  </a:txBody>
                  <a:tcPr/>
                </a:tc>
                <a:extLst>
                  <a:ext uri="{0D108BD9-81ED-4DB2-BD59-A6C34878D82A}">
                    <a16:rowId xmlns:a16="http://schemas.microsoft.com/office/drawing/2014/main" val="3142063103"/>
                  </a:ext>
                </a:extLst>
              </a:tr>
            </a:tbl>
          </a:graphicData>
        </a:graphic>
      </p:graphicFrame>
      <p:sp>
        <p:nvSpPr>
          <p:cNvPr id="4" name="Text Placeholder 3">
            <a:extLst>
              <a:ext uri="{FF2B5EF4-FFF2-40B4-BE49-F238E27FC236}">
                <a16:creationId xmlns:a16="http://schemas.microsoft.com/office/drawing/2014/main" id="{148C486B-40EF-4189-9C92-2004DF87DF3F}"/>
              </a:ext>
            </a:extLst>
          </p:cNvPr>
          <p:cNvSpPr>
            <a:spLocks noGrp="1"/>
          </p:cNvSpPr>
          <p:nvPr>
            <p:ph type="body" sz="quarter" idx="14"/>
          </p:nvPr>
        </p:nvSpPr>
        <p:spPr/>
        <p:txBody>
          <a:bodyPr/>
          <a:lstStyle/>
          <a:p>
            <a:r>
              <a:rPr lang="en-US"/>
              <a:t>02/01/2021 - 02/28/2021</a:t>
            </a:r>
          </a:p>
        </p:txBody>
      </p:sp>
    </p:spTree>
    <p:extLst>
      <p:ext uri="{BB962C8B-B14F-4D97-AF65-F5344CB8AC3E}">
        <p14:creationId xmlns:p14="http://schemas.microsoft.com/office/powerpoint/2010/main" val="416445679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282F27-7957-4ECE-A487-0864B72A43EC}"/>
              </a:ext>
            </a:extLst>
          </p:cNvPr>
          <p:cNvSpPr>
            <a:spLocks noGrp="1"/>
          </p:cNvSpPr>
          <p:nvPr>
            <p:ph type="title"/>
          </p:nvPr>
        </p:nvSpPr>
        <p:spPr/>
        <p:txBody>
          <a:bodyPr/>
          <a:lstStyle/>
          <a:p>
            <a:r>
              <a:rPr lang="en-US"/>
              <a:t>Facebook Hashtag Detection | La Emilia - 2 of 3</a:t>
            </a:r>
          </a:p>
        </p:txBody>
      </p:sp>
      <p:graphicFrame>
        <p:nvGraphicFramePr>
          <p:cNvPr id="5" name="Table Placeholder 4">
            <a:extLst>
              <a:ext uri="{FF2B5EF4-FFF2-40B4-BE49-F238E27FC236}">
                <a16:creationId xmlns:a16="http://schemas.microsoft.com/office/drawing/2014/main" id="{0A44735F-5C38-4644-9069-597AD4382063}"/>
              </a:ext>
            </a:extLst>
          </p:cNvPr>
          <p:cNvGraphicFramePr>
            <a:graphicFrameLocks noGrp="1"/>
          </p:cNvGraphicFramePr>
          <p:nvPr>
            <p:ph type="tbl" sz="quarter" idx="13"/>
            <p:extLst>
              <p:ext uri="{D42A27DB-BD31-4B8C-83A1-F6EECF244321}">
                <p14:modId xmlns:p14="http://schemas.microsoft.com/office/powerpoint/2010/main" val="30861723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409403828"/>
                    </a:ext>
                  </a:extLst>
                </a:gridCol>
                <a:gridCol w="1152144">
                  <a:extLst>
                    <a:ext uri="{9D8B030D-6E8A-4147-A177-3AD203B41FA5}">
                      <a16:colId xmlns:a16="http://schemas.microsoft.com/office/drawing/2014/main" val="4096008426"/>
                    </a:ext>
                  </a:extLst>
                </a:gridCol>
                <a:gridCol w="1152144">
                  <a:extLst>
                    <a:ext uri="{9D8B030D-6E8A-4147-A177-3AD203B41FA5}">
                      <a16:colId xmlns:a16="http://schemas.microsoft.com/office/drawing/2014/main" val="1673736757"/>
                    </a:ext>
                  </a:extLst>
                </a:gridCol>
                <a:gridCol w="1152144">
                  <a:extLst>
                    <a:ext uri="{9D8B030D-6E8A-4147-A177-3AD203B41FA5}">
                      <a16:colId xmlns:a16="http://schemas.microsoft.com/office/drawing/2014/main" val="3540435163"/>
                    </a:ext>
                  </a:extLst>
                </a:gridCol>
                <a:gridCol w="1152144">
                  <a:extLst>
                    <a:ext uri="{9D8B030D-6E8A-4147-A177-3AD203B41FA5}">
                      <a16:colId xmlns:a16="http://schemas.microsoft.com/office/drawing/2014/main" val="121034236"/>
                    </a:ext>
                  </a:extLst>
                </a:gridCol>
                <a:gridCol w="1152144">
                  <a:extLst>
                    <a:ext uri="{9D8B030D-6E8A-4147-A177-3AD203B41FA5}">
                      <a16:colId xmlns:a16="http://schemas.microsoft.com/office/drawing/2014/main" val="27688824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Reactions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Shares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39327087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#yamaha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493.44444444444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18.777777777778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516.88888888889</a:t>
                      </a:r>
                    </a:p>
                  </a:txBody>
                  <a:tcPr/>
                </a:tc>
                <a:extLst>
                  <a:ext uri="{0D108BD9-81ED-4DB2-BD59-A6C34878D82A}">
                    <a16:rowId xmlns:a16="http://schemas.microsoft.com/office/drawing/2014/main" val="9603600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#NoTeDetengas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59.166666666667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78.166666666667</a:t>
                      </a:r>
                    </a:p>
                  </a:txBody>
                  <a:tcPr/>
                </a:tc>
                <a:extLst>
                  <a:ext uri="{0D108BD9-81ED-4DB2-BD59-A6C34878D82A}">
                    <a16:rowId xmlns:a16="http://schemas.microsoft.com/office/drawing/2014/main" val="29470190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#MoveteConEstilo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27.333333333333</a:t>
                      </a:r>
                    </a:p>
                  </a:txBody>
                  <a:tcPr/>
                </a:tc>
                <a:extLst>
                  <a:ext uri="{0D108BD9-81ED-4DB2-BD59-A6C34878D82A}">
                    <a16:rowId xmlns:a16="http://schemas.microsoft.com/office/drawing/2014/main" val="40712456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#Fascino125Fi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27.333333333333</a:t>
                      </a:r>
                    </a:p>
                  </a:txBody>
                  <a:tcPr/>
                </a:tc>
                <a:extLst>
                  <a:ext uri="{0D108BD9-81ED-4DB2-BD59-A6C34878D82A}">
                    <a16:rowId xmlns:a16="http://schemas.microsoft.com/office/drawing/2014/main" val="30263122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#motos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742.5</a:t>
                      </a:r>
                    </a:p>
                  </a:txBody>
                  <a:tcPr/>
                </a:tc>
                <a:extLst>
                  <a:ext uri="{0D108BD9-81ED-4DB2-BD59-A6C34878D82A}">
                    <a16:rowId xmlns:a16="http://schemas.microsoft.com/office/drawing/2014/main" val="39317824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#SaveTheDate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79.6</a:t>
                      </a:r>
                    </a:p>
                  </a:txBody>
                  <a:tcPr/>
                </a:tc>
                <a:extLst>
                  <a:ext uri="{0D108BD9-81ED-4DB2-BD59-A6C34878D82A}">
                    <a16:rowId xmlns:a16="http://schemas.microsoft.com/office/drawing/2014/main" val="16083464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#Dominar250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129.6</a:t>
                      </a:r>
                    </a:p>
                  </a:txBody>
                  <a:tcPr/>
                </a:tc>
                <a:extLst>
                  <a:ext uri="{0D108BD9-81ED-4DB2-BD59-A6C34878D82A}">
                    <a16:rowId xmlns:a16="http://schemas.microsoft.com/office/drawing/2014/main" val="9681696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#RayZR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601</a:t>
                      </a:r>
                    </a:p>
                  </a:txBody>
                  <a:tcPr/>
                </a:tc>
                <a:extLst>
                  <a:ext uri="{0D108BD9-81ED-4DB2-BD59-A6C34878D82A}">
                    <a16:rowId xmlns:a16="http://schemas.microsoft.com/office/drawing/2014/main" val="11382260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#yamalube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1043.25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1089</a:t>
                      </a:r>
                    </a:p>
                  </a:txBody>
                  <a:tcPr/>
                </a:tc>
                <a:extLst>
                  <a:ext uri="{0D108BD9-81ED-4DB2-BD59-A6C34878D82A}">
                    <a16:rowId xmlns:a16="http://schemas.microsoft.com/office/drawing/2014/main" val="10660736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#302S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86.5</a:t>
                      </a:r>
                    </a:p>
                  </a:txBody>
                  <a:tcPr/>
                </a:tc>
                <a:extLst>
                  <a:ext uri="{0D108BD9-81ED-4DB2-BD59-A6C34878D82A}">
                    <a16:rowId xmlns:a16="http://schemas.microsoft.com/office/drawing/2014/main" val="2512696383"/>
                  </a:ext>
                </a:extLst>
              </a:tr>
            </a:tbl>
          </a:graphicData>
        </a:graphic>
      </p:graphicFrame>
      <p:sp>
        <p:nvSpPr>
          <p:cNvPr id="4" name="Text Placeholder 3">
            <a:extLst>
              <a:ext uri="{FF2B5EF4-FFF2-40B4-BE49-F238E27FC236}">
                <a16:creationId xmlns:a16="http://schemas.microsoft.com/office/drawing/2014/main" id="{C9975E9F-CEB8-47B3-AB4E-750AF38202DB}"/>
              </a:ext>
            </a:extLst>
          </p:cNvPr>
          <p:cNvSpPr>
            <a:spLocks noGrp="1"/>
          </p:cNvSpPr>
          <p:nvPr>
            <p:ph type="body" sz="quarter" idx="14"/>
          </p:nvPr>
        </p:nvSpPr>
        <p:spPr/>
        <p:txBody>
          <a:bodyPr/>
          <a:lstStyle/>
          <a:p>
            <a:r>
              <a:rPr lang="en-US"/>
              <a:t>02/01/2021 - 02/28/2021</a:t>
            </a:r>
          </a:p>
        </p:txBody>
      </p:sp>
    </p:spTree>
    <p:extLst>
      <p:ext uri="{BB962C8B-B14F-4D97-AF65-F5344CB8AC3E}">
        <p14:creationId xmlns:p14="http://schemas.microsoft.com/office/powerpoint/2010/main" val="68129099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12B807-F026-48D6-ABA1-7EBA6EFCC970}"/>
              </a:ext>
            </a:extLst>
          </p:cNvPr>
          <p:cNvSpPr>
            <a:spLocks noGrp="1"/>
          </p:cNvSpPr>
          <p:nvPr>
            <p:ph type="title"/>
          </p:nvPr>
        </p:nvSpPr>
        <p:spPr/>
        <p:txBody>
          <a:bodyPr/>
          <a:lstStyle/>
          <a:p>
            <a:r>
              <a:rPr lang="en-US"/>
              <a:t>Facebook Hashtag Detection | La Emilia - 3 of 3</a:t>
            </a:r>
          </a:p>
        </p:txBody>
      </p:sp>
      <p:graphicFrame>
        <p:nvGraphicFramePr>
          <p:cNvPr id="5" name="Table Placeholder 4">
            <a:extLst>
              <a:ext uri="{FF2B5EF4-FFF2-40B4-BE49-F238E27FC236}">
                <a16:creationId xmlns:a16="http://schemas.microsoft.com/office/drawing/2014/main" id="{3F10D29B-EE5A-400D-BAFE-BFCC51A58ABD}"/>
              </a:ext>
            </a:extLst>
          </p:cNvPr>
          <p:cNvGraphicFramePr>
            <a:graphicFrameLocks noGrp="1"/>
          </p:cNvGraphicFramePr>
          <p:nvPr>
            <p:ph type="tbl" sz="quarter" idx="13"/>
            <p:extLst>
              <p:ext uri="{D42A27DB-BD31-4B8C-83A1-F6EECF244321}">
                <p14:modId xmlns:p14="http://schemas.microsoft.com/office/powerpoint/2010/main" val="22928822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291228179"/>
                    </a:ext>
                  </a:extLst>
                </a:gridCol>
                <a:gridCol w="1152144">
                  <a:extLst>
                    <a:ext uri="{9D8B030D-6E8A-4147-A177-3AD203B41FA5}">
                      <a16:colId xmlns:a16="http://schemas.microsoft.com/office/drawing/2014/main" val="3680743345"/>
                    </a:ext>
                  </a:extLst>
                </a:gridCol>
                <a:gridCol w="1152144">
                  <a:extLst>
                    <a:ext uri="{9D8B030D-6E8A-4147-A177-3AD203B41FA5}">
                      <a16:colId xmlns:a16="http://schemas.microsoft.com/office/drawing/2014/main" val="2683562611"/>
                    </a:ext>
                  </a:extLst>
                </a:gridCol>
                <a:gridCol w="1152144">
                  <a:extLst>
                    <a:ext uri="{9D8B030D-6E8A-4147-A177-3AD203B41FA5}">
                      <a16:colId xmlns:a16="http://schemas.microsoft.com/office/drawing/2014/main" val="4103623312"/>
                    </a:ext>
                  </a:extLst>
                </a:gridCol>
                <a:gridCol w="1152144">
                  <a:extLst>
                    <a:ext uri="{9D8B030D-6E8A-4147-A177-3AD203B41FA5}">
                      <a16:colId xmlns:a16="http://schemas.microsoft.com/office/drawing/2014/main" val="387252244"/>
                    </a:ext>
                  </a:extLst>
                </a:gridCol>
                <a:gridCol w="1152144">
                  <a:extLst>
                    <a:ext uri="{9D8B030D-6E8A-4147-A177-3AD203B41FA5}">
                      <a16:colId xmlns:a16="http://schemas.microsoft.com/office/drawing/2014/main" val="8216415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Reactions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Shares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5304039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#YamahaATV</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27.333333333333</a:t>
                      </a:r>
                    </a:p>
                  </a:txBody>
                  <a:tcPr/>
                </a:tc>
                <a:extLst>
                  <a:ext uri="{0D108BD9-81ED-4DB2-BD59-A6C34878D82A}">
                    <a16:rowId xmlns:a16="http://schemas.microsoft.com/office/drawing/2014/main" val="27113761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#ATV</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27.333333333333</a:t>
                      </a:r>
                    </a:p>
                  </a:txBody>
                  <a:tcPr/>
                </a:tc>
                <a:extLst>
                  <a:ext uri="{0D108BD9-81ED-4DB2-BD59-A6C34878D82A}">
                    <a16:rowId xmlns:a16="http://schemas.microsoft.com/office/drawing/2014/main" val="8960364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#ManejoSeguro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27.333333333333</a:t>
                      </a:r>
                    </a:p>
                  </a:txBody>
                  <a:tcPr/>
                </a:tc>
                <a:extLst>
                  <a:ext uri="{0D108BD9-81ED-4DB2-BD59-A6C34878D82A}">
                    <a16:rowId xmlns:a16="http://schemas.microsoft.com/office/drawing/2014/main" val="13017275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#MT03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1101</a:t>
                      </a:r>
                    </a:p>
                  </a:txBody>
                  <a:tcPr/>
                </a:tc>
                <a:extLst>
                  <a:ext uri="{0D108BD9-81ED-4DB2-BD59-A6C34878D82A}">
                    <a16:rowId xmlns:a16="http://schemas.microsoft.com/office/drawing/2014/main" val="16325207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#YamahaMT03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1101</a:t>
                      </a:r>
                    </a:p>
                  </a:txBody>
                  <a:tcPr/>
                </a:tc>
                <a:extLst>
                  <a:ext uri="{0D108BD9-81ED-4DB2-BD59-A6C34878D82A}">
                    <a16:rowId xmlns:a16="http://schemas.microsoft.com/office/drawing/2014/main" val="2063813208"/>
                  </a:ext>
                </a:extLst>
              </a:tr>
            </a:tbl>
          </a:graphicData>
        </a:graphic>
      </p:graphicFrame>
      <p:sp>
        <p:nvSpPr>
          <p:cNvPr id="4" name="Text Placeholder 3">
            <a:extLst>
              <a:ext uri="{FF2B5EF4-FFF2-40B4-BE49-F238E27FC236}">
                <a16:creationId xmlns:a16="http://schemas.microsoft.com/office/drawing/2014/main" id="{0ADA2AF3-8B71-40CA-B36C-153482A9552E}"/>
              </a:ext>
            </a:extLst>
          </p:cNvPr>
          <p:cNvSpPr>
            <a:spLocks noGrp="1"/>
          </p:cNvSpPr>
          <p:nvPr>
            <p:ph type="body" sz="quarter" idx="14"/>
          </p:nvPr>
        </p:nvSpPr>
        <p:spPr/>
        <p:txBody>
          <a:bodyPr/>
          <a:lstStyle/>
          <a:p>
            <a:r>
              <a:rPr lang="en-US"/>
              <a:t>02/01/2021 - 02/28/2021</a:t>
            </a:r>
          </a:p>
        </p:txBody>
      </p:sp>
    </p:spTree>
    <p:extLst>
      <p:ext uri="{BB962C8B-B14F-4D97-AF65-F5344CB8AC3E}">
        <p14:creationId xmlns:p14="http://schemas.microsoft.com/office/powerpoint/2010/main" val="182825390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429BD2-8196-443E-891E-84CCCB8F262C}"/>
              </a:ext>
            </a:extLst>
          </p:cNvPr>
          <p:cNvSpPr>
            <a:spLocks noGrp="1"/>
          </p:cNvSpPr>
          <p:nvPr>
            <p:ph type="title"/>
          </p:nvPr>
        </p:nvSpPr>
        <p:spPr/>
        <p:txBody>
          <a:bodyPr/>
          <a:lstStyle/>
          <a:p>
            <a:r>
              <a:rPr lang="en-US"/>
              <a:t>Facebook Post Table + Reactions | La Emilia - 1 of 16</a:t>
            </a:r>
          </a:p>
        </p:txBody>
      </p:sp>
      <p:graphicFrame>
        <p:nvGraphicFramePr>
          <p:cNvPr id="5" name="Table Placeholder 4">
            <a:extLst>
              <a:ext uri="{FF2B5EF4-FFF2-40B4-BE49-F238E27FC236}">
                <a16:creationId xmlns:a16="http://schemas.microsoft.com/office/drawing/2014/main" id="{47596551-D94A-4CA0-AD8E-074AFA9560FF}"/>
              </a:ext>
            </a:extLst>
          </p:cNvPr>
          <p:cNvGraphicFramePr>
            <a:graphicFrameLocks noGrp="1"/>
          </p:cNvGraphicFramePr>
          <p:nvPr>
            <p:ph type="tbl" sz="quarter" idx="13"/>
            <p:extLst>
              <p:ext uri="{D42A27DB-BD31-4B8C-83A1-F6EECF244321}">
                <p14:modId xmlns:p14="http://schemas.microsoft.com/office/powerpoint/2010/main" val="31348301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696688725"/>
                    </a:ext>
                  </a:extLst>
                </a:gridCol>
                <a:gridCol w="493776">
                  <a:extLst>
                    <a:ext uri="{9D8B030D-6E8A-4147-A177-3AD203B41FA5}">
                      <a16:colId xmlns:a16="http://schemas.microsoft.com/office/drawing/2014/main" val="2903313518"/>
                    </a:ext>
                  </a:extLst>
                </a:gridCol>
                <a:gridCol w="493776">
                  <a:extLst>
                    <a:ext uri="{9D8B030D-6E8A-4147-A177-3AD203B41FA5}">
                      <a16:colId xmlns:a16="http://schemas.microsoft.com/office/drawing/2014/main" val="3546697762"/>
                    </a:ext>
                  </a:extLst>
                </a:gridCol>
                <a:gridCol w="493776">
                  <a:extLst>
                    <a:ext uri="{9D8B030D-6E8A-4147-A177-3AD203B41FA5}">
                      <a16:colId xmlns:a16="http://schemas.microsoft.com/office/drawing/2014/main" val="2282676484"/>
                    </a:ext>
                  </a:extLst>
                </a:gridCol>
                <a:gridCol w="493776">
                  <a:extLst>
                    <a:ext uri="{9D8B030D-6E8A-4147-A177-3AD203B41FA5}">
                      <a16:colId xmlns:a16="http://schemas.microsoft.com/office/drawing/2014/main" val="1535753657"/>
                    </a:ext>
                  </a:extLst>
                </a:gridCol>
                <a:gridCol w="493776">
                  <a:extLst>
                    <a:ext uri="{9D8B030D-6E8A-4147-A177-3AD203B41FA5}">
                      <a16:colId xmlns:a16="http://schemas.microsoft.com/office/drawing/2014/main" val="2366230557"/>
                    </a:ext>
                  </a:extLst>
                </a:gridCol>
                <a:gridCol w="493776">
                  <a:extLst>
                    <a:ext uri="{9D8B030D-6E8A-4147-A177-3AD203B41FA5}">
                      <a16:colId xmlns:a16="http://schemas.microsoft.com/office/drawing/2014/main" val="2330101462"/>
                    </a:ext>
                  </a:extLst>
                </a:gridCol>
                <a:gridCol w="493776">
                  <a:extLst>
                    <a:ext uri="{9D8B030D-6E8A-4147-A177-3AD203B41FA5}">
                      <a16:colId xmlns:a16="http://schemas.microsoft.com/office/drawing/2014/main" val="1644065957"/>
                    </a:ext>
                  </a:extLst>
                </a:gridCol>
                <a:gridCol w="493776">
                  <a:extLst>
                    <a:ext uri="{9D8B030D-6E8A-4147-A177-3AD203B41FA5}">
                      <a16:colId xmlns:a16="http://schemas.microsoft.com/office/drawing/2014/main" val="992885311"/>
                    </a:ext>
                  </a:extLst>
                </a:gridCol>
                <a:gridCol w="493776">
                  <a:extLst>
                    <a:ext uri="{9D8B030D-6E8A-4147-A177-3AD203B41FA5}">
                      <a16:colId xmlns:a16="http://schemas.microsoft.com/office/drawing/2014/main" val="2077210770"/>
                    </a:ext>
                  </a:extLst>
                </a:gridCol>
                <a:gridCol w="493776">
                  <a:extLst>
                    <a:ext uri="{9D8B030D-6E8A-4147-A177-3AD203B41FA5}">
                      <a16:colId xmlns:a16="http://schemas.microsoft.com/office/drawing/2014/main" val="408083625"/>
                    </a:ext>
                  </a:extLst>
                </a:gridCol>
                <a:gridCol w="493776">
                  <a:extLst>
                    <a:ext uri="{9D8B030D-6E8A-4147-A177-3AD203B41FA5}">
                      <a16:colId xmlns:a16="http://schemas.microsoft.com/office/drawing/2014/main" val="32319635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824239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 Motor Argentina S.A - 2021-02-04 14:02:18</a:t>
                      </a:r>
                      <a:r>
                        <a:rPr kumimoji="0" lang="es-ES" sz="1000" b="0" i="0" u="none" strike="noStrike" kern="1200" cap="none" spc="0" normalizeH="0" baseline="0" noProof="0">
                          <a:ln>
                            <a:noFill/>
                          </a:ln>
                          <a:solidFill>
                            <a:prstClr val="black"/>
                          </a:solidFill>
                          <a:effectLst/>
                          <a:uLnTx/>
                          <a:uFillTx/>
                          <a:latin typeface="+mn-lt"/>
                          <a:ea typeface="+mn-ea"/>
                          <a:cs typeface="+mn-cs"/>
                        </a:rPr>
                        <a:t>
 Yamalube: el componente líquido para motores, desarrollado exclusivamente para tu Yamaha. Encontrá el ideal para la tuya en bit.ly/Yamalube-Motos
.
.
#yamaha #yamalube #lubricantes #motos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2379491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 Motor Argentina S.A - 2021-02-02 15:00:25</a:t>
                      </a:r>
                      <a:r>
                        <a:rPr kumimoji="0" lang="es-ES" sz="1000" b="0" i="0" u="none" strike="noStrike" kern="1200" cap="none" spc="0" normalizeH="0" baseline="0" noProof="0">
                          <a:ln>
                            <a:noFill/>
                          </a:ln>
                          <a:solidFill>
                            <a:prstClr val="black"/>
                          </a:solidFill>
                          <a:effectLst/>
                          <a:uLnTx/>
                          <a:uFillTx/>
                          <a:latin typeface="+mn-lt"/>
                          <a:ea typeface="+mn-ea"/>
                          <a:cs typeface="+mn-cs"/>
                        </a:rPr>
                        <a:t>
 Yamaha MT-03 se renueva y vuelve con todo. Conocé más sobre este referente absoluto de la categoría que evolucionó en diseño y equipamiento. Pedí tu cotización en bit.ly/MT-03-Yamaha
.
#MT03 #YamahaMT03 #TransporteIdeal #ViajaSeguro #MoveteConYamaha #Yamaha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0.2560 %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769271891"/>
                  </a:ext>
                </a:extLst>
              </a:tr>
            </a:tbl>
          </a:graphicData>
        </a:graphic>
      </p:graphicFrame>
      <p:sp>
        <p:nvSpPr>
          <p:cNvPr id="4" name="Text Placeholder 3">
            <a:extLst>
              <a:ext uri="{FF2B5EF4-FFF2-40B4-BE49-F238E27FC236}">
                <a16:creationId xmlns:a16="http://schemas.microsoft.com/office/drawing/2014/main" id="{3BEBAA51-AD15-4D28-9FF0-8418357AF2D1}"/>
              </a:ext>
            </a:extLst>
          </p:cNvPr>
          <p:cNvSpPr>
            <a:spLocks noGrp="1"/>
          </p:cNvSpPr>
          <p:nvPr>
            <p:ph type="body" sz="quarter" idx="14"/>
          </p:nvPr>
        </p:nvSpPr>
        <p:spPr/>
        <p:txBody>
          <a:bodyPr/>
          <a:lstStyle/>
          <a:p>
            <a:r>
              <a:rPr lang="en-US"/>
              <a:t>02/01/2021 - 02/28/2021</a:t>
            </a:r>
          </a:p>
        </p:txBody>
      </p:sp>
    </p:spTree>
    <p:extLst>
      <p:ext uri="{BB962C8B-B14F-4D97-AF65-F5344CB8AC3E}">
        <p14:creationId xmlns:p14="http://schemas.microsoft.com/office/powerpoint/2010/main" val="87385430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709B26-3589-4621-898F-16C5F1DFB4A3}"/>
              </a:ext>
            </a:extLst>
          </p:cNvPr>
          <p:cNvSpPr>
            <a:spLocks noGrp="1"/>
          </p:cNvSpPr>
          <p:nvPr>
            <p:ph type="title"/>
          </p:nvPr>
        </p:nvSpPr>
        <p:spPr/>
        <p:txBody>
          <a:bodyPr/>
          <a:lstStyle/>
          <a:p>
            <a:r>
              <a:rPr lang="en-US"/>
              <a:t>Facebook Post Table + Reactions | La Emilia - 2 of 16</a:t>
            </a:r>
          </a:p>
        </p:txBody>
      </p:sp>
      <p:graphicFrame>
        <p:nvGraphicFramePr>
          <p:cNvPr id="5" name="Table Placeholder 4">
            <a:extLst>
              <a:ext uri="{FF2B5EF4-FFF2-40B4-BE49-F238E27FC236}">
                <a16:creationId xmlns:a16="http://schemas.microsoft.com/office/drawing/2014/main" id="{D1DB7574-3BA0-40EA-A887-384219563C37}"/>
              </a:ext>
            </a:extLst>
          </p:cNvPr>
          <p:cNvGraphicFramePr>
            <a:graphicFrameLocks noGrp="1"/>
          </p:cNvGraphicFramePr>
          <p:nvPr>
            <p:ph type="tbl" sz="quarter" idx="13"/>
            <p:extLst>
              <p:ext uri="{D42A27DB-BD31-4B8C-83A1-F6EECF244321}">
                <p14:modId xmlns:p14="http://schemas.microsoft.com/office/powerpoint/2010/main" val="20805452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872195995"/>
                    </a:ext>
                  </a:extLst>
                </a:gridCol>
                <a:gridCol w="493776">
                  <a:extLst>
                    <a:ext uri="{9D8B030D-6E8A-4147-A177-3AD203B41FA5}">
                      <a16:colId xmlns:a16="http://schemas.microsoft.com/office/drawing/2014/main" val="3325500620"/>
                    </a:ext>
                  </a:extLst>
                </a:gridCol>
                <a:gridCol w="493776">
                  <a:extLst>
                    <a:ext uri="{9D8B030D-6E8A-4147-A177-3AD203B41FA5}">
                      <a16:colId xmlns:a16="http://schemas.microsoft.com/office/drawing/2014/main" val="348185423"/>
                    </a:ext>
                  </a:extLst>
                </a:gridCol>
                <a:gridCol w="493776">
                  <a:extLst>
                    <a:ext uri="{9D8B030D-6E8A-4147-A177-3AD203B41FA5}">
                      <a16:colId xmlns:a16="http://schemas.microsoft.com/office/drawing/2014/main" val="3630691378"/>
                    </a:ext>
                  </a:extLst>
                </a:gridCol>
                <a:gridCol w="493776">
                  <a:extLst>
                    <a:ext uri="{9D8B030D-6E8A-4147-A177-3AD203B41FA5}">
                      <a16:colId xmlns:a16="http://schemas.microsoft.com/office/drawing/2014/main" val="111388601"/>
                    </a:ext>
                  </a:extLst>
                </a:gridCol>
                <a:gridCol w="493776">
                  <a:extLst>
                    <a:ext uri="{9D8B030D-6E8A-4147-A177-3AD203B41FA5}">
                      <a16:colId xmlns:a16="http://schemas.microsoft.com/office/drawing/2014/main" val="3436684620"/>
                    </a:ext>
                  </a:extLst>
                </a:gridCol>
                <a:gridCol w="493776">
                  <a:extLst>
                    <a:ext uri="{9D8B030D-6E8A-4147-A177-3AD203B41FA5}">
                      <a16:colId xmlns:a16="http://schemas.microsoft.com/office/drawing/2014/main" val="2961393613"/>
                    </a:ext>
                  </a:extLst>
                </a:gridCol>
                <a:gridCol w="493776">
                  <a:extLst>
                    <a:ext uri="{9D8B030D-6E8A-4147-A177-3AD203B41FA5}">
                      <a16:colId xmlns:a16="http://schemas.microsoft.com/office/drawing/2014/main" val="641919879"/>
                    </a:ext>
                  </a:extLst>
                </a:gridCol>
                <a:gridCol w="493776">
                  <a:extLst>
                    <a:ext uri="{9D8B030D-6E8A-4147-A177-3AD203B41FA5}">
                      <a16:colId xmlns:a16="http://schemas.microsoft.com/office/drawing/2014/main" val="2918300590"/>
                    </a:ext>
                  </a:extLst>
                </a:gridCol>
                <a:gridCol w="493776">
                  <a:extLst>
                    <a:ext uri="{9D8B030D-6E8A-4147-A177-3AD203B41FA5}">
                      <a16:colId xmlns:a16="http://schemas.microsoft.com/office/drawing/2014/main" val="3346130641"/>
                    </a:ext>
                  </a:extLst>
                </a:gridCol>
                <a:gridCol w="493776">
                  <a:extLst>
                    <a:ext uri="{9D8B030D-6E8A-4147-A177-3AD203B41FA5}">
                      <a16:colId xmlns:a16="http://schemas.microsoft.com/office/drawing/2014/main" val="2305215440"/>
                    </a:ext>
                  </a:extLst>
                </a:gridCol>
                <a:gridCol w="493776">
                  <a:extLst>
                    <a:ext uri="{9D8B030D-6E8A-4147-A177-3AD203B41FA5}">
                      <a16:colId xmlns:a16="http://schemas.microsoft.com/office/drawing/2014/main" val="23317578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5342768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 Motor Argentina S.A - 2021-02-08 16:01:06</a:t>
                      </a:r>
                      <a:r>
                        <a:rPr kumimoji="0" lang="es-ES" sz="1000" b="0" i="0" u="none" strike="noStrike" kern="1200" cap="none" spc="0" normalizeH="0" baseline="0" noProof="0">
                          <a:ln>
                            <a:noFill/>
                          </a:ln>
                          <a:solidFill>
                            <a:prstClr val="black"/>
                          </a:solidFill>
                          <a:effectLst/>
                          <a:uLnTx/>
                          <a:uFillTx/>
                          <a:latin typeface="+mn-lt"/>
                          <a:ea typeface="+mn-ea"/>
                          <a:cs typeface="+mn-cs"/>
                        </a:rPr>
                        <a:t>
 ¡Yamaha Ray ZR es la solución perfecta para tu movilidad urbana!
Con un rendimiento destacado, diseño compacto y rápida respuesta, este modelo es la opción ideal para el uso diario.
Consultá nuestras promos especiales de febrero dejando tu contacto en: bit.ly/Yamaha-RAYZR
.
.
#TransporteIdeal #ViajaSeguro #MoveteConYamaha #RayZR #PromosEspeciales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0.2327 %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33285752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Honda Argentina - 2021-02-09 10:22:00</a:t>
                      </a:r>
                      <a:r>
                        <a:rPr kumimoji="0" lang="es-ES" sz="1000" b="0" i="0" u="none" strike="noStrike" kern="1200" cap="none" spc="0" normalizeH="0" baseline="0" noProof="0">
                          <a:ln>
                            <a:noFill/>
                          </a:ln>
                          <a:solidFill>
                            <a:prstClr val="black"/>
                          </a:solidFill>
                          <a:effectLst/>
                          <a:uLnTx/>
                          <a:uFillTx/>
                          <a:latin typeface="+mn-lt"/>
                          <a:ea typeface="+mn-ea"/>
                          <a:cs typeface="+mn-cs"/>
                        </a:rPr>
                        <a:t>
 Honda CB400 | Fue un modelo icónico fabricado desde 1978 a 1986, sucesor del modelo Dream con un significativo estilo europeo. 
¿Lo conocías?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365948494"/>
                  </a:ext>
                </a:extLst>
              </a:tr>
            </a:tbl>
          </a:graphicData>
        </a:graphic>
      </p:graphicFrame>
      <p:sp>
        <p:nvSpPr>
          <p:cNvPr id="4" name="Text Placeholder 3">
            <a:extLst>
              <a:ext uri="{FF2B5EF4-FFF2-40B4-BE49-F238E27FC236}">
                <a16:creationId xmlns:a16="http://schemas.microsoft.com/office/drawing/2014/main" id="{52E31379-FAFC-49E0-A9FB-3BA898A93E27}"/>
              </a:ext>
            </a:extLst>
          </p:cNvPr>
          <p:cNvSpPr>
            <a:spLocks noGrp="1"/>
          </p:cNvSpPr>
          <p:nvPr>
            <p:ph type="body" sz="quarter" idx="14"/>
          </p:nvPr>
        </p:nvSpPr>
        <p:spPr/>
        <p:txBody>
          <a:bodyPr/>
          <a:lstStyle/>
          <a:p>
            <a:r>
              <a:rPr lang="en-US"/>
              <a:t>02/01/2021 - 02/28/2021</a:t>
            </a:r>
          </a:p>
        </p:txBody>
      </p:sp>
    </p:spTree>
    <p:extLst>
      <p:ext uri="{BB962C8B-B14F-4D97-AF65-F5344CB8AC3E}">
        <p14:creationId xmlns:p14="http://schemas.microsoft.com/office/powerpoint/2010/main" val="351845862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B7C2BA-ACCB-4072-B648-AD1E3A5BE2CC}"/>
              </a:ext>
            </a:extLst>
          </p:cNvPr>
          <p:cNvSpPr>
            <a:spLocks noGrp="1"/>
          </p:cNvSpPr>
          <p:nvPr>
            <p:ph type="title"/>
          </p:nvPr>
        </p:nvSpPr>
        <p:spPr/>
        <p:txBody>
          <a:bodyPr/>
          <a:lstStyle/>
          <a:p>
            <a:r>
              <a:rPr lang="en-US"/>
              <a:t>Facebook Post Table + Reactions | La Emilia - 3 of 16</a:t>
            </a:r>
          </a:p>
        </p:txBody>
      </p:sp>
      <p:graphicFrame>
        <p:nvGraphicFramePr>
          <p:cNvPr id="5" name="Table Placeholder 4">
            <a:extLst>
              <a:ext uri="{FF2B5EF4-FFF2-40B4-BE49-F238E27FC236}">
                <a16:creationId xmlns:a16="http://schemas.microsoft.com/office/drawing/2014/main" id="{DAD79F08-87EC-4AD8-87D9-43ADDBFC7C94}"/>
              </a:ext>
            </a:extLst>
          </p:cNvPr>
          <p:cNvGraphicFramePr>
            <a:graphicFrameLocks noGrp="1"/>
          </p:cNvGraphicFramePr>
          <p:nvPr>
            <p:ph type="tbl" sz="quarter" idx="13"/>
            <p:extLst>
              <p:ext uri="{D42A27DB-BD31-4B8C-83A1-F6EECF244321}">
                <p14:modId xmlns:p14="http://schemas.microsoft.com/office/powerpoint/2010/main" val="22005744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386192247"/>
                    </a:ext>
                  </a:extLst>
                </a:gridCol>
                <a:gridCol w="493776">
                  <a:extLst>
                    <a:ext uri="{9D8B030D-6E8A-4147-A177-3AD203B41FA5}">
                      <a16:colId xmlns:a16="http://schemas.microsoft.com/office/drawing/2014/main" val="4256474923"/>
                    </a:ext>
                  </a:extLst>
                </a:gridCol>
                <a:gridCol w="493776">
                  <a:extLst>
                    <a:ext uri="{9D8B030D-6E8A-4147-A177-3AD203B41FA5}">
                      <a16:colId xmlns:a16="http://schemas.microsoft.com/office/drawing/2014/main" val="3923073803"/>
                    </a:ext>
                  </a:extLst>
                </a:gridCol>
                <a:gridCol w="493776">
                  <a:extLst>
                    <a:ext uri="{9D8B030D-6E8A-4147-A177-3AD203B41FA5}">
                      <a16:colId xmlns:a16="http://schemas.microsoft.com/office/drawing/2014/main" val="910973393"/>
                    </a:ext>
                  </a:extLst>
                </a:gridCol>
                <a:gridCol w="493776">
                  <a:extLst>
                    <a:ext uri="{9D8B030D-6E8A-4147-A177-3AD203B41FA5}">
                      <a16:colId xmlns:a16="http://schemas.microsoft.com/office/drawing/2014/main" val="2286412360"/>
                    </a:ext>
                  </a:extLst>
                </a:gridCol>
                <a:gridCol w="493776">
                  <a:extLst>
                    <a:ext uri="{9D8B030D-6E8A-4147-A177-3AD203B41FA5}">
                      <a16:colId xmlns:a16="http://schemas.microsoft.com/office/drawing/2014/main" val="3393464286"/>
                    </a:ext>
                  </a:extLst>
                </a:gridCol>
                <a:gridCol w="493776">
                  <a:extLst>
                    <a:ext uri="{9D8B030D-6E8A-4147-A177-3AD203B41FA5}">
                      <a16:colId xmlns:a16="http://schemas.microsoft.com/office/drawing/2014/main" val="534995613"/>
                    </a:ext>
                  </a:extLst>
                </a:gridCol>
                <a:gridCol w="493776">
                  <a:extLst>
                    <a:ext uri="{9D8B030D-6E8A-4147-A177-3AD203B41FA5}">
                      <a16:colId xmlns:a16="http://schemas.microsoft.com/office/drawing/2014/main" val="538348714"/>
                    </a:ext>
                  </a:extLst>
                </a:gridCol>
                <a:gridCol w="493776">
                  <a:extLst>
                    <a:ext uri="{9D8B030D-6E8A-4147-A177-3AD203B41FA5}">
                      <a16:colId xmlns:a16="http://schemas.microsoft.com/office/drawing/2014/main" val="2728955193"/>
                    </a:ext>
                  </a:extLst>
                </a:gridCol>
                <a:gridCol w="493776">
                  <a:extLst>
                    <a:ext uri="{9D8B030D-6E8A-4147-A177-3AD203B41FA5}">
                      <a16:colId xmlns:a16="http://schemas.microsoft.com/office/drawing/2014/main" val="2461984520"/>
                    </a:ext>
                  </a:extLst>
                </a:gridCol>
                <a:gridCol w="493776">
                  <a:extLst>
                    <a:ext uri="{9D8B030D-6E8A-4147-A177-3AD203B41FA5}">
                      <a16:colId xmlns:a16="http://schemas.microsoft.com/office/drawing/2014/main" val="594357995"/>
                    </a:ext>
                  </a:extLst>
                </a:gridCol>
                <a:gridCol w="493776">
                  <a:extLst>
                    <a:ext uri="{9D8B030D-6E8A-4147-A177-3AD203B41FA5}">
                      <a16:colId xmlns:a16="http://schemas.microsoft.com/office/drawing/2014/main" val="18339620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0148428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Yamaha Motor Argentina S.A - 2021-02-02 18:00:49</a:t>
                      </a:r>
                      <a:r>
                        <a:rPr kumimoji="0" lang="en-US" sz="1000" b="0" i="0" u="none" strike="noStrike" kern="1200" cap="none" spc="0" normalizeH="0" baseline="0" noProof="0">
                          <a:ln>
                            <a:noFill/>
                          </a:ln>
                          <a:solidFill>
                            <a:prstClr val="black"/>
                          </a:solidFill>
                          <a:effectLst/>
                          <a:uLnTx/>
                          <a:uFillTx/>
                          <a:latin typeface="+mn-lt"/>
                          <a:ea typeface="+mn-ea"/>
                          <a:cs typeface="+mn-cs"/>
                        </a:rPr>
                        <a:t>
 Yamaha YZF-R1 es la moto que desde sus orígenes marca tendencia entre las motos Supersport y ahora se renueva para seguir siendo líder. Pedí cotización en bit.ly/YZF-R1-Yamaha
.
#YZFR1 #YamahaR1 #TransporteIdeal #ViajaSeguro #MoveteConYamaha #Yamaha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548063013"/>
                  </a:ext>
                </a:extLst>
              </a:tr>
            </a:tbl>
          </a:graphicData>
        </a:graphic>
      </p:graphicFrame>
      <p:sp>
        <p:nvSpPr>
          <p:cNvPr id="4" name="Text Placeholder 3">
            <a:extLst>
              <a:ext uri="{FF2B5EF4-FFF2-40B4-BE49-F238E27FC236}">
                <a16:creationId xmlns:a16="http://schemas.microsoft.com/office/drawing/2014/main" id="{3167D7C6-54CB-400C-9BDE-2C1E29DF595C}"/>
              </a:ext>
            </a:extLst>
          </p:cNvPr>
          <p:cNvSpPr>
            <a:spLocks noGrp="1"/>
          </p:cNvSpPr>
          <p:nvPr>
            <p:ph type="body" sz="quarter" idx="14"/>
          </p:nvPr>
        </p:nvSpPr>
        <p:spPr/>
        <p:txBody>
          <a:bodyPr/>
          <a:lstStyle/>
          <a:p>
            <a:r>
              <a:rPr lang="en-US"/>
              <a:t>02/01/2021 - 02/28/2021</a:t>
            </a:r>
          </a:p>
        </p:txBody>
      </p:sp>
    </p:spTree>
    <p:extLst>
      <p:ext uri="{BB962C8B-B14F-4D97-AF65-F5344CB8AC3E}">
        <p14:creationId xmlns:p14="http://schemas.microsoft.com/office/powerpoint/2010/main" val="399314850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BFB1D1-EF50-485F-B76B-549419371AB4}"/>
              </a:ext>
            </a:extLst>
          </p:cNvPr>
          <p:cNvSpPr>
            <a:spLocks noGrp="1"/>
          </p:cNvSpPr>
          <p:nvPr>
            <p:ph type="title"/>
          </p:nvPr>
        </p:nvSpPr>
        <p:spPr/>
        <p:txBody>
          <a:bodyPr/>
          <a:lstStyle/>
          <a:p>
            <a:r>
              <a:rPr lang="en-US"/>
              <a:t>Facebook Post Table + Reactions | La Emilia - 4 of 16</a:t>
            </a:r>
          </a:p>
        </p:txBody>
      </p:sp>
      <p:graphicFrame>
        <p:nvGraphicFramePr>
          <p:cNvPr id="5" name="Table Placeholder 4">
            <a:extLst>
              <a:ext uri="{FF2B5EF4-FFF2-40B4-BE49-F238E27FC236}">
                <a16:creationId xmlns:a16="http://schemas.microsoft.com/office/drawing/2014/main" id="{28C968AB-5A0E-4E87-A346-1743C00D602C}"/>
              </a:ext>
            </a:extLst>
          </p:cNvPr>
          <p:cNvGraphicFramePr>
            <a:graphicFrameLocks noGrp="1"/>
          </p:cNvGraphicFramePr>
          <p:nvPr>
            <p:ph type="tbl" sz="quarter" idx="13"/>
            <p:extLst>
              <p:ext uri="{D42A27DB-BD31-4B8C-83A1-F6EECF244321}">
                <p14:modId xmlns:p14="http://schemas.microsoft.com/office/powerpoint/2010/main" val="5487448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906442923"/>
                    </a:ext>
                  </a:extLst>
                </a:gridCol>
                <a:gridCol w="493776">
                  <a:extLst>
                    <a:ext uri="{9D8B030D-6E8A-4147-A177-3AD203B41FA5}">
                      <a16:colId xmlns:a16="http://schemas.microsoft.com/office/drawing/2014/main" val="26037041"/>
                    </a:ext>
                  </a:extLst>
                </a:gridCol>
                <a:gridCol w="493776">
                  <a:extLst>
                    <a:ext uri="{9D8B030D-6E8A-4147-A177-3AD203B41FA5}">
                      <a16:colId xmlns:a16="http://schemas.microsoft.com/office/drawing/2014/main" val="3291713665"/>
                    </a:ext>
                  </a:extLst>
                </a:gridCol>
                <a:gridCol w="493776">
                  <a:extLst>
                    <a:ext uri="{9D8B030D-6E8A-4147-A177-3AD203B41FA5}">
                      <a16:colId xmlns:a16="http://schemas.microsoft.com/office/drawing/2014/main" val="3832742055"/>
                    </a:ext>
                  </a:extLst>
                </a:gridCol>
                <a:gridCol w="493776">
                  <a:extLst>
                    <a:ext uri="{9D8B030D-6E8A-4147-A177-3AD203B41FA5}">
                      <a16:colId xmlns:a16="http://schemas.microsoft.com/office/drawing/2014/main" val="664940914"/>
                    </a:ext>
                  </a:extLst>
                </a:gridCol>
                <a:gridCol w="493776">
                  <a:extLst>
                    <a:ext uri="{9D8B030D-6E8A-4147-A177-3AD203B41FA5}">
                      <a16:colId xmlns:a16="http://schemas.microsoft.com/office/drawing/2014/main" val="2854986002"/>
                    </a:ext>
                  </a:extLst>
                </a:gridCol>
                <a:gridCol w="493776">
                  <a:extLst>
                    <a:ext uri="{9D8B030D-6E8A-4147-A177-3AD203B41FA5}">
                      <a16:colId xmlns:a16="http://schemas.microsoft.com/office/drawing/2014/main" val="3003813269"/>
                    </a:ext>
                  </a:extLst>
                </a:gridCol>
                <a:gridCol w="493776">
                  <a:extLst>
                    <a:ext uri="{9D8B030D-6E8A-4147-A177-3AD203B41FA5}">
                      <a16:colId xmlns:a16="http://schemas.microsoft.com/office/drawing/2014/main" val="3607679267"/>
                    </a:ext>
                  </a:extLst>
                </a:gridCol>
                <a:gridCol w="493776">
                  <a:extLst>
                    <a:ext uri="{9D8B030D-6E8A-4147-A177-3AD203B41FA5}">
                      <a16:colId xmlns:a16="http://schemas.microsoft.com/office/drawing/2014/main" val="86116266"/>
                    </a:ext>
                  </a:extLst>
                </a:gridCol>
                <a:gridCol w="493776">
                  <a:extLst>
                    <a:ext uri="{9D8B030D-6E8A-4147-A177-3AD203B41FA5}">
                      <a16:colId xmlns:a16="http://schemas.microsoft.com/office/drawing/2014/main" val="566395684"/>
                    </a:ext>
                  </a:extLst>
                </a:gridCol>
                <a:gridCol w="493776">
                  <a:extLst>
                    <a:ext uri="{9D8B030D-6E8A-4147-A177-3AD203B41FA5}">
                      <a16:colId xmlns:a16="http://schemas.microsoft.com/office/drawing/2014/main" val="3846786809"/>
                    </a:ext>
                  </a:extLst>
                </a:gridCol>
                <a:gridCol w="493776">
                  <a:extLst>
                    <a:ext uri="{9D8B030D-6E8A-4147-A177-3AD203B41FA5}">
                      <a16:colId xmlns:a16="http://schemas.microsoft.com/office/drawing/2014/main" val="17268913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1277916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 Motor Argentina S.A - 2021-02-25 14:00:46</a:t>
                      </a:r>
                      <a:r>
                        <a:rPr kumimoji="0" lang="es-ES" sz="1000" b="0" i="0" u="none" strike="noStrike" kern="1200" cap="none" spc="0" normalizeH="0" baseline="0" noProof="0">
                          <a:ln>
                            <a:noFill/>
                          </a:ln>
                          <a:solidFill>
                            <a:prstClr val="black"/>
                          </a:solidFill>
                          <a:effectLst/>
                          <a:uLnTx/>
                          <a:uFillTx/>
                          <a:latin typeface="+mn-lt"/>
                          <a:ea typeface="+mn-ea"/>
                          <a:cs typeface="+mn-cs"/>
                        </a:rPr>
                        <a:t>
 Yamaha MT-03 se renueva y vuelve con todo. Conocé más sobre este referente absoluto de la categoría que evolucionó en diseño y equipamiento. Pedí tu cotización en bit.ly/MT-03-Yamaha
.
#MT03 #YamahaMT03 #TransporteIdeal #ViajaSeguro #MoveteConYamaha #Yamaha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12554585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Honda Argentina - 2021-02-26 10:00:01</a:t>
                      </a:r>
                      <a:r>
                        <a:rPr kumimoji="0" lang="es-ES" sz="1000" b="0" i="0" u="none" strike="noStrike" kern="1200" cap="none" spc="0" normalizeH="0" baseline="0" noProof="0">
                          <a:ln>
                            <a:noFill/>
                          </a:ln>
                          <a:solidFill>
                            <a:prstClr val="black"/>
                          </a:solidFill>
                          <a:effectLst/>
                          <a:uLnTx/>
                          <a:uFillTx/>
                          <a:latin typeface="+mn-lt"/>
                          <a:ea typeface="+mn-ea"/>
                          <a:cs typeface="+mn-cs"/>
                        </a:rPr>
                        <a:t>
 Nueva Honda GLH150, una moto fiel, fuerte, con una gran maniobrabilidad y rendimiento. No esperes más, acercate a tu concesionario más cercano y hacete la gauchada de probarla.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426275640"/>
                  </a:ext>
                </a:extLst>
              </a:tr>
            </a:tbl>
          </a:graphicData>
        </a:graphic>
      </p:graphicFrame>
      <p:sp>
        <p:nvSpPr>
          <p:cNvPr id="4" name="Text Placeholder 3">
            <a:extLst>
              <a:ext uri="{FF2B5EF4-FFF2-40B4-BE49-F238E27FC236}">
                <a16:creationId xmlns:a16="http://schemas.microsoft.com/office/drawing/2014/main" id="{7BA04AD4-A8B4-464D-A5BF-DC5A457117AA}"/>
              </a:ext>
            </a:extLst>
          </p:cNvPr>
          <p:cNvSpPr>
            <a:spLocks noGrp="1"/>
          </p:cNvSpPr>
          <p:nvPr>
            <p:ph type="body" sz="quarter" idx="14"/>
          </p:nvPr>
        </p:nvSpPr>
        <p:spPr/>
        <p:txBody>
          <a:bodyPr/>
          <a:lstStyle/>
          <a:p>
            <a:r>
              <a:rPr lang="en-US"/>
              <a:t>02/01/2021 - 02/28/2021</a:t>
            </a:r>
          </a:p>
        </p:txBody>
      </p:sp>
    </p:spTree>
    <p:extLst>
      <p:ext uri="{BB962C8B-B14F-4D97-AF65-F5344CB8AC3E}">
        <p14:creationId xmlns:p14="http://schemas.microsoft.com/office/powerpoint/2010/main" val="137643330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7A33C4-95E5-40CC-81A2-ADB1609BB731}"/>
              </a:ext>
            </a:extLst>
          </p:cNvPr>
          <p:cNvSpPr>
            <a:spLocks noGrp="1"/>
          </p:cNvSpPr>
          <p:nvPr>
            <p:ph type="title"/>
          </p:nvPr>
        </p:nvSpPr>
        <p:spPr/>
        <p:txBody>
          <a:bodyPr/>
          <a:lstStyle/>
          <a:p>
            <a:r>
              <a:rPr lang="en-US"/>
              <a:t>Facebook Post Table + Reactions | La Emilia - 5 of 16</a:t>
            </a:r>
          </a:p>
        </p:txBody>
      </p:sp>
      <p:graphicFrame>
        <p:nvGraphicFramePr>
          <p:cNvPr id="5" name="Table Placeholder 4">
            <a:extLst>
              <a:ext uri="{FF2B5EF4-FFF2-40B4-BE49-F238E27FC236}">
                <a16:creationId xmlns:a16="http://schemas.microsoft.com/office/drawing/2014/main" id="{38D14B74-F0FF-447C-9995-B836F53BDF99}"/>
              </a:ext>
            </a:extLst>
          </p:cNvPr>
          <p:cNvGraphicFramePr>
            <a:graphicFrameLocks noGrp="1"/>
          </p:cNvGraphicFramePr>
          <p:nvPr>
            <p:ph type="tbl" sz="quarter" idx="13"/>
            <p:extLst>
              <p:ext uri="{D42A27DB-BD31-4B8C-83A1-F6EECF244321}">
                <p14:modId xmlns:p14="http://schemas.microsoft.com/office/powerpoint/2010/main" val="37008024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087326919"/>
                    </a:ext>
                  </a:extLst>
                </a:gridCol>
                <a:gridCol w="493776">
                  <a:extLst>
                    <a:ext uri="{9D8B030D-6E8A-4147-A177-3AD203B41FA5}">
                      <a16:colId xmlns:a16="http://schemas.microsoft.com/office/drawing/2014/main" val="2495762615"/>
                    </a:ext>
                  </a:extLst>
                </a:gridCol>
                <a:gridCol w="493776">
                  <a:extLst>
                    <a:ext uri="{9D8B030D-6E8A-4147-A177-3AD203B41FA5}">
                      <a16:colId xmlns:a16="http://schemas.microsoft.com/office/drawing/2014/main" val="3661055316"/>
                    </a:ext>
                  </a:extLst>
                </a:gridCol>
                <a:gridCol w="493776">
                  <a:extLst>
                    <a:ext uri="{9D8B030D-6E8A-4147-A177-3AD203B41FA5}">
                      <a16:colId xmlns:a16="http://schemas.microsoft.com/office/drawing/2014/main" val="312341634"/>
                    </a:ext>
                  </a:extLst>
                </a:gridCol>
                <a:gridCol w="493776">
                  <a:extLst>
                    <a:ext uri="{9D8B030D-6E8A-4147-A177-3AD203B41FA5}">
                      <a16:colId xmlns:a16="http://schemas.microsoft.com/office/drawing/2014/main" val="2457264961"/>
                    </a:ext>
                  </a:extLst>
                </a:gridCol>
                <a:gridCol w="493776">
                  <a:extLst>
                    <a:ext uri="{9D8B030D-6E8A-4147-A177-3AD203B41FA5}">
                      <a16:colId xmlns:a16="http://schemas.microsoft.com/office/drawing/2014/main" val="2218388174"/>
                    </a:ext>
                  </a:extLst>
                </a:gridCol>
                <a:gridCol w="493776">
                  <a:extLst>
                    <a:ext uri="{9D8B030D-6E8A-4147-A177-3AD203B41FA5}">
                      <a16:colId xmlns:a16="http://schemas.microsoft.com/office/drawing/2014/main" val="925058825"/>
                    </a:ext>
                  </a:extLst>
                </a:gridCol>
                <a:gridCol w="493776">
                  <a:extLst>
                    <a:ext uri="{9D8B030D-6E8A-4147-A177-3AD203B41FA5}">
                      <a16:colId xmlns:a16="http://schemas.microsoft.com/office/drawing/2014/main" val="4051346617"/>
                    </a:ext>
                  </a:extLst>
                </a:gridCol>
                <a:gridCol w="493776">
                  <a:extLst>
                    <a:ext uri="{9D8B030D-6E8A-4147-A177-3AD203B41FA5}">
                      <a16:colId xmlns:a16="http://schemas.microsoft.com/office/drawing/2014/main" val="2984369354"/>
                    </a:ext>
                  </a:extLst>
                </a:gridCol>
                <a:gridCol w="493776">
                  <a:extLst>
                    <a:ext uri="{9D8B030D-6E8A-4147-A177-3AD203B41FA5}">
                      <a16:colId xmlns:a16="http://schemas.microsoft.com/office/drawing/2014/main" val="2159377309"/>
                    </a:ext>
                  </a:extLst>
                </a:gridCol>
                <a:gridCol w="493776">
                  <a:extLst>
                    <a:ext uri="{9D8B030D-6E8A-4147-A177-3AD203B41FA5}">
                      <a16:colId xmlns:a16="http://schemas.microsoft.com/office/drawing/2014/main" val="1275673757"/>
                    </a:ext>
                  </a:extLst>
                </a:gridCol>
                <a:gridCol w="493776">
                  <a:extLst>
                    <a:ext uri="{9D8B030D-6E8A-4147-A177-3AD203B41FA5}">
                      <a16:colId xmlns:a16="http://schemas.microsoft.com/office/drawing/2014/main" val="7097358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6917878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Honda Argentina - 2021-02-28 21:35:00</a:t>
                      </a:r>
                      <a:r>
                        <a:rPr kumimoji="0" lang="es-ES" sz="1000" b="0" i="0" u="none" strike="noStrike" kern="1200" cap="none" spc="0" normalizeH="0" baseline="0" noProof="0">
                          <a:ln>
                            <a:noFill/>
                          </a:ln>
                          <a:solidFill>
                            <a:prstClr val="black"/>
                          </a:solidFill>
                          <a:effectLst/>
                          <a:uLnTx/>
                          <a:uFillTx/>
                          <a:latin typeface="+mn-lt"/>
                          <a:ea typeface="+mn-ea"/>
                          <a:cs typeface="+mn-cs"/>
                        </a:rPr>
                        <a:t>
 Fiel, confiable, rendidora, con gran capacidad de carga y maniobrabilidad… En una palabra, GAUCHA. Así es la nueva GLH150. Acercate a tu concesionario más cercano y sacate las ganas de probarla.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6881239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Honda Argentina - 2021-02-25 12:08:03</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913354811"/>
                  </a:ext>
                </a:extLst>
              </a:tr>
            </a:tbl>
          </a:graphicData>
        </a:graphic>
      </p:graphicFrame>
      <p:sp>
        <p:nvSpPr>
          <p:cNvPr id="4" name="Text Placeholder 3">
            <a:extLst>
              <a:ext uri="{FF2B5EF4-FFF2-40B4-BE49-F238E27FC236}">
                <a16:creationId xmlns:a16="http://schemas.microsoft.com/office/drawing/2014/main" id="{14C32034-4D31-4903-918D-F1F85521B742}"/>
              </a:ext>
            </a:extLst>
          </p:cNvPr>
          <p:cNvSpPr>
            <a:spLocks noGrp="1"/>
          </p:cNvSpPr>
          <p:nvPr>
            <p:ph type="body" sz="quarter" idx="14"/>
          </p:nvPr>
        </p:nvSpPr>
        <p:spPr/>
        <p:txBody>
          <a:bodyPr/>
          <a:lstStyle/>
          <a:p>
            <a:r>
              <a:rPr lang="en-US"/>
              <a:t>02/01/2021 - 02/28/2021</a:t>
            </a:r>
          </a:p>
        </p:txBody>
      </p:sp>
    </p:spTree>
    <p:extLst>
      <p:ext uri="{BB962C8B-B14F-4D97-AF65-F5344CB8AC3E}">
        <p14:creationId xmlns:p14="http://schemas.microsoft.com/office/powerpoint/2010/main" val="95873429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F4E191-7037-4041-BCB2-FF599FACB086}"/>
              </a:ext>
            </a:extLst>
          </p:cNvPr>
          <p:cNvSpPr>
            <a:spLocks noGrp="1"/>
          </p:cNvSpPr>
          <p:nvPr>
            <p:ph type="title"/>
          </p:nvPr>
        </p:nvSpPr>
        <p:spPr/>
        <p:txBody>
          <a:bodyPr/>
          <a:lstStyle/>
          <a:p>
            <a:r>
              <a:rPr lang="en-US"/>
              <a:t>Facebook Post Table + Reactions | La Emilia - 6 of 16</a:t>
            </a:r>
          </a:p>
        </p:txBody>
      </p:sp>
      <p:graphicFrame>
        <p:nvGraphicFramePr>
          <p:cNvPr id="5" name="Table Placeholder 4">
            <a:extLst>
              <a:ext uri="{FF2B5EF4-FFF2-40B4-BE49-F238E27FC236}">
                <a16:creationId xmlns:a16="http://schemas.microsoft.com/office/drawing/2014/main" id="{2A683D54-456C-4CF3-BC6F-1332793973F5}"/>
              </a:ext>
            </a:extLst>
          </p:cNvPr>
          <p:cNvGraphicFramePr>
            <a:graphicFrameLocks noGrp="1"/>
          </p:cNvGraphicFramePr>
          <p:nvPr>
            <p:ph type="tbl" sz="quarter" idx="13"/>
            <p:extLst>
              <p:ext uri="{D42A27DB-BD31-4B8C-83A1-F6EECF244321}">
                <p14:modId xmlns:p14="http://schemas.microsoft.com/office/powerpoint/2010/main" val="39480986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276934453"/>
                    </a:ext>
                  </a:extLst>
                </a:gridCol>
                <a:gridCol w="493776">
                  <a:extLst>
                    <a:ext uri="{9D8B030D-6E8A-4147-A177-3AD203B41FA5}">
                      <a16:colId xmlns:a16="http://schemas.microsoft.com/office/drawing/2014/main" val="3963213829"/>
                    </a:ext>
                  </a:extLst>
                </a:gridCol>
                <a:gridCol w="493776">
                  <a:extLst>
                    <a:ext uri="{9D8B030D-6E8A-4147-A177-3AD203B41FA5}">
                      <a16:colId xmlns:a16="http://schemas.microsoft.com/office/drawing/2014/main" val="402949906"/>
                    </a:ext>
                  </a:extLst>
                </a:gridCol>
                <a:gridCol w="493776">
                  <a:extLst>
                    <a:ext uri="{9D8B030D-6E8A-4147-A177-3AD203B41FA5}">
                      <a16:colId xmlns:a16="http://schemas.microsoft.com/office/drawing/2014/main" val="3833300427"/>
                    </a:ext>
                  </a:extLst>
                </a:gridCol>
                <a:gridCol w="493776">
                  <a:extLst>
                    <a:ext uri="{9D8B030D-6E8A-4147-A177-3AD203B41FA5}">
                      <a16:colId xmlns:a16="http://schemas.microsoft.com/office/drawing/2014/main" val="2589424993"/>
                    </a:ext>
                  </a:extLst>
                </a:gridCol>
                <a:gridCol w="493776">
                  <a:extLst>
                    <a:ext uri="{9D8B030D-6E8A-4147-A177-3AD203B41FA5}">
                      <a16:colId xmlns:a16="http://schemas.microsoft.com/office/drawing/2014/main" val="3182238415"/>
                    </a:ext>
                  </a:extLst>
                </a:gridCol>
                <a:gridCol w="493776">
                  <a:extLst>
                    <a:ext uri="{9D8B030D-6E8A-4147-A177-3AD203B41FA5}">
                      <a16:colId xmlns:a16="http://schemas.microsoft.com/office/drawing/2014/main" val="1546193086"/>
                    </a:ext>
                  </a:extLst>
                </a:gridCol>
                <a:gridCol w="493776">
                  <a:extLst>
                    <a:ext uri="{9D8B030D-6E8A-4147-A177-3AD203B41FA5}">
                      <a16:colId xmlns:a16="http://schemas.microsoft.com/office/drawing/2014/main" val="1202295812"/>
                    </a:ext>
                  </a:extLst>
                </a:gridCol>
                <a:gridCol w="493776">
                  <a:extLst>
                    <a:ext uri="{9D8B030D-6E8A-4147-A177-3AD203B41FA5}">
                      <a16:colId xmlns:a16="http://schemas.microsoft.com/office/drawing/2014/main" val="1471266855"/>
                    </a:ext>
                  </a:extLst>
                </a:gridCol>
                <a:gridCol w="493776">
                  <a:extLst>
                    <a:ext uri="{9D8B030D-6E8A-4147-A177-3AD203B41FA5}">
                      <a16:colId xmlns:a16="http://schemas.microsoft.com/office/drawing/2014/main" val="688889213"/>
                    </a:ext>
                  </a:extLst>
                </a:gridCol>
                <a:gridCol w="493776">
                  <a:extLst>
                    <a:ext uri="{9D8B030D-6E8A-4147-A177-3AD203B41FA5}">
                      <a16:colId xmlns:a16="http://schemas.microsoft.com/office/drawing/2014/main" val="1221125896"/>
                    </a:ext>
                  </a:extLst>
                </a:gridCol>
                <a:gridCol w="493776">
                  <a:extLst>
                    <a:ext uri="{9D8B030D-6E8A-4147-A177-3AD203B41FA5}">
                      <a16:colId xmlns:a16="http://schemas.microsoft.com/office/drawing/2014/main" val="12651574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3475098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 Motor Argentina S.A - 2021-02-03 12:26:32</a:t>
                      </a:r>
                      <a:r>
                        <a:rPr kumimoji="0" lang="es-ES" sz="1000" b="0" i="0" u="none" strike="noStrike" kern="1200" cap="none" spc="0" normalizeH="0" baseline="0" noProof="0">
                          <a:ln>
                            <a:noFill/>
                          </a:ln>
                          <a:solidFill>
                            <a:prstClr val="black"/>
                          </a:solidFill>
                          <a:effectLst/>
                          <a:uLnTx/>
                          <a:uFillTx/>
                          <a:latin typeface="+mn-lt"/>
                          <a:ea typeface="+mn-ea"/>
                          <a:cs typeface="+mn-cs"/>
                        </a:rPr>
                        <a:t>
 ¡En Febrero seguimos con las cuotas sin interés!
Aprovechá 12 ó 18 cuotas sin interés en FZ FI, FZ-S Disco, FZ25 y XTZ125 y no pierdas la oportunidad de tener tu Yamaha.
Pedí ahora mismo tu cotización en bit.ly/YamahaAhora12
.
#TransporteIdeal #ViajaSeguro #MoveteConYamaha #Ahora12 #Ahora18
.
*Términos y condiciones: bit.ly/Ahora12-Terminos-y-Condiciones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211075315"/>
                  </a:ext>
                </a:extLst>
              </a:tr>
            </a:tbl>
          </a:graphicData>
        </a:graphic>
      </p:graphicFrame>
      <p:sp>
        <p:nvSpPr>
          <p:cNvPr id="4" name="Text Placeholder 3">
            <a:extLst>
              <a:ext uri="{FF2B5EF4-FFF2-40B4-BE49-F238E27FC236}">
                <a16:creationId xmlns:a16="http://schemas.microsoft.com/office/drawing/2014/main" id="{8AFB3614-D6AA-4F48-A87F-268734E3CC16}"/>
              </a:ext>
            </a:extLst>
          </p:cNvPr>
          <p:cNvSpPr>
            <a:spLocks noGrp="1"/>
          </p:cNvSpPr>
          <p:nvPr>
            <p:ph type="body" sz="quarter" idx="14"/>
          </p:nvPr>
        </p:nvSpPr>
        <p:spPr/>
        <p:txBody>
          <a:bodyPr/>
          <a:lstStyle/>
          <a:p>
            <a:r>
              <a:rPr lang="en-US"/>
              <a:t>02/01/2021 - 02/28/2021</a:t>
            </a:r>
          </a:p>
        </p:txBody>
      </p:sp>
    </p:spTree>
    <p:extLst>
      <p:ext uri="{BB962C8B-B14F-4D97-AF65-F5344CB8AC3E}">
        <p14:creationId xmlns:p14="http://schemas.microsoft.com/office/powerpoint/2010/main" val="229269861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9A81A2-4A16-4B28-8DC5-586027E04D5B}"/>
              </a:ext>
            </a:extLst>
          </p:cNvPr>
          <p:cNvSpPr>
            <a:spLocks noGrp="1"/>
          </p:cNvSpPr>
          <p:nvPr>
            <p:ph type="title"/>
          </p:nvPr>
        </p:nvSpPr>
        <p:spPr/>
        <p:txBody>
          <a:bodyPr/>
          <a:lstStyle/>
          <a:p>
            <a:r>
              <a:rPr lang="en-US"/>
              <a:t>Facebook Post Table + Reactions | La Emilia - 7 of 16</a:t>
            </a:r>
          </a:p>
        </p:txBody>
      </p:sp>
      <p:graphicFrame>
        <p:nvGraphicFramePr>
          <p:cNvPr id="5" name="Table Placeholder 4">
            <a:extLst>
              <a:ext uri="{FF2B5EF4-FFF2-40B4-BE49-F238E27FC236}">
                <a16:creationId xmlns:a16="http://schemas.microsoft.com/office/drawing/2014/main" id="{94310E2E-1ADF-4DA2-844A-8D726C0CF551}"/>
              </a:ext>
            </a:extLst>
          </p:cNvPr>
          <p:cNvGraphicFramePr>
            <a:graphicFrameLocks noGrp="1"/>
          </p:cNvGraphicFramePr>
          <p:nvPr>
            <p:ph type="tbl" sz="quarter" idx="13"/>
            <p:extLst>
              <p:ext uri="{D42A27DB-BD31-4B8C-83A1-F6EECF244321}">
                <p14:modId xmlns:p14="http://schemas.microsoft.com/office/powerpoint/2010/main" val="859398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011915665"/>
                    </a:ext>
                  </a:extLst>
                </a:gridCol>
                <a:gridCol w="493776">
                  <a:extLst>
                    <a:ext uri="{9D8B030D-6E8A-4147-A177-3AD203B41FA5}">
                      <a16:colId xmlns:a16="http://schemas.microsoft.com/office/drawing/2014/main" val="3842817035"/>
                    </a:ext>
                  </a:extLst>
                </a:gridCol>
                <a:gridCol w="493776">
                  <a:extLst>
                    <a:ext uri="{9D8B030D-6E8A-4147-A177-3AD203B41FA5}">
                      <a16:colId xmlns:a16="http://schemas.microsoft.com/office/drawing/2014/main" val="436766432"/>
                    </a:ext>
                  </a:extLst>
                </a:gridCol>
                <a:gridCol w="493776">
                  <a:extLst>
                    <a:ext uri="{9D8B030D-6E8A-4147-A177-3AD203B41FA5}">
                      <a16:colId xmlns:a16="http://schemas.microsoft.com/office/drawing/2014/main" val="4103409799"/>
                    </a:ext>
                  </a:extLst>
                </a:gridCol>
                <a:gridCol w="493776">
                  <a:extLst>
                    <a:ext uri="{9D8B030D-6E8A-4147-A177-3AD203B41FA5}">
                      <a16:colId xmlns:a16="http://schemas.microsoft.com/office/drawing/2014/main" val="2274685028"/>
                    </a:ext>
                  </a:extLst>
                </a:gridCol>
                <a:gridCol w="493776">
                  <a:extLst>
                    <a:ext uri="{9D8B030D-6E8A-4147-A177-3AD203B41FA5}">
                      <a16:colId xmlns:a16="http://schemas.microsoft.com/office/drawing/2014/main" val="1984088617"/>
                    </a:ext>
                  </a:extLst>
                </a:gridCol>
                <a:gridCol w="493776">
                  <a:extLst>
                    <a:ext uri="{9D8B030D-6E8A-4147-A177-3AD203B41FA5}">
                      <a16:colId xmlns:a16="http://schemas.microsoft.com/office/drawing/2014/main" val="3959579107"/>
                    </a:ext>
                  </a:extLst>
                </a:gridCol>
                <a:gridCol w="493776">
                  <a:extLst>
                    <a:ext uri="{9D8B030D-6E8A-4147-A177-3AD203B41FA5}">
                      <a16:colId xmlns:a16="http://schemas.microsoft.com/office/drawing/2014/main" val="1739912446"/>
                    </a:ext>
                  </a:extLst>
                </a:gridCol>
                <a:gridCol w="493776">
                  <a:extLst>
                    <a:ext uri="{9D8B030D-6E8A-4147-A177-3AD203B41FA5}">
                      <a16:colId xmlns:a16="http://schemas.microsoft.com/office/drawing/2014/main" val="491526477"/>
                    </a:ext>
                  </a:extLst>
                </a:gridCol>
                <a:gridCol w="493776">
                  <a:extLst>
                    <a:ext uri="{9D8B030D-6E8A-4147-A177-3AD203B41FA5}">
                      <a16:colId xmlns:a16="http://schemas.microsoft.com/office/drawing/2014/main" val="2544685962"/>
                    </a:ext>
                  </a:extLst>
                </a:gridCol>
                <a:gridCol w="493776">
                  <a:extLst>
                    <a:ext uri="{9D8B030D-6E8A-4147-A177-3AD203B41FA5}">
                      <a16:colId xmlns:a16="http://schemas.microsoft.com/office/drawing/2014/main" val="409608897"/>
                    </a:ext>
                  </a:extLst>
                </a:gridCol>
                <a:gridCol w="493776">
                  <a:extLst>
                    <a:ext uri="{9D8B030D-6E8A-4147-A177-3AD203B41FA5}">
                      <a16:colId xmlns:a16="http://schemas.microsoft.com/office/drawing/2014/main" val="4124296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0124109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Bajaj Argentina - 2021-02-18 19:09:45</a:t>
                      </a:r>
                      <a:r>
                        <a:rPr kumimoji="0" lang="es-ES" sz="1000" b="0" i="0" u="none" strike="noStrike" kern="1200" cap="none" spc="0" normalizeH="0" baseline="0" noProof="0">
                          <a:ln>
                            <a:noFill/>
                          </a:ln>
                          <a:solidFill>
                            <a:prstClr val="black"/>
                          </a:solidFill>
                          <a:effectLst/>
                          <a:uLnTx/>
                          <a:uFillTx/>
                          <a:latin typeface="+mn-lt"/>
                          <a:ea typeface="+mn-ea"/>
                          <a:cs typeface="+mn-cs"/>
                        </a:rPr>
                        <a:t>
 Preparate para vivir nuevas historias y nuevos caminos. 
Llega la nueva Dominar D250 de Bajaj.
El lanzamiento del año.
Bajaj, sabia decisión.
Consultá precios y planes de financiación en el link de la bio.
#BajajArgentina #Motos #Dominar250</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0.1451 %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2694831401"/>
                  </a:ext>
                </a:extLst>
              </a:tr>
            </a:tbl>
          </a:graphicData>
        </a:graphic>
      </p:graphicFrame>
      <p:sp>
        <p:nvSpPr>
          <p:cNvPr id="4" name="Text Placeholder 3">
            <a:extLst>
              <a:ext uri="{FF2B5EF4-FFF2-40B4-BE49-F238E27FC236}">
                <a16:creationId xmlns:a16="http://schemas.microsoft.com/office/drawing/2014/main" id="{26606C71-7669-41CE-9570-254784324682}"/>
              </a:ext>
            </a:extLst>
          </p:cNvPr>
          <p:cNvSpPr>
            <a:spLocks noGrp="1"/>
          </p:cNvSpPr>
          <p:nvPr>
            <p:ph type="body" sz="quarter" idx="14"/>
          </p:nvPr>
        </p:nvSpPr>
        <p:spPr/>
        <p:txBody>
          <a:bodyPr/>
          <a:lstStyle/>
          <a:p>
            <a:r>
              <a:rPr lang="en-US"/>
              <a:t>02/01/2021 - 02/28/2021</a:t>
            </a:r>
          </a:p>
        </p:txBody>
      </p:sp>
    </p:spTree>
    <p:extLst>
      <p:ext uri="{BB962C8B-B14F-4D97-AF65-F5344CB8AC3E}">
        <p14:creationId xmlns:p14="http://schemas.microsoft.com/office/powerpoint/2010/main" val="24232166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3B82F2-1F39-4006-9960-144469651C35}"/>
              </a:ext>
            </a:extLst>
          </p:cNvPr>
          <p:cNvSpPr>
            <a:spLocks noGrp="1"/>
          </p:cNvSpPr>
          <p:nvPr>
            <p:ph type="title"/>
          </p:nvPr>
        </p:nvSpPr>
        <p:spPr/>
        <p:txBody>
          <a:bodyPr/>
          <a:lstStyle/>
          <a:p>
            <a:r>
              <a:rPr lang="en-US"/>
              <a:t>Facebook Post Table + Reactions | La Emilia - 8 of 16</a:t>
            </a:r>
          </a:p>
        </p:txBody>
      </p:sp>
      <p:graphicFrame>
        <p:nvGraphicFramePr>
          <p:cNvPr id="5" name="Table Placeholder 4">
            <a:extLst>
              <a:ext uri="{FF2B5EF4-FFF2-40B4-BE49-F238E27FC236}">
                <a16:creationId xmlns:a16="http://schemas.microsoft.com/office/drawing/2014/main" id="{AC59BDC2-D49E-4654-88CA-032D87CF4555}"/>
              </a:ext>
            </a:extLst>
          </p:cNvPr>
          <p:cNvGraphicFramePr>
            <a:graphicFrameLocks noGrp="1"/>
          </p:cNvGraphicFramePr>
          <p:nvPr>
            <p:ph type="tbl" sz="quarter" idx="13"/>
            <p:extLst>
              <p:ext uri="{D42A27DB-BD31-4B8C-83A1-F6EECF244321}">
                <p14:modId xmlns:p14="http://schemas.microsoft.com/office/powerpoint/2010/main" val="6435115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01196411"/>
                    </a:ext>
                  </a:extLst>
                </a:gridCol>
                <a:gridCol w="493776">
                  <a:extLst>
                    <a:ext uri="{9D8B030D-6E8A-4147-A177-3AD203B41FA5}">
                      <a16:colId xmlns:a16="http://schemas.microsoft.com/office/drawing/2014/main" val="2167446599"/>
                    </a:ext>
                  </a:extLst>
                </a:gridCol>
                <a:gridCol w="493776">
                  <a:extLst>
                    <a:ext uri="{9D8B030D-6E8A-4147-A177-3AD203B41FA5}">
                      <a16:colId xmlns:a16="http://schemas.microsoft.com/office/drawing/2014/main" val="3724044650"/>
                    </a:ext>
                  </a:extLst>
                </a:gridCol>
                <a:gridCol w="493776">
                  <a:extLst>
                    <a:ext uri="{9D8B030D-6E8A-4147-A177-3AD203B41FA5}">
                      <a16:colId xmlns:a16="http://schemas.microsoft.com/office/drawing/2014/main" val="3789607773"/>
                    </a:ext>
                  </a:extLst>
                </a:gridCol>
                <a:gridCol w="493776">
                  <a:extLst>
                    <a:ext uri="{9D8B030D-6E8A-4147-A177-3AD203B41FA5}">
                      <a16:colId xmlns:a16="http://schemas.microsoft.com/office/drawing/2014/main" val="3387347526"/>
                    </a:ext>
                  </a:extLst>
                </a:gridCol>
                <a:gridCol w="493776">
                  <a:extLst>
                    <a:ext uri="{9D8B030D-6E8A-4147-A177-3AD203B41FA5}">
                      <a16:colId xmlns:a16="http://schemas.microsoft.com/office/drawing/2014/main" val="2377123432"/>
                    </a:ext>
                  </a:extLst>
                </a:gridCol>
                <a:gridCol w="493776">
                  <a:extLst>
                    <a:ext uri="{9D8B030D-6E8A-4147-A177-3AD203B41FA5}">
                      <a16:colId xmlns:a16="http://schemas.microsoft.com/office/drawing/2014/main" val="3783562221"/>
                    </a:ext>
                  </a:extLst>
                </a:gridCol>
                <a:gridCol w="493776">
                  <a:extLst>
                    <a:ext uri="{9D8B030D-6E8A-4147-A177-3AD203B41FA5}">
                      <a16:colId xmlns:a16="http://schemas.microsoft.com/office/drawing/2014/main" val="1361863384"/>
                    </a:ext>
                  </a:extLst>
                </a:gridCol>
                <a:gridCol w="493776">
                  <a:extLst>
                    <a:ext uri="{9D8B030D-6E8A-4147-A177-3AD203B41FA5}">
                      <a16:colId xmlns:a16="http://schemas.microsoft.com/office/drawing/2014/main" val="1872138440"/>
                    </a:ext>
                  </a:extLst>
                </a:gridCol>
                <a:gridCol w="493776">
                  <a:extLst>
                    <a:ext uri="{9D8B030D-6E8A-4147-A177-3AD203B41FA5}">
                      <a16:colId xmlns:a16="http://schemas.microsoft.com/office/drawing/2014/main" val="116180239"/>
                    </a:ext>
                  </a:extLst>
                </a:gridCol>
                <a:gridCol w="493776">
                  <a:extLst>
                    <a:ext uri="{9D8B030D-6E8A-4147-A177-3AD203B41FA5}">
                      <a16:colId xmlns:a16="http://schemas.microsoft.com/office/drawing/2014/main" val="1949465122"/>
                    </a:ext>
                  </a:extLst>
                </a:gridCol>
                <a:gridCol w="493776">
                  <a:extLst>
                    <a:ext uri="{9D8B030D-6E8A-4147-A177-3AD203B41FA5}">
                      <a16:colId xmlns:a16="http://schemas.microsoft.com/office/drawing/2014/main" val="11648491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1092824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Bajaj Argentina - 2021-02-27 11:08:01</a:t>
                      </a:r>
                      <a:r>
                        <a:rPr kumimoji="0" lang="es-ES" sz="1000" b="0" i="0" u="none" strike="noStrike" kern="1200" cap="none" spc="0" normalizeH="0" baseline="0" noProof="0">
                          <a:ln>
                            <a:noFill/>
                          </a:ln>
                          <a:solidFill>
                            <a:prstClr val="black"/>
                          </a:solidFill>
                          <a:effectLst/>
                          <a:uLnTx/>
                          <a:uFillTx/>
                          <a:latin typeface="+mn-lt"/>
                          <a:ea typeface="+mn-ea"/>
                          <a:cs typeface="+mn-cs"/>
                        </a:rPr>
                        <a:t>
 Preparate para vivir nuevas historias y nuevos caminos. 
Llega la nueva Dominar D250 de Bajaj.
El lanzamiento del año.
Bajaj, sabia decisión.
Consultá precios y planes de financiación en el link de la bio.
#BajajArgentina #Motos #Dominar250</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3244940507"/>
                  </a:ext>
                </a:extLst>
              </a:tr>
            </a:tbl>
          </a:graphicData>
        </a:graphic>
      </p:graphicFrame>
      <p:sp>
        <p:nvSpPr>
          <p:cNvPr id="4" name="Text Placeholder 3">
            <a:extLst>
              <a:ext uri="{FF2B5EF4-FFF2-40B4-BE49-F238E27FC236}">
                <a16:creationId xmlns:a16="http://schemas.microsoft.com/office/drawing/2014/main" id="{680FD4F3-36D4-464D-A5DD-A5F2904BAF89}"/>
              </a:ext>
            </a:extLst>
          </p:cNvPr>
          <p:cNvSpPr>
            <a:spLocks noGrp="1"/>
          </p:cNvSpPr>
          <p:nvPr>
            <p:ph type="body" sz="quarter" idx="14"/>
          </p:nvPr>
        </p:nvSpPr>
        <p:spPr/>
        <p:txBody>
          <a:bodyPr/>
          <a:lstStyle/>
          <a:p>
            <a:r>
              <a:rPr lang="en-US"/>
              <a:t>02/01/2021 - 02/28/2021</a:t>
            </a:r>
          </a:p>
        </p:txBody>
      </p:sp>
    </p:spTree>
    <p:extLst>
      <p:ext uri="{BB962C8B-B14F-4D97-AF65-F5344CB8AC3E}">
        <p14:creationId xmlns:p14="http://schemas.microsoft.com/office/powerpoint/2010/main" val="361597135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D391E7-A882-463A-9AD6-7057E4A6DDF2}"/>
              </a:ext>
            </a:extLst>
          </p:cNvPr>
          <p:cNvSpPr>
            <a:spLocks noGrp="1"/>
          </p:cNvSpPr>
          <p:nvPr>
            <p:ph type="title"/>
          </p:nvPr>
        </p:nvSpPr>
        <p:spPr/>
        <p:txBody>
          <a:bodyPr/>
          <a:lstStyle/>
          <a:p>
            <a:r>
              <a:rPr lang="en-US"/>
              <a:t>Facebook Post Table + Reactions | La Emilia - 9 of 16</a:t>
            </a:r>
          </a:p>
        </p:txBody>
      </p:sp>
      <p:graphicFrame>
        <p:nvGraphicFramePr>
          <p:cNvPr id="5" name="Table Placeholder 4">
            <a:extLst>
              <a:ext uri="{FF2B5EF4-FFF2-40B4-BE49-F238E27FC236}">
                <a16:creationId xmlns:a16="http://schemas.microsoft.com/office/drawing/2014/main" id="{AE5A001C-8AE6-44B0-8230-BCC64FB2053B}"/>
              </a:ext>
            </a:extLst>
          </p:cNvPr>
          <p:cNvGraphicFramePr>
            <a:graphicFrameLocks noGrp="1"/>
          </p:cNvGraphicFramePr>
          <p:nvPr>
            <p:ph type="tbl" sz="quarter" idx="13"/>
            <p:extLst>
              <p:ext uri="{D42A27DB-BD31-4B8C-83A1-F6EECF244321}">
                <p14:modId xmlns:p14="http://schemas.microsoft.com/office/powerpoint/2010/main" val="5184218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852729754"/>
                    </a:ext>
                  </a:extLst>
                </a:gridCol>
                <a:gridCol w="493776">
                  <a:extLst>
                    <a:ext uri="{9D8B030D-6E8A-4147-A177-3AD203B41FA5}">
                      <a16:colId xmlns:a16="http://schemas.microsoft.com/office/drawing/2014/main" val="398882106"/>
                    </a:ext>
                  </a:extLst>
                </a:gridCol>
                <a:gridCol w="493776">
                  <a:extLst>
                    <a:ext uri="{9D8B030D-6E8A-4147-A177-3AD203B41FA5}">
                      <a16:colId xmlns:a16="http://schemas.microsoft.com/office/drawing/2014/main" val="3581569877"/>
                    </a:ext>
                  </a:extLst>
                </a:gridCol>
                <a:gridCol w="493776">
                  <a:extLst>
                    <a:ext uri="{9D8B030D-6E8A-4147-A177-3AD203B41FA5}">
                      <a16:colId xmlns:a16="http://schemas.microsoft.com/office/drawing/2014/main" val="3813063148"/>
                    </a:ext>
                  </a:extLst>
                </a:gridCol>
                <a:gridCol w="493776">
                  <a:extLst>
                    <a:ext uri="{9D8B030D-6E8A-4147-A177-3AD203B41FA5}">
                      <a16:colId xmlns:a16="http://schemas.microsoft.com/office/drawing/2014/main" val="923339056"/>
                    </a:ext>
                  </a:extLst>
                </a:gridCol>
                <a:gridCol w="493776">
                  <a:extLst>
                    <a:ext uri="{9D8B030D-6E8A-4147-A177-3AD203B41FA5}">
                      <a16:colId xmlns:a16="http://schemas.microsoft.com/office/drawing/2014/main" val="3494540002"/>
                    </a:ext>
                  </a:extLst>
                </a:gridCol>
                <a:gridCol w="493776">
                  <a:extLst>
                    <a:ext uri="{9D8B030D-6E8A-4147-A177-3AD203B41FA5}">
                      <a16:colId xmlns:a16="http://schemas.microsoft.com/office/drawing/2014/main" val="2407012282"/>
                    </a:ext>
                  </a:extLst>
                </a:gridCol>
                <a:gridCol w="493776">
                  <a:extLst>
                    <a:ext uri="{9D8B030D-6E8A-4147-A177-3AD203B41FA5}">
                      <a16:colId xmlns:a16="http://schemas.microsoft.com/office/drawing/2014/main" val="2118735355"/>
                    </a:ext>
                  </a:extLst>
                </a:gridCol>
                <a:gridCol w="493776">
                  <a:extLst>
                    <a:ext uri="{9D8B030D-6E8A-4147-A177-3AD203B41FA5}">
                      <a16:colId xmlns:a16="http://schemas.microsoft.com/office/drawing/2014/main" val="3600510787"/>
                    </a:ext>
                  </a:extLst>
                </a:gridCol>
                <a:gridCol w="493776">
                  <a:extLst>
                    <a:ext uri="{9D8B030D-6E8A-4147-A177-3AD203B41FA5}">
                      <a16:colId xmlns:a16="http://schemas.microsoft.com/office/drawing/2014/main" val="138090764"/>
                    </a:ext>
                  </a:extLst>
                </a:gridCol>
                <a:gridCol w="493776">
                  <a:extLst>
                    <a:ext uri="{9D8B030D-6E8A-4147-A177-3AD203B41FA5}">
                      <a16:colId xmlns:a16="http://schemas.microsoft.com/office/drawing/2014/main" val="849018765"/>
                    </a:ext>
                  </a:extLst>
                </a:gridCol>
                <a:gridCol w="493776">
                  <a:extLst>
                    <a:ext uri="{9D8B030D-6E8A-4147-A177-3AD203B41FA5}">
                      <a16:colId xmlns:a16="http://schemas.microsoft.com/office/drawing/2014/main" val="11632681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809228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 Motor Argentina S.A - 2021-02-24 16:00:38</a:t>
                      </a:r>
                      <a:r>
                        <a:rPr kumimoji="0" lang="es-ES" sz="1000" b="0" i="0" u="none" strike="noStrike" kern="1200" cap="none" spc="0" normalizeH="0" baseline="0" noProof="0">
                          <a:ln>
                            <a:noFill/>
                          </a:ln>
                          <a:solidFill>
                            <a:prstClr val="black"/>
                          </a:solidFill>
                          <a:effectLst/>
                          <a:uLnTx/>
                          <a:uFillTx/>
                          <a:latin typeface="+mn-lt"/>
                          <a:ea typeface="+mn-ea"/>
                          <a:cs typeface="+mn-cs"/>
                        </a:rPr>
                        <a:t>
 La FZ-S Disco se renueva incluyendo ahora freno a disco en ambas ruedas.
En febrero aprovechá 12 ó 18 cuotas sin interés.
Pedí ahora mismo tu cotización en bit.ly/YamahaAhora12
.
#TransporteIdeal #ViajaSeguro #MoveteConYamaha #Ahora12 #Ahora18
.
*bit.ly/Ahora12-Terminos-y-Condiciones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17999789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 Motor Argentina S.A - 2021-02-24 17:07:58</a:t>
                      </a:r>
                      <a:r>
                        <a:rPr kumimoji="0" lang="es-ES" sz="1000" b="0" i="0" u="none" strike="noStrike" kern="1200" cap="none" spc="0" normalizeH="0" baseline="0" noProof="0">
                          <a:ln>
                            <a:noFill/>
                          </a:ln>
                          <a:solidFill>
                            <a:prstClr val="black"/>
                          </a:solidFill>
                          <a:effectLst/>
                          <a:uLnTx/>
                          <a:uFillTx/>
                          <a:latin typeface="+mn-lt"/>
                          <a:ea typeface="+mn-ea"/>
                          <a:cs typeface="+mn-cs"/>
                        </a:rPr>
                        <a:t>
 Queremos saludar a todos los mecánicos en su día y agradecerles por la labor que brindan siempre con pasión.
#diadelmecanico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175003531"/>
                  </a:ext>
                </a:extLst>
              </a:tr>
            </a:tbl>
          </a:graphicData>
        </a:graphic>
      </p:graphicFrame>
      <p:sp>
        <p:nvSpPr>
          <p:cNvPr id="4" name="Text Placeholder 3">
            <a:extLst>
              <a:ext uri="{FF2B5EF4-FFF2-40B4-BE49-F238E27FC236}">
                <a16:creationId xmlns:a16="http://schemas.microsoft.com/office/drawing/2014/main" id="{ECE74ACB-4254-424B-A30C-E80676F8C554}"/>
              </a:ext>
            </a:extLst>
          </p:cNvPr>
          <p:cNvSpPr>
            <a:spLocks noGrp="1"/>
          </p:cNvSpPr>
          <p:nvPr>
            <p:ph type="body" sz="quarter" idx="14"/>
          </p:nvPr>
        </p:nvSpPr>
        <p:spPr/>
        <p:txBody>
          <a:bodyPr/>
          <a:lstStyle/>
          <a:p>
            <a:r>
              <a:rPr lang="en-US"/>
              <a:t>02/01/2021 - 02/28/2021</a:t>
            </a:r>
          </a:p>
        </p:txBody>
      </p:sp>
    </p:spTree>
    <p:extLst>
      <p:ext uri="{BB962C8B-B14F-4D97-AF65-F5344CB8AC3E}">
        <p14:creationId xmlns:p14="http://schemas.microsoft.com/office/powerpoint/2010/main" val="54469195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9CFEE9-EFF8-4E9B-9F90-398F78D12D0C}"/>
              </a:ext>
            </a:extLst>
          </p:cNvPr>
          <p:cNvSpPr>
            <a:spLocks noGrp="1"/>
          </p:cNvSpPr>
          <p:nvPr>
            <p:ph type="title"/>
          </p:nvPr>
        </p:nvSpPr>
        <p:spPr/>
        <p:txBody>
          <a:bodyPr/>
          <a:lstStyle/>
          <a:p>
            <a:r>
              <a:rPr lang="en-US"/>
              <a:t>Facebook Post Table + Reactions | La Emilia - 10 of 16</a:t>
            </a:r>
          </a:p>
        </p:txBody>
      </p:sp>
      <p:graphicFrame>
        <p:nvGraphicFramePr>
          <p:cNvPr id="5" name="Table Placeholder 4">
            <a:extLst>
              <a:ext uri="{FF2B5EF4-FFF2-40B4-BE49-F238E27FC236}">
                <a16:creationId xmlns:a16="http://schemas.microsoft.com/office/drawing/2014/main" id="{F977733E-3FC9-403F-B166-A12855FDF559}"/>
              </a:ext>
            </a:extLst>
          </p:cNvPr>
          <p:cNvGraphicFramePr>
            <a:graphicFrameLocks noGrp="1"/>
          </p:cNvGraphicFramePr>
          <p:nvPr>
            <p:ph type="tbl" sz="quarter" idx="13"/>
            <p:extLst>
              <p:ext uri="{D42A27DB-BD31-4B8C-83A1-F6EECF244321}">
                <p14:modId xmlns:p14="http://schemas.microsoft.com/office/powerpoint/2010/main" val="22126023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14158522"/>
                    </a:ext>
                  </a:extLst>
                </a:gridCol>
                <a:gridCol w="493776">
                  <a:extLst>
                    <a:ext uri="{9D8B030D-6E8A-4147-A177-3AD203B41FA5}">
                      <a16:colId xmlns:a16="http://schemas.microsoft.com/office/drawing/2014/main" val="373984139"/>
                    </a:ext>
                  </a:extLst>
                </a:gridCol>
                <a:gridCol w="493776">
                  <a:extLst>
                    <a:ext uri="{9D8B030D-6E8A-4147-A177-3AD203B41FA5}">
                      <a16:colId xmlns:a16="http://schemas.microsoft.com/office/drawing/2014/main" val="3443928430"/>
                    </a:ext>
                  </a:extLst>
                </a:gridCol>
                <a:gridCol w="493776">
                  <a:extLst>
                    <a:ext uri="{9D8B030D-6E8A-4147-A177-3AD203B41FA5}">
                      <a16:colId xmlns:a16="http://schemas.microsoft.com/office/drawing/2014/main" val="4114159627"/>
                    </a:ext>
                  </a:extLst>
                </a:gridCol>
                <a:gridCol w="493776">
                  <a:extLst>
                    <a:ext uri="{9D8B030D-6E8A-4147-A177-3AD203B41FA5}">
                      <a16:colId xmlns:a16="http://schemas.microsoft.com/office/drawing/2014/main" val="885740964"/>
                    </a:ext>
                  </a:extLst>
                </a:gridCol>
                <a:gridCol w="493776">
                  <a:extLst>
                    <a:ext uri="{9D8B030D-6E8A-4147-A177-3AD203B41FA5}">
                      <a16:colId xmlns:a16="http://schemas.microsoft.com/office/drawing/2014/main" val="3467722085"/>
                    </a:ext>
                  </a:extLst>
                </a:gridCol>
                <a:gridCol w="493776">
                  <a:extLst>
                    <a:ext uri="{9D8B030D-6E8A-4147-A177-3AD203B41FA5}">
                      <a16:colId xmlns:a16="http://schemas.microsoft.com/office/drawing/2014/main" val="80741430"/>
                    </a:ext>
                  </a:extLst>
                </a:gridCol>
                <a:gridCol w="493776">
                  <a:extLst>
                    <a:ext uri="{9D8B030D-6E8A-4147-A177-3AD203B41FA5}">
                      <a16:colId xmlns:a16="http://schemas.microsoft.com/office/drawing/2014/main" val="2059792749"/>
                    </a:ext>
                  </a:extLst>
                </a:gridCol>
                <a:gridCol w="493776">
                  <a:extLst>
                    <a:ext uri="{9D8B030D-6E8A-4147-A177-3AD203B41FA5}">
                      <a16:colId xmlns:a16="http://schemas.microsoft.com/office/drawing/2014/main" val="975234086"/>
                    </a:ext>
                  </a:extLst>
                </a:gridCol>
                <a:gridCol w="493776">
                  <a:extLst>
                    <a:ext uri="{9D8B030D-6E8A-4147-A177-3AD203B41FA5}">
                      <a16:colId xmlns:a16="http://schemas.microsoft.com/office/drawing/2014/main" val="1014380491"/>
                    </a:ext>
                  </a:extLst>
                </a:gridCol>
                <a:gridCol w="493776">
                  <a:extLst>
                    <a:ext uri="{9D8B030D-6E8A-4147-A177-3AD203B41FA5}">
                      <a16:colId xmlns:a16="http://schemas.microsoft.com/office/drawing/2014/main" val="1837107013"/>
                    </a:ext>
                  </a:extLst>
                </a:gridCol>
                <a:gridCol w="493776">
                  <a:extLst>
                    <a:ext uri="{9D8B030D-6E8A-4147-A177-3AD203B41FA5}">
                      <a16:colId xmlns:a16="http://schemas.microsoft.com/office/drawing/2014/main" val="33929622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6041130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Bajaj Argentina - 2021-02-05 19:02:26</a:t>
                      </a:r>
                      <a:r>
                        <a:rPr kumimoji="0" lang="es-ES" sz="1000" b="0" i="0" u="none" strike="noStrike" kern="1200" cap="none" spc="0" normalizeH="0" baseline="0" noProof="0">
                          <a:ln>
                            <a:noFill/>
                          </a:ln>
                          <a:solidFill>
                            <a:prstClr val="black"/>
                          </a:solidFill>
                          <a:effectLst/>
                          <a:uLnTx/>
                          <a:uFillTx/>
                          <a:latin typeface="+mn-lt"/>
                          <a:ea typeface="+mn-ea"/>
                          <a:cs typeface="+mn-cs"/>
                        </a:rPr>
                        <a:t>
 Preparate para vivir nuevas historias y nuevos caminos. 
Llega el lanzamiento del año.
Martes 9 de febrero a las 20 horas #SaveTheDate
Te invitamos a sumarte a nuestro Live. 
Transmisión en vivo por Facebook, YouTube y nuestra web (http://bit.ly/BajajLanzamiento250).
Bajaj, sabia decisión.
#NoTeDetengas #BajajArgentina #Motos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376830815"/>
                  </a:ext>
                </a:extLst>
              </a:tr>
            </a:tbl>
          </a:graphicData>
        </a:graphic>
      </p:graphicFrame>
      <p:sp>
        <p:nvSpPr>
          <p:cNvPr id="4" name="Text Placeholder 3">
            <a:extLst>
              <a:ext uri="{FF2B5EF4-FFF2-40B4-BE49-F238E27FC236}">
                <a16:creationId xmlns:a16="http://schemas.microsoft.com/office/drawing/2014/main" id="{978B423F-22F5-493F-A39F-1DAC27786B1D}"/>
              </a:ext>
            </a:extLst>
          </p:cNvPr>
          <p:cNvSpPr>
            <a:spLocks noGrp="1"/>
          </p:cNvSpPr>
          <p:nvPr>
            <p:ph type="body" sz="quarter" idx="14"/>
          </p:nvPr>
        </p:nvSpPr>
        <p:spPr/>
        <p:txBody>
          <a:bodyPr/>
          <a:lstStyle/>
          <a:p>
            <a:r>
              <a:rPr lang="en-US"/>
              <a:t>02/01/2021 - 02/28/2021</a:t>
            </a:r>
          </a:p>
        </p:txBody>
      </p:sp>
    </p:spTree>
    <p:extLst>
      <p:ext uri="{BB962C8B-B14F-4D97-AF65-F5344CB8AC3E}">
        <p14:creationId xmlns:p14="http://schemas.microsoft.com/office/powerpoint/2010/main" val="223054781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41094D-521A-4DA3-994D-9F7BD6FD8B31}"/>
              </a:ext>
            </a:extLst>
          </p:cNvPr>
          <p:cNvSpPr>
            <a:spLocks noGrp="1"/>
          </p:cNvSpPr>
          <p:nvPr>
            <p:ph type="title"/>
          </p:nvPr>
        </p:nvSpPr>
        <p:spPr/>
        <p:txBody>
          <a:bodyPr/>
          <a:lstStyle/>
          <a:p>
            <a:r>
              <a:rPr lang="en-US"/>
              <a:t>Facebook Post Table + Reactions | La Emilia - 11 of 16</a:t>
            </a:r>
          </a:p>
        </p:txBody>
      </p:sp>
      <p:graphicFrame>
        <p:nvGraphicFramePr>
          <p:cNvPr id="5" name="Table Placeholder 4">
            <a:extLst>
              <a:ext uri="{FF2B5EF4-FFF2-40B4-BE49-F238E27FC236}">
                <a16:creationId xmlns:a16="http://schemas.microsoft.com/office/drawing/2014/main" id="{D5B2A927-2992-4EAE-9ED4-921F3D51AFF0}"/>
              </a:ext>
            </a:extLst>
          </p:cNvPr>
          <p:cNvGraphicFramePr>
            <a:graphicFrameLocks noGrp="1"/>
          </p:cNvGraphicFramePr>
          <p:nvPr>
            <p:ph type="tbl" sz="quarter" idx="13"/>
            <p:extLst>
              <p:ext uri="{D42A27DB-BD31-4B8C-83A1-F6EECF244321}">
                <p14:modId xmlns:p14="http://schemas.microsoft.com/office/powerpoint/2010/main" val="17948782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205912456"/>
                    </a:ext>
                  </a:extLst>
                </a:gridCol>
                <a:gridCol w="493776">
                  <a:extLst>
                    <a:ext uri="{9D8B030D-6E8A-4147-A177-3AD203B41FA5}">
                      <a16:colId xmlns:a16="http://schemas.microsoft.com/office/drawing/2014/main" val="313625258"/>
                    </a:ext>
                  </a:extLst>
                </a:gridCol>
                <a:gridCol w="493776">
                  <a:extLst>
                    <a:ext uri="{9D8B030D-6E8A-4147-A177-3AD203B41FA5}">
                      <a16:colId xmlns:a16="http://schemas.microsoft.com/office/drawing/2014/main" val="3718377644"/>
                    </a:ext>
                  </a:extLst>
                </a:gridCol>
                <a:gridCol w="493776">
                  <a:extLst>
                    <a:ext uri="{9D8B030D-6E8A-4147-A177-3AD203B41FA5}">
                      <a16:colId xmlns:a16="http://schemas.microsoft.com/office/drawing/2014/main" val="1492675928"/>
                    </a:ext>
                  </a:extLst>
                </a:gridCol>
                <a:gridCol w="493776">
                  <a:extLst>
                    <a:ext uri="{9D8B030D-6E8A-4147-A177-3AD203B41FA5}">
                      <a16:colId xmlns:a16="http://schemas.microsoft.com/office/drawing/2014/main" val="2480193178"/>
                    </a:ext>
                  </a:extLst>
                </a:gridCol>
                <a:gridCol w="493776">
                  <a:extLst>
                    <a:ext uri="{9D8B030D-6E8A-4147-A177-3AD203B41FA5}">
                      <a16:colId xmlns:a16="http://schemas.microsoft.com/office/drawing/2014/main" val="3776312788"/>
                    </a:ext>
                  </a:extLst>
                </a:gridCol>
                <a:gridCol w="493776">
                  <a:extLst>
                    <a:ext uri="{9D8B030D-6E8A-4147-A177-3AD203B41FA5}">
                      <a16:colId xmlns:a16="http://schemas.microsoft.com/office/drawing/2014/main" val="3540630720"/>
                    </a:ext>
                  </a:extLst>
                </a:gridCol>
                <a:gridCol w="493776">
                  <a:extLst>
                    <a:ext uri="{9D8B030D-6E8A-4147-A177-3AD203B41FA5}">
                      <a16:colId xmlns:a16="http://schemas.microsoft.com/office/drawing/2014/main" val="1706011411"/>
                    </a:ext>
                  </a:extLst>
                </a:gridCol>
                <a:gridCol w="493776">
                  <a:extLst>
                    <a:ext uri="{9D8B030D-6E8A-4147-A177-3AD203B41FA5}">
                      <a16:colId xmlns:a16="http://schemas.microsoft.com/office/drawing/2014/main" val="3873275571"/>
                    </a:ext>
                  </a:extLst>
                </a:gridCol>
                <a:gridCol w="493776">
                  <a:extLst>
                    <a:ext uri="{9D8B030D-6E8A-4147-A177-3AD203B41FA5}">
                      <a16:colId xmlns:a16="http://schemas.microsoft.com/office/drawing/2014/main" val="3696853375"/>
                    </a:ext>
                  </a:extLst>
                </a:gridCol>
                <a:gridCol w="493776">
                  <a:extLst>
                    <a:ext uri="{9D8B030D-6E8A-4147-A177-3AD203B41FA5}">
                      <a16:colId xmlns:a16="http://schemas.microsoft.com/office/drawing/2014/main" val="112339770"/>
                    </a:ext>
                  </a:extLst>
                </a:gridCol>
                <a:gridCol w="493776">
                  <a:extLst>
                    <a:ext uri="{9D8B030D-6E8A-4147-A177-3AD203B41FA5}">
                      <a16:colId xmlns:a16="http://schemas.microsoft.com/office/drawing/2014/main" val="40107248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8849707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Benelli - 2021-02-10 18:16:22</a:t>
                      </a:r>
                      <a:r>
                        <a:rPr kumimoji="0" lang="es-ES" sz="1000" b="0" i="0" u="none" strike="noStrike" kern="1200" cap="none" spc="0" normalizeH="0" baseline="0" noProof="0">
                          <a:ln>
                            <a:noFill/>
                          </a:ln>
                          <a:solidFill>
                            <a:prstClr val="black"/>
                          </a:solidFill>
                          <a:effectLst/>
                          <a:uLnTx/>
                          <a:uFillTx/>
                          <a:latin typeface="+mn-lt"/>
                          <a:ea typeface="+mn-ea"/>
                          <a:cs typeface="+mn-cs"/>
                        </a:rPr>
                        <a:t>
 Actitud y potencia en una misma moto. Viví la experiencia  de la ruta a otro nivel.⁣
⁣
Descubrí #302S de Benelli.⁣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4335342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Benelli - 2021-02-25 15:42:08</a:t>
                      </a:r>
                      <a:r>
                        <a:rPr kumimoji="0" lang="es-ES" sz="1000" b="0" i="0" u="none" strike="noStrike" kern="1200" cap="none" spc="0" normalizeH="0" baseline="0" noProof="0">
                          <a:ln>
                            <a:noFill/>
                          </a:ln>
                          <a:solidFill>
                            <a:prstClr val="black"/>
                          </a:solidFill>
                          <a:effectLst/>
                          <a:uLnTx/>
                          <a:uFillTx/>
                          <a:latin typeface="+mn-lt"/>
                          <a:ea typeface="+mn-ea"/>
                          <a:cs typeface="+mn-cs"/>
                        </a:rPr>
                        <a:t>
 Te presentamos en exclusiva el nuevo comercial de la #TRK502X filmada en Argentina. Míralo antes que el resto del mundo"
La moto insignia de #BENELLI protagoniza el comercial filmado en Argentina, mostrando su potencia y versatilidad en los caminos mas hermosos del Sur.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0.0098 %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232541392"/>
                  </a:ext>
                </a:extLst>
              </a:tr>
            </a:tbl>
          </a:graphicData>
        </a:graphic>
      </p:graphicFrame>
      <p:sp>
        <p:nvSpPr>
          <p:cNvPr id="4" name="Text Placeholder 3">
            <a:extLst>
              <a:ext uri="{FF2B5EF4-FFF2-40B4-BE49-F238E27FC236}">
                <a16:creationId xmlns:a16="http://schemas.microsoft.com/office/drawing/2014/main" id="{019AB804-59D3-4C7A-AD35-47B4A2F27697}"/>
              </a:ext>
            </a:extLst>
          </p:cNvPr>
          <p:cNvSpPr>
            <a:spLocks noGrp="1"/>
          </p:cNvSpPr>
          <p:nvPr>
            <p:ph type="body" sz="quarter" idx="14"/>
          </p:nvPr>
        </p:nvSpPr>
        <p:spPr/>
        <p:txBody>
          <a:bodyPr/>
          <a:lstStyle/>
          <a:p>
            <a:r>
              <a:rPr lang="en-US"/>
              <a:t>02/01/2021 - 02/28/2021</a:t>
            </a:r>
          </a:p>
        </p:txBody>
      </p:sp>
    </p:spTree>
    <p:extLst>
      <p:ext uri="{BB962C8B-B14F-4D97-AF65-F5344CB8AC3E}">
        <p14:creationId xmlns:p14="http://schemas.microsoft.com/office/powerpoint/2010/main" val="263618313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68A07F-ED27-4AA9-AEA5-CBBED76C9095}"/>
              </a:ext>
            </a:extLst>
          </p:cNvPr>
          <p:cNvSpPr>
            <a:spLocks noGrp="1"/>
          </p:cNvSpPr>
          <p:nvPr>
            <p:ph type="title"/>
          </p:nvPr>
        </p:nvSpPr>
        <p:spPr/>
        <p:txBody>
          <a:bodyPr/>
          <a:lstStyle/>
          <a:p>
            <a:r>
              <a:rPr lang="en-US"/>
              <a:t>Facebook Post Table + Reactions | La Emilia - 12 of 16</a:t>
            </a:r>
          </a:p>
        </p:txBody>
      </p:sp>
      <p:graphicFrame>
        <p:nvGraphicFramePr>
          <p:cNvPr id="5" name="Table Placeholder 4">
            <a:extLst>
              <a:ext uri="{FF2B5EF4-FFF2-40B4-BE49-F238E27FC236}">
                <a16:creationId xmlns:a16="http://schemas.microsoft.com/office/drawing/2014/main" id="{DAC50F09-5476-46E3-91FB-9826F1D5D0F3}"/>
              </a:ext>
            </a:extLst>
          </p:cNvPr>
          <p:cNvGraphicFramePr>
            <a:graphicFrameLocks noGrp="1"/>
          </p:cNvGraphicFramePr>
          <p:nvPr>
            <p:ph type="tbl" sz="quarter" idx="13"/>
            <p:extLst>
              <p:ext uri="{D42A27DB-BD31-4B8C-83A1-F6EECF244321}">
                <p14:modId xmlns:p14="http://schemas.microsoft.com/office/powerpoint/2010/main" val="20225383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988606386"/>
                    </a:ext>
                  </a:extLst>
                </a:gridCol>
                <a:gridCol w="493776">
                  <a:extLst>
                    <a:ext uri="{9D8B030D-6E8A-4147-A177-3AD203B41FA5}">
                      <a16:colId xmlns:a16="http://schemas.microsoft.com/office/drawing/2014/main" val="1389163845"/>
                    </a:ext>
                  </a:extLst>
                </a:gridCol>
                <a:gridCol w="493776">
                  <a:extLst>
                    <a:ext uri="{9D8B030D-6E8A-4147-A177-3AD203B41FA5}">
                      <a16:colId xmlns:a16="http://schemas.microsoft.com/office/drawing/2014/main" val="1669409399"/>
                    </a:ext>
                  </a:extLst>
                </a:gridCol>
                <a:gridCol w="493776">
                  <a:extLst>
                    <a:ext uri="{9D8B030D-6E8A-4147-A177-3AD203B41FA5}">
                      <a16:colId xmlns:a16="http://schemas.microsoft.com/office/drawing/2014/main" val="4005109252"/>
                    </a:ext>
                  </a:extLst>
                </a:gridCol>
                <a:gridCol w="493776">
                  <a:extLst>
                    <a:ext uri="{9D8B030D-6E8A-4147-A177-3AD203B41FA5}">
                      <a16:colId xmlns:a16="http://schemas.microsoft.com/office/drawing/2014/main" val="3816273568"/>
                    </a:ext>
                  </a:extLst>
                </a:gridCol>
                <a:gridCol w="493776">
                  <a:extLst>
                    <a:ext uri="{9D8B030D-6E8A-4147-A177-3AD203B41FA5}">
                      <a16:colId xmlns:a16="http://schemas.microsoft.com/office/drawing/2014/main" val="3935040100"/>
                    </a:ext>
                  </a:extLst>
                </a:gridCol>
                <a:gridCol w="493776">
                  <a:extLst>
                    <a:ext uri="{9D8B030D-6E8A-4147-A177-3AD203B41FA5}">
                      <a16:colId xmlns:a16="http://schemas.microsoft.com/office/drawing/2014/main" val="4174587043"/>
                    </a:ext>
                  </a:extLst>
                </a:gridCol>
                <a:gridCol w="493776">
                  <a:extLst>
                    <a:ext uri="{9D8B030D-6E8A-4147-A177-3AD203B41FA5}">
                      <a16:colId xmlns:a16="http://schemas.microsoft.com/office/drawing/2014/main" val="1313997090"/>
                    </a:ext>
                  </a:extLst>
                </a:gridCol>
                <a:gridCol w="493776">
                  <a:extLst>
                    <a:ext uri="{9D8B030D-6E8A-4147-A177-3AD203B41FA5}">
                      <a16:colId xmlns:a16="http://schemas.microsoft.com/office/drawing/2014/main" val="977176196"/>
                    </a:ext>
                  </a:extLst>
                </a:gridCol>
                <a:gridCol w="493776">
                  <a:extLst>
                    <a:ext uri="{9D8B030D-6E8A-4147-A177-3AD203B41FA5}">
                      <a16:colId xmlns:a16="http://schemas.microsoft.com/office/drawing/2014/main" val="1814239035"/>
                    </a:ext>
                  </a:extLst>
                </a:gridCol>
                <a:gridCol w="493776">
                  <a:extLst>
                    <a:ext uri="{9D8B030D-6E8A-4147-A177-3AD203B41FA5}">
                      <a16:colId xmlns:a16="http://schemas.microsoft.com/office/drawing/2014/main" val="3309985100"/>
                    </a:ext>
                  </a:extLst>
                </a:gridCol>
                <a:gridCol w="493776">
                  <a:extLst>
                    <a:ext uri="{9D8B030D-6E8A-4147-A177-3AD203B41FA5}">
                      <a16:colId xmlns:a16="http://schemas.microsoft.com/office/drawing/2014/main" val="37685382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3536798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 Motor Argentina S.A - 2021-02-16 10:01:27</a:t>
                      </a:r>
                      <a:r>
                        <a:rPr kumimoji="0" lang="es-ES" sz="1000" b="0" i="0" u="none" strike="noStrike" kern="1200" cap="none" spc="0" normalizeH="0" baseline="0" noProof="0">
                          <a:ln>
                            <a:noFill/>
                          </a:ln>
                          <a:solidFill>
                            <a:prstClr val="black"/>
                          </a:solidFill>
                          <a:effectLst/>
                          <a:uLnTx/>
                          <a:uFillTx/>
                          <a:latin typeface="+mn-lt"/>
                          <a:ea typeface="+mn-ea"/>
                          <a:cs typeface="+mn-cs"/>
                        </a:rPr>
                        <a:t>
 Feliz cumpleaños al campeón de todos los tiempos: Valentino Rossi 💛💛
¡Dejale tu saludos en los comentarios!
#valentinorossi #vr46 #happybirthday</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8551621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Yamaha Motor Argentina S.A - 2021-02-18 16:00:34</a:t>
                      </a:r>
                      <a:r>
                        <a:rPr kumimoji="0" lang="en-US" sz="1000" b="0" i="0" u="none" strike="noStrike" kern="1200" cap="none" spc="0" normalizeH="0" baseline="0" noProof="0">
                          <a:ln>
                            <a:noFill/>
                          </a:ln>
                          <a:solidFill>
                            <a:prstClr val="black"/>
                          </a:solidFill>
                          <a:effectLst/>
                          <a:uLnTx/>
                          <a:uFillTx/>
                          <a:latin typeface="+mn-lt"/>
                          <a:ea typeface="+mn-ea"/>
                          <a:cs typeface="+mn-cs"/>
                        </a:rPr>
                        <a:t>
 XT1200ZE Super Ténéré: diseñada para convertirse en la motocicleta de aventura más completa. Descubrila por completo y pedí cotización en: bit.ly/SuperTénéréXT1200ZE
.
.
#yamaha #supertenere #aventura #xt1200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744415394"/>
                  </a:ext>
                </a:extLst>
              </a:tr>
            </a:tbl>
          </a:graphicData>
        </a:graphic>
      </p:graphicFrame>
      <p:sp>
        <p:nvSpPr>
          <p:cNvPr id="4" name="Text Placeholder 3">
            <a:extLst>
              <a:ext uri="{FF2B5EF4-FFF2-40B4-BE49-F238E27FC236}">
                <a16:creationId xmlns:a16="http://schemas.microsoft.com/office/drawing/2014/main" id="{97D65139-872D-44BC-ADED-3BA3F636253D}"/>
              </a:ext>
            </a:extLst>
          </p:cNvPr>
          <p:cNvSpPr>
            <a:spLocks noGrp="1"/>
          </p:cNvSpPr>
          <p:nvPr>
            <p:ph type="body" sz="quarter" idx="14"/>
          </p:nvPr>
        </p:nvSpPr>
        <p:spPr/>
        <p:txBody>
          <a:bodyPr/>
          <a:lstStyle/>
          <a:p>
            <a:r>
              <a:rPr lang="en-US"/>
              <a:t>02/01/2021 - 02/28/2021</a:t>
            </a:r>
          </a:p>
        </p:txBody>
      </p:sp>
    </p:spTree>
    <p:extLst>
      <p:ext uri="{BB962C8B-B14F-4D97-AF65-F5344CB8AC3E}">
        <p14:creationId xmlns:p14="http://schemas.microsoft.com/office/powerpoint/2010/main" val="267430941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6C3A54-D232-4369-AC54-AC22A66BA012}"/>
              </a:ext>
            </a:extLst>
          </p:cNvPr>
          <p:cNvSpPr>
            <a:spLocks noGrp="1"/>
          </p:cNvSpPr>
          <p:nvPr>
            <p:ph type="title"/>
          </p:nvPr>
        </p:nvSpPr>
        <p:spPr/>
        <p:txBody>
          <a:bodyPr/>
          <a:lstStyle/>
          <a:p>
            <a:r>
              <a:rPr lang="en-US"/>
              <a:t>Facebook Post Table + Reactions | La Emilia - 13 of 16</a:t>
            </a:r>
          </a:p>
        </p:txBody>
      </p:sp>
      <p:graphicFrame>
        <p:nvGraphicFramePr>
          <p:cNvPr id="5" name="Table Placeholder 4">
            <a:extLst>
              <a:ext uri="{FF2B5EF4-FFF2-40B4-BE49-F238E27FC236}">
                <a16:creationId xmlns:a16="http://schemas.microsoft.com/office/drawing/2014/main" id="{9D0D03AB-5A94-4836-AF06-21A9107AE3B6}"/>
              </a:ext>
            </a:extLst>
          </p:cNvPr>
          <p:cNvGraphicFramePr>
            <a:graphicFrameLocks noGrp="1"/>
          </p:cNvGraphicFramePr>
          <p:nvPr>
            <p:ph type="tbl" sz="quarter" idx="13"/>
            <p:extLst>
              <p:ext uri="{D42A27DB-BD31-4B8C-83A1-F6EECF244321}">
                <p14:modId xmlns:p14="http://schemas.microsoft.com/office/powerpoint/2010/main" val="14404201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268845978"/>
                    </a:ext>
                  </a:extLst>
                </a:gridCol>
                <a:gridCol w="493776">
                  <a:extLst>
                    <a:ext uri="{9D8B030D-6E8A-4147-A177-3AD203B41FA5}">
                      <a16:colId xmlns:a16="http://schemas.microsoft.com/office/drawing/2014/main" val="2644504421"/>
                    </a:ext>
                  </a:extLst>
                </a:gridCol>
                <a:gridCol w="493776">
                  <a:extLst>
                    <a:ext uri="{9D8B030D-6E8A-4147-A177-3AD203B41FA5}">
                      <a16:colId xmlns:a16="http://schemas.microsoft.com/office/drawing/2014/main" val="1486290625"/>
                    </a:ext>
                  </a:extLst>
                </a:gridCol>
                <a:gridCol w="493776">
                  <a:extLst>
                    <a:ext uri="{9D8B030D-6E8A-4147-A177-3AD203B41FA5}">
                      <a16:colId xmlns:a16="http://schemas.microsoft.com/office/drawing/2014/main" val="1559701039"/>
                    </a:ext>
                  </a:extLst>
                </a:gridCol>
                <a:gridCol w="493776">
                  <a:extLst>
                    <a:ext uri="{9D8B030D-6E8A-4147-A177-3AD203B41FA5}">
                      <a16:colId xmlns:a16="http://schemas.microsoft.com/office/drawing/2014/main" val="2547116889"/>
                    </a:ext>
                  </a:extLst>
                </a:gridCol>
                <a:gridCol w="493776">
                  <a:extLst>
                    <a:ext uri="{9D8B030D-6E8A-4147-A177-3AD203B41FA5}">
                      <a16:colId xmlns:a16="http://schemas.microsoft.com/office/drawing/2014/main" val="1803014764"/>
                    </a:ext>
                  </a:extLst>
                </a:gridCol>
                <a:gridCol w="493776">
                  <a:extLst>
                    <a:ext uri="{9D8B030D-6E8A-4147-A177-3AD203B41FA5}">
                      <a16:colId xmlns:a16="http://schemas.microsoft.com/office/drawing/2014/main" val="4061909263"/>
                    </a:ext>
                  </a:extLst>
                </a:gridCol>
                <a:gridCol w="493776">
                  <a:extLst>
                    <a:ext uri="{9D8B030D-6E8A-4147-A177-3AD203B41FA5}">
                      <a16:colId xmlns:a16="http://schemas.microsoft.com/office/drawing/2014/main" val="4260111715"/>
                    </a:ext>
                  </a:extLst>
                </a:gridCol>
                <a:gridCol w="493776">
                  <a:extLst>
                    <a:ext uri="{9D8B030D-6E8A-4147-A177-3AD203B41FA5}">
                      <a16:colId xmlns:a16="http://schemas.microsoft.com/office/drawing/2014/main" val="3588422263"/>
                    </a:ext>
                  </a:extLst>
                </a:gridCol>
                <a:gridCol w="493776">
                  <a:extLst>
                    <a:ext uri="{9D8B030D-6E8A-4147-A177-3AD203B41FA5}">
                      <a16:colId xmlns:a16="http://schemas.microsoft.com/office/drawing/2014/main" val="3952118697"/>
                    </a:ext>
                  </a:extLst>
                </a:gridCol>
                <a:gridCol w="493776">
                  <a:extLst>
                    <a:ext uri="{9D8B030D-6E8A-4147-A177-3AD203B41FA5}">
                      <a16:colId xmlns:a16="http://schemas.microsoft.com/office/drawing/2014/main" val="36672209"/>
                    </a:ext>
                  </a:extLst>
                </a:gridCol>
                <a:gridCol w="493776">
                  <a:extLst>
                    <a:ext uri="{9D8B030D-6E8A-4147-A177-3AD203B41FA5}">
                      <a16:colId xmlns:a16="http://schemas.microsoft.com/office/drawing/2014/main" val="28983644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8076551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Bajaj Argentina - 2021-02-09 23:05:19</a:t>
                      </a:r>
                      <a:r>
                        <a:rPr kumimoji="0" lang="es-ES" sz="1000" b="0" i="0" u="none" strike="noStrike" kern="1200" cap="none" spc="0" normalizeH="0" baseline="0" noProof="0">
                          <a:ln>
                            <a:noFill/>
                          </a:ln>
                          <a:solidFill>
                            <a:prstClr val="black"/>
                          </a:solidFill>
                          <a:effectLst/>
                          <a:uLnTx/>
                          <a:uFillTx/>
                          <a:latin typeface="+mn-lt"/>
                          <a:ea typeface="+mn-ea"/>
                          <a:cs typeface="+mn-cs"/>
                        </a:rPr>
                        <a:t>
 Preparate para vivir nuevas historias y nuevos caminos. 
Llega la nueva Dominar D250 de Bajaj.
El lanzamiento del año.
Bajaj, sabia decisión.
Consultá precios y planes de financiación
en el link de la bio.
#BajajArgentina #Motos #Dominar250</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664677546"/>
                  </a:ext>
                </a:extLst>
              </a:tr>
            </a:tbl>
          </a:graphicData>
        </a:graphic>
      </p:graphicFrame>
      <p:sp>
        <p:nvSpPr>
          <p:cNvPr id="4" name="Text Placeholder 3">
            <a:extLst>
              <a:ext uri="{FF2B5EF4-FFF2-40B4-BE49-F238E27FC236}">
                <a16:creationId xmlns:a16="http://schemas.microsoft.com/office/drawing/2014/main" id="{46CD14CF-90ED-4206-9CD9-43868D8D0452}"/>
              </a:ext>
            </a:extLst>
          </p:cNvPr>
          <p:cNvSpPr>
            <a:spLocks noGrp="1"/>
          </p:cNvSpPr>
          <p:nvPr>
            <p:ph type="body" sz="quarter" idx="14"/>
          </p:nvPr>
        </p:nvSpPr>
        <p:spPr/>
        <p:txBody>
          <a:bodyPr/>
          <a:lstStyle/>
          <a:p>
            <a:r>
              <a:rPr lang="en-US"/>
              <a:t>02/01/2021 - 02/28/2021</a:t>
            </a:r>
          </a:p>
        </p:txBody>
      </p:sp>
    </p:spTree>
    <p:extLst>
      <p:ext uri="{BB962C8B-B14F-4D97-AF65-F5344CB8AC3E}">
        <p14:creationId xmlns:p14="http://schemas.microsoft.com/office/powerpoint/2010/main" val="80919365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10F5FF-2F0D-4F98-8C3E-C6AC0761875B}"/>
              </a:ext>
            </a:extLst>
          </p:cNvPr>
          <p:cNvSpPr>
            <a:spLocks noGrp="1"/>
          </p:cNvSpPr>
          <p:nvPr>
            <p:ph type="title"/>
          </p:nvPr>
        </p:nvSpPr>
        <p:spPr/>
        <p:txBody>
          <a:bodyPr/>
          <a:lstStyle/>
          <a:p>
            <a:r>
              <a:rPr lang="en-US"/>
              <a:t>Facebook Post Table + Reactions | La Emilia - 14 of 16</a:t>
            </a:r>
          </a:p>
        </p:txBody>
      </p:sp>
      <p:graphicFrame>
        <p:nvGraphicFramePr>
          <p:cNvPr id="5" name="Table Placeholder 4">
            <a:extLst>
              <a:ext uri="{FF2B5EF4-FFF2-40B4-BE49-F238E27FC236}">
                <a16:creationId xmlns:a16="http://schemas.microsoft.com/office/drawing/2014/main" id="{9FBEABFA-9DBF-4127-B8EB-E64DA5036406}"/>
              </a:ext>
            </a:extLst>
          </p:cNvPr>
          <p:cNvGraphicFramePr>
            <a:graphicFrameLocks noGrp="1"/>
          </p:cNvGraphicFramePr>
          <p:nvPr>
            <p:ph type="tbl" sz="quarter" idx="13"/>
            <p:extLst>
              <p:ext uri="{D42A27DB-BD31-4B8C-83A1-F6EECF244321}">
                <p14:modId xmlns:p14="http://schemas.microsoft.com/office/powerpoint/2010/main" val="8660973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954181501"/>
                    </a:ext>
                  </a:extLst>
                </a:gridCol>
                <a:gridCol w="493776">
                  <a:extLst>
                    <a:ext uri="{9D8B030D-6E8A-4147-A177-3AD203B41FA5}">
                      <a16:colId xmlns:a16="http://schemas.microsoft.com/office/drawing/2014/main" val="2786740929"/>
                    </a:ext>
                  </a:extLst>
                </a:gridCol>
                <a:gridCol w="493776">
                  <a:extLst>
                    <a:ext uri="{9D8B030D-6E8A-4147-A177-3AD203B41FA5}">
                      <a16:colId xmlns:a16="http://schemas.microsoft.com/office/drawing/2014/main" val="618419623"/>
                    </a:ext>
                  </a:extLst>
                </a:gridCol>
                <a:gridCol w="493776">
                  <a:extLst>
                    <a:ext uri="{9D8B030D-6E8A-4147-A177-3AD203B41FA5}">
                      <a16:colId xmlns:a16="http://schemas.microsoft.com/office/drawing/2014/main" val="3074911206"/>
                    </a:ext>
                  </a:extLst>
                </a:gridCol>
                <a:gridCol w="493776">
                  <a:extLst>
                    <a:ext uri="{9D8B030D-6E8A-4147-A177-3AD203B41FA5}">
                      <a16:colId xmlns:a16="http://schemas.microsoft.com/office/drawing/2014/main" val="4039099700"/>
                    </a:ext>
                  </a:extLst>
                </a:gridCol>
                <a:gridCol w="493776">
                  <a:extLst>
                    <a:ext uri="{9D8B030D-6E8A-4147-A177-3AD203B41FA5}">
                      <a16:colId xmlns:a16="http://schemas.microsoft.com/office/drawing/2014/main" val="2296256575"/>
                    </a:ext>
                  </a:extLst>
                </a:gridCol>
                <a:gridCol w="493776">
                  <a:extLst>
                    <a:ext uri="{9D8B030D-6E8A-4147-A177-3AD203B41FA5}">
                      <a16:colId xmlns:a16="http://schemas.microsoft.com/office/drawing/2014/main" val="1975998408"/>
                    </a:ext>
                  </a:extLst>
                </a:gridCol>
                <a:gridCol w="493776">
                  <a:extLst>
                    <a:ext uri="{9D8B030D-6E8A-4147-A177-3AD203B41FA5}">
                      <a16:colId xmlns:a16="http://schemas.microsoft.com/office/drawing/2014/main" val="1506739629"/>
                    </a:ext>
                  </a:extLst>
                </a:gridCol>
                <a:gridCol w="493776">
                  <a:extLst>
                    <a:ext uri="{9D8B030D-6E8A-4147-A177-3AD203B41FA5}">
                      <a16:colId xmlns:a16="http://schemas.microsoft.com/office/drawing/2014/main" val="840473875"/>
                    </a:ext>
                  </a:extLst>
                </a:gridCol>
                <a:gridCol w="493776">
                  <a:extLst>
                    <a:ext uri="{9D8B030D-6E8A-4147-A177-3AD203B41FA5}">
                      <a16:colId xmlns:a16="http://schemas.microsoft.com/office/drawing/2014/main" val="3659596969"/>
                    </a:ext>
                  </a:extLst>
                </a:gridCol>
                <a:gridCol w="493776">
                  <a:extLst>
                    <a:ext uri="{9D8B030D-6E8A-4147-A177-3AD203B41FA5}">
                      <a16:colId xmlns:a16="http://schemas.microsoft.com/office/drawing/2014/main" val="712626959"/>
                    </a:ext>
                  </a:extLst>
                </a:gridCol>
                <a:gridCol w="493776">
                  <a:extLst>
                    <a:ext uri="{9D8B030D-6E8A-4147-A177-3AD203B41FA5}">
                      <a16:colId xmlns:a16="http://schemas.microsoft.com/office/drawing/2014/main" val="33033787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0386271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 Motor Argentina S.A - 2021-02-03 10:45:32</a:t>
                      </a:r>
                      <a:r>
                        <a:rPr kumimoji="0" lang="es-ES" sz="1000" b="0" i="0" u="none" strike="noStrike" kern="1200" cap="none" spc="0" normalizeH="0" baseline="0" noProof="0">
                          <a:ln>
                            <a:noFill/>
                          </a:ln>
                          <a:solidFill>
                            <a:prstClr val="black"/>
                          </a:solidFill>
                          <a:effectLst/>
                          <a:uLnTx/>
                          <a:uFillTx/>
                          <a:latin typeface="+mn-lt"/>
                          <a:ea typeface="+mn-ea"/>
                          <a:cs typeface="+mn-cs"/>
                        </a:rPr>
                        <a:t>
 Seguridad y tecnología se encuentran para superar cualquier terreno: Nueva XTZ250 ABS.
Conocé más sobre los nuevos modelos Yamaha en: bit.ly/XTZSeries
.
.
#TransporteIdeal #ViajaSeguro #MoveteConYamaha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16867326"/>
                  </a:ext>
                </a:extLst>
              </a:tr>
            </a:tbl>
          </a:graphicData>
        </a:graphic>
      </p:graphicFrame>
      <p:sp>
        <p:nvSpPr>
          <p:cNvPr id="4" name="Text Placeholder 3">
            <a:extLst>
              <a:ext uri="{FF2B5EF4-FFF2-40B4-BE49-F238E27FC236}">
                <a16:creationId xmlns:a16="http://schemas.microsoft.com/office/drawing/2014/main" id="{F3771596-8E24-4552-8627-95F39E7C28CE}"/>
              </a:ext>
            </a:extLst>
          </p:cNvPr>
          <p:cNvSpPr>
            <a:spLocks noGrp="1"/>
          </p:cNvSpPr>
          <p:nvPr>
            <p:ph type="body" sz="quarter" idx="14"/>
          </p:nvPr>
        </p:nvSpPr>
        <p:spPr/>
        <p:txBody>
          <a:bodyPr/>
          <a:lstStyle/>
          <a:p>
            <a:r>
              <a:rPr lang="en-US"/>
              <a:t>02/01/2021 - 02/28/2021</a:t>
            </a:r>
          </a:p>
        </p:txBody>
      </p:sp>
    </p:spTree>
    <p:extLst>
      <p:ext uri="{BB962C8B-B14F-4D97-AF65-F5344CB8AC3E}">
        <p14:creationId xmlns:p14="http://schemas.microsoft.com/office/powerpoint/2010/main" val="56316434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24258E-7532-4D98-AD98-6EFF4BA9164D}"/>
              </a:ext>
            </a:extLst>
          </p:cNvPr>
          <p:cNvSpPr>
            <a:spLocks noGrp="1"/>
          </p:cNvSpPr>
          <p:nvPr>
            <p:ph type="title"/>
          </p:nvPr>
        </p:nvSpPr>
        <p:spPr/>
        <p:txBody>
          <a:bodyPr/>
          <a:lstStyle/>
          <a:p>
            <a:r>
              <a:rPr lang="en-US"/>
              <a:t>Facebook Post Table + Reactions | La Emilia - 15 of 16</a:t>
            </a:r>
          </a:p>
        </p:txBody>
      </p:sp>
      <p:graphicFrame>
        <p:nvGraphicFramePr>
          <p:cNvPr id="5" name="Table Placeholder 4">
            <a:extLst>
              <a:ext uri="{FF2B5EF4-FFF2-40B4-BE49-F238E27FC236}">
                <a16:creationId xmlns:a16="http://schemas.microsoft.com/office/drawing/2014/main" id="{B147FB16-3CE4-4B79-A76A-11E82A94E25C}"/>
              </a:ext>
            </a:extLst>
          </p:cNvPr>
          <p:cNvGraphicFramePr>
            <a:graphicFrameLocks noGrp="1"/>
          </p:cNvGraphicFramePr>
          <p:nvPr>
            <p:ph type="tbl" sz="quarter" idx="13"/>
            <p:extLst>
              <p:ext uri="{D42A27DB-BD31-4B8C-83A1-F6EECF244321}">
                <p14:modId xmlns:p14="http://schemas.microsoft.com/office/powerpoint/2010/main" val="16830766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123011633"/>
                    </a:ext>
                  </a:extLst>
                </a:gridCol>
                <a:gridCol w="493776">
                  <a:extLst>
                    <a:ext uri="{9D8B030D-6E8A-4147-A177-3AD203B41FA5}">
                      <a16:colId xmlns:a16="http://schemas.microsoft.com/office/drawing/2014/main" val="1314261003"/>
                    </a:ext>
                  </a:extLst>
                </a:gridCol>
                <a:gridCol w="493776">
                  <a:extLst>
                    <a:ext uri="{9D8B030D-6E8A-4147-A177-3AD203B41FA5}">
                      <a16:colId xmlns:a16="http://schemas.microsoft.com/office/drawing/2014/main" val="148579058"/>
                    </a:ext>
                  </a:extLst>
                </a:gridCol>
                <a:gridCol w="493776">
                  <a:extLst>
                    <a:ext uri="{9D8B030D-6E8A-4147-A177-3AD203B41FA5}">
                      <a16:colId xmlns:a16="http://schemas.microsoft.com/office/drawing/2014/main" val="2069760144"/>
                    </a:ext>
                  </a:extLst>
                </a:gridCol>
                <a:gridCol w="493776">
                  <a:extLst>
                    <a:ext uri="{9D8B030D-6E8A-4147-A177-3AD203B41FA5}">
                      <a16:colId xmlns:a16="http://schemas.microsoft.com/office/drawing/2014/main" val="2488590861"/>
                    </a:ext>
                  </a:extLst>
                </a:gridCol>
                <a:gridCol w="493776">
                  <a:extLst>
                    <a:ext uri="{9D8B030D-6E8A-4147-A177-3AD203B41FA5}">
                      <a16:colId xmlns:a16="http://schemas.microsoft.com/office/drawing/2014/main" val="1651342205"/>
                    </a:ext>
                  </a:extLst>
                </a:gridCol>
                <a:gridCol w="493776">
                  <a:extLst>
                    <a:ext uri="{9D8B030D-6E8A-4147-A177-3AD203B41FA5}">
                      <a16:colId xmlns:a16="http://schemas.microsoft.com/office/drawing/2014/main" val="3362089496"/>
                    </a:ext>
                  </a:extLst>
                </a:gridCol>
                <a:gridCol w="493776">
                  <a:extLst>
                    <a:ext uri="{9D8B030D-6E8A-4147-A177-3AD203B41FA5}">
                      <a16:colId xmlns:a16="http://schemas.microsoft.com/office/drawing/2014/main" val="3832905210"/>
                    </a:ext>
                  </a:extLst>
                </a:gridCol>
                <a:gridCol w="493776">
                  <a:extLst>
                    <a:ext uri="{9D8B030D-6E8A-4147-A177-3AD203B41FA5}">
                      <a16:colId xmlns:a16="http://schemas.microsoft.com/office/drawing/2014/main" val="4006687104"/>
                    </a:ext>
                  </a:extLst>
                </a:gridCol>
                <a:gridCol w="493776">
                  <a:extLst>
                    <a:ext uri="{9D8B030D-6E8A-4147-A177-3AD203B41FA5}">
                      <a16:colId xmlns:a16="http://schemas.microsoft.com/office/drawing/2014/main" val="2895278307"/>
                    </a:ext>
                  </a:extLst>
                </a:gridCol>
                <a:gridCol w="493776">
                  <a:extLst>
                    <a:ext uri="{9D8B030D-6E8A-4147-A177-3AD203B41FA5}">
                      <a16:colId xmlns:a16="http://schemas.microsoft.com/office/drawing/2014/main" val="2117495782"/>
                    </a:ext>
                  </a:extLst>
                </a:gridCol>
                <a:gridCol w="493776">
                  <a:extLst>
                    <a:ext uri="{9D8B030D-6E8A-4147-A177-3AD203B41FA5}">
                      <a16:colId xmlns:a16="http://schemas.microsoft.com/office/drawing/2014/main" val="1340912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216680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 Motor Argentina S.A - 2021-02-17 18:00:32</a:t>
                      </a:r>
                      <a:r>
                        <a:rPr kumimoji="0" lang="es-ES" sz="1000" b="0" i="0" u="none" strike="noStrike" kern="1200" cap="none" spc="0" normalizeH="0" baseline="0" noProof="0">
                          <a:ln>
                            <a:noFill/>
                          </a:ln>
                          <a:solidFill>
                            <a:prstClr val="black"/>
                          </a:solidFill>
                          <a:effectLst/>
                          <a:uLnTx/>
                          <a:uFillTx/>
                          <a:latin typeface="+mn-lt"/>
                          <a:ea typeface="+mn-ea"/>
                          <a:cs typeface="+mn-cs"/>
                        </a:rPr>
                        <a:t>
 La FZ-S Disco se renueva incluyendo ahora freno a disco en ambas ruedas.
Conoce más sobre este modelo ingresando en: bit.ly/YamahaFZSDisco
.
.
#TransporteIdeal #ViajaSeguro #MoveteConYamaha #FZSDisco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18307152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Honda Argentina - 2021-02-25 11:21:43</a:t>
                      </a:r>
                      <a:r>
                        <a:rPr kumimoji="0" lang="es-ES" sz="1000" b="0" i="0" u="none" strike="noStrike" kern="1200" cap="none" spc="0" normalizeH="0" baseline="0" noProof="0">
                          <a:ln>
                            <a:noFill/>
                          </a:ln>
                          <a:solidFill>
                            <a:prstClr val="black"/>
                          </a:solidFill>
                          <a:effectLst/>
                          <a:uLnTx/>
                          <a:uFillTx/>
                          <a:latin typeface="+mn-lt"/>
                          <a:ea typeface="+mn-ea"/>
                          <a:cs typeface="+mn-cs"/>
                        </a:rPr>
                        <a:t>
 Preparate para cabalgar las pampas de cemento en la nueva GLH150. Fiel, confiable, con gran capacidad de carga, maniobrabilidad y rendimiento. GAUCHA. Acercate a cualquier concesionario Honda y hacé tu prueba de manejo. 
Conoce más en http://bit.ly/2ZMgcKG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726746914"/>
                  </a:ext>
                </a:extLst>
              </a:tr>
            </a:tbl>
          </a:graphicData>
        </a:graphic>
      </p:graphicFrame>
      <p:sp>
        <p:nvSpPr>
          <p:cNvPr id="4" name="Text Placeholder 3">
            <a:extLst>
              <a:ext uri="{FF2B5EF4-FFF2-40B4-BE49-F238E27FC236}">
                <a16:creationId xmlns:a16="http://schemas.microsoft.com/office/drawing/2014/main" id="{068A7A07-62EC-4C04-808B-2CCE1B7B0ED2}"/>
              </a:ext>
            </a:extLst>
          </p:cNvPr>
          <p:cNvSpPr>
            <a:spLocks noGrp="1"/>
          </p:cNvSpPr>
          <p:nvPr>
            <p:ph type="body" sz="quarter" idx="14"/>
          </p:nvPr>
        </p:nvSpPr>
        <p:spPr/>
        <p:txBody>
          <a:bodyPr/>
          <a:lstStyle/>
          <a:p>
            <a:r>
              <a:rPr lang="en-US"/>
              <a:t>02/01/2021 - 02/28/2021</a:t>
            </a:r>
          </a:p>
        </p:txBody>
      </p:sp>
    </p:spTree>
    <p:extLst>
      <p:ext uri="{BB962C8B-B14F-4D97-AF65-F5344CB8AC3E}">
        <p14:creationId xmlns:p14="http://schemas.microsoft.com/office/powerpoint/2010/main" val="90854971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27061B-4002-4B7A-ABAA-2F73DE35401A}"/>
              </a:ext>
            </a:extLst>
          </p:cNvPr>
          <p:cNvSpPr>
            <a:spLocks noGrp="1"/>
          </p:cNvSpPr>
          <p:nvPr>
            <p:ph type="title"/>
          </p:nvPr>
        </p:nvSpPr>
        <p:spPr/>
        <p:txBody>
          <a:bodyPr/>
          <a:lstStyle/>
          <a:p>
            <a:r>
              <a:rPr lang="en-US"/>
              <a:t>Facebook Post Table + Reactions | La Emilia - 16 of 16</a:t>
            </a:r>
          </a:p>
        </p:txBody>
      </p:sp>
      <p:graphicFrame>
        <p:nvGraphicFramePr>
          <p:cNvPr id="5" name="Table Placeholder 4">
            <a:extLst>
              <a:ext uri="{FF2B5EF4-FFF2-40B4-BE49-F238E27FC236}">
                <a16:creationId xmlns:a16="http://schemas.microsoft.com/office/drawing/2014/main" id="{BBDC8250-8590-4B38-B939-DE74B857592B}"/>
              </a:ext>
            </a:extLst>
          </p:cNvPr>
          <p:cNvGraphicFramePr>
            <a:graphicFrameLocks noGrp="1"/>
          </p:cNvGraphicFramePr>
          <p:nvPr>
            <p:ph type="tbl" sz="quarter" idx="13"/>
            <p:extLst>
              <p:ext uri="{D42A27DB-BD31-4B8C-83A1-F6EECF244321}">
                <p14:modId xmlns:p14="http://schemas.microsoft.com/office/powerpoint/2010/main" val="8657041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91460562"/>
                    </a:ext>
                  </a:extLst>
                </a:gridCol>
                <a:gridCol w="493776">
                  <a:extLst>
                    <a:ext uri="{9D8B030D-6E8A-4147-A177-3AD203B41FA5}">
                      <a16:colId xmlns:a16="http://schemas.microsoft.com/office/drawing/2014/main" val="522189549"/>
                    </a:ext>
                  </a:extLst>
                </a:gridCol>
                <a:gridCol w="493776">
                  <a:extLst>
                    <a:ext uri="{9D8B030D-6E8A-4147-A177-3AD203B41FA5}">
                      <a16:colId xmlns:a16="http://schemas.microsoft.com/office/drawing/2014/main" val="262493780"/>
                    </a:ext>
                  </a:extLst>
                </a:gridCol>
                <a:gridCol w="493776">
                  <a:extLst>
                    <a:ext uri="{9D8B030D-6E8A-4147-A177-3AD203B41FA5}">
                      <a16:colId xmlns:a16="http://schemas.microsoft.com/office/drawing/2014/main" val="1851994721"/>
                    </a:ext>
                  </a:extLst>
                </a:gridCol>
                <a:gridCol w="493776">
                  <a:extLst>
                    <a:ext uri="{9D8B030D-6E8A-4147-A177-3AD203B41FA5}">
                      <a16:colId xmlns:a16="http://schemas.microsoft.com/office/drawing/2014/main" val="1515608160"/>
                    </a:ext>
                  </a:extLst>
                </a:gridCol>
                <a:gridCol w="493776">
                  <a:extLst>
                    <a:ext uri="{9D8B030D-6E8A-4147-A177-3AD203B41FA5}">
                      <a16:colId xmlns:a16="http://schemas.microsoft.com/office/drawing/2014/main" val="4127392459"/>
                    </a:ext>
                  </a:extLst>
                </a:gridCol>
                <a:gridCol w="493776">
                  <a:extLst>
                    <a:ext uri="{9D8B030D-6E8A-4147-A177-3AD203B41FA5}">
                      <a16:colId xmlns:a16="http://schemas.microsoft.com/office/drawing/2014/main" val="4288355855"/>
                    </a:ext>
                  </a:extLst>
                </a:gridCol>
                <a:gridCol w="493776">
                  <a:extLst>
                    <a:ext uri="{9D8B030D-6E8A-4147-A177-3AD203B41FA5}">
                      <a16:colId xmlns:a16="http://schemas.microsoft.com/office/drawing/2014/main" val="1384128446"/>
                    </a:ext>
                  </a:extLst>
                </a:gridCol>
                <a:gridCol w="493776">
                  <a:extLst>
                    <a:ext uri="{9D8B030D-6E8A-4147-A177-3AD203B41FA5}">
                      <a16:colId xmlns:a16="http://schemas.microsoft.com/office/drawing/2014/main" val="2455479676"/>
                    </a:ext>
                  </a:extLst>
                </a:gridCol>
                <a:gridCol w="493776">
                  <a:extLst>
                    <a:ext uri="{9D8B030D-6E8A-4147-A177-3AD203B41FA5}">
                      <a16:colId xmlns:a16="http://schemas.microsoft.com/office/drawing/2014/main" val="3961293142"/>
                    </a:ext>
                  </a:extLst>
                </a:gridCol>
                <a:gridCol w="493776">
                  <a:extLst>
                    <a:ext uri="{9D8B030D-6E8A-4147-A177-3AD203B41FA5}">
                      <a16:colId xmlns:a16="http://schemas.microsoft.com/office/drawing/2014/main" val="731644328"/>
                    </a:ext>
                  </a:extLst>
                </a:gridCol>
                <a:gridCol w="493776">
                  <a:extLst>
                    <a:ext uri="{9D8B030D-6E8A-4147-A177-3AD203B41FA5}">
                      <a16:colId xmlns:a16="http://schemas.microsoft.com/office/drawing/2014/main" val="34717831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1216995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mn-lt"/>
                          <a:ea typeface="+mn-ea"/>
                          <a:cs typeface="+mn-cs"/>
                        </a:rPr>
                        <a:t>Benelli - 2021-02-01 20:35:03</a:t>
                      </a:r>
                      <a:r>
                        <a:rPr kumimoji="0" lang="it-IT" sz="1000" b="0" i="0" u="none" strike="noStrike" kern="1200" cap="none" spc="0" normalizeH="0" baseline="0" noProof="0">
                          <a:ln>
                            <a:noFill/>
                          </a:ln>
                          <a:solidFill>
                            <a:prstClr val="black"/>
                          </a:solidFill>
                          <a:effectLst/>
                          <a:uLnTx/>
                          <a:uFillTx/>
                          <a:latin typeface="+mn-lt"/>
                          <a:ea typeface="+mn-ea"/>
                          <a:cs typeface="+mn-cs"/>
                        </a:rPr>
                        <a:t>
 Una nueva Benelli. Preparate para lo que se viene...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4829541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 Motor Argentina S.A - 2021-02-19 16:00:01</a:t>
                      </a:r>
                      <a:r>
                        <a:rPr kumimoji="0" lang="es-ES" sz="1000" b="0" i="0" u="none" strike="noStrike" kern="1200" cap="none" spc="0" normalizeH="0" baseline="0" noProof="0">
                          <a:ln>
                            <a:noFill/>
                          </a:ln>
                          <a:solidFill>
                            <a:prstClr val="black"/>
                          </a:solidFill>
                          <a:effectLst/>
                          <a:uLnTx/>
                          <a:uFillTx/>
                          <a:latin typeface="+mn-lt"/>
                          <a:ea typeface="+mn-ea"/>
                          <a:cs typeface="+mn-cs"/>
                        </a:rPr>
                        <a:t>
 Yamaha MT-03 se renueva y vuelve con todo. Conocé más sobre este referente absoluto de la categoría que evolucionó en diseño y equipamiento. Pedí tu cotización en bit.ly/MT-03-Yamaha
.
#MT03 #YamahaMT03 #TransporteIdeal #ViajaSeguro #MoveteConYamaha #Yamaha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500075643"/>
                  </a:ext>
                </a:extLst>
              </a:tr>
            </a:tbl>
          </a:graphicData>
        </a:graphic>
      </p:graphicFrame>
      <p:sp>
        <p:nvSpPr>
          <p:cNvPr id="4" name="Text Placeholder 3">
            <a:extLst>
              <a:ext uri="{FF2B5EF4-FFF2-40B4-BE49-F238E27FC236}">
                <a16:creationId xmlns:a16="http://schemas.microsoft.com/office/drawing/2014/main" id="{252B74DF-5573-46EE-8DFF-B445722ED6F9}"/>
              </a:ext>
            </a:extLst>
          </p:cNvPr>
          <p:cNvSpPr>
            <a:spLocks noGrp="1"/>
          </p:cNvSpPr>
          <p:nvPr>
            <p:ph type="body" sz="quarter" idx="14"/>
          </p:nvPr>
        </p:nvSpPr>
        <p:spPr/>
        <p:txBody>
          <a:bodyPr/>
          <a:lstStyle/>
          <a:p>
            <a:r>
              <a:rPr lang="en-US"/>
              <a:t>02/01/2021 - 02/28/2021</a:t>
            </a:r>
          </a:p>
        </p:txBody>
      </p:sp>
    </p:spTree>
    <p:extLst>
      <p:ext uri="{BB962C8B-B14F-4D97-AF65-F5344CB8AC3E}">
        <p14:creationId xmlns:p14="http://schemas.microsoft.com/office/powerpoint/2010/main" val="90201805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13750B-2DFC-4F21-8CFA-EE72ABF6B7B0}"/>
              </a:ext>
            </a:extLst>
          </p:cNvPr>
          <p:cNvSpPr>
            <a:spLocks noGrp="1"/>
          </p:cNvSpPr>
          <p:nvPr>
            <p:ph type="title"/>
          </p:nvPr>
        </p:nvSpPr>
        <p:spPr/>
        <p:txBody>
          <a:bodyPr/>
          <a:lstStyle/>
          <a:p>
            <a:r>
              <a:rPr lang="en-US"/>
              <a:t>Facebook User Posts | La Emilia</a:t>
            </a:r>
          </a:p>
        </p:txBody>
      </p:sp>
      <p:graphicFrame>
        <p:nvGraphicFramePr>
          <p:cNvPr id="6" name="Chart Placeholder 5">
            <a:extLst>
              <a:ext uri="{FF2B5EF4-FFF2-40B4-BE49-F238E27FC236}">
                <a16:creationId xmlns:a16="http://schemas.microsoft.com/office/drawing/2014/main" id="{C684C4F3-D7B9-4F56-9C9E-BB03B241B68B}"/>
              </a:ext>
            </a:extLst>
          </p:cNvPr>
          <p:cNvGraphicFramePr>
            <a:graphicFrameLocks noGrp="1"/>
          </p:cNvGraphicFramePr>
          <p:nvPr>
            <p:ph type="chart" sz="quarter" idx="13"/>
            <p:extLst>
              <p:ext uri="{D42A27DB-BD31-4B8C-83A1-F6EECF244321}">
                <p14:modId xmlns:p14="http://schemas.microsoft.com/office/powerpoint/2010/main" val="30928008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21E4557-1862-47CD-8E89-A5F476B51EEA}"/>
              </a:ext>
            </a:extLst>
          </p:cNvPr>
          <p:cNvSpPr>
            <a:spLocks noGrp="1"/>
          </p:cNvSpPr>
          <p:nvPr>
            <p:ph type="body" sz="quarter" idx="14"/>
          </p:nvPr>
        </p:nvSpPr>
        <p:spPr/>
        <p:txBody>
          <a:bodyPr/>
          <a:lstStyle/>
          <a:p>
            <a:r>
              <a:rPr lang="en-US"/>
              <a:t>02/01/2021 - 02/28/2021</a:t>
            </a:r>
          </a:p>
        </p:txBody>
      </p:sp>
      <p:sp>
        <p:nvSpPr>
          <p:cNvPr id="5" name="Footer Placeholder 4">
            <a:extLst>
              <a:ext uri="{FF2B5EF4-FFF2-40B4-BE49-F238E27FC236}">
                <a16:creationId xmlns:a16="http://schemas.microsoft.com/office/drawing/2014/main" id="{7911288E-ADAD-4F17-BC36-9235D9DFC5A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4273516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8468B2-842B-462B-A0B6-979F19A788F6}"/>
              </a:ext>
            </a:extLst>
          </p:cNvPr>
          <p:cNvSpPr>
            <a:spLocks noGrp="1"/>
          </p:cNvSpPr>
          <p:nvPr>
            <p:ph type="title"/>
          </p:nvPr>
        </p:nvSpPr>
        <p:spPr/>
        <p:txBody>
          <a:bodyPr/>
          <a:lstStyle/>
          <a:p>
            <a:r>
              <a:rPr lang="en-US"/>
              <a:t>Facebook User Posts Table | La Emilia</a:t>
            </a:r>
          </a:p>
        </p:txBody>
      </p:sp>
      <p:graphicFrame>
        <p:nvGraphicFramePr>
          <p:cNvPr id="5" name="Table Placeholder 4">
            <a:extLst>
              <a:ext uri="{FF2B5EF4-FFF2-40B4-BE49-F238E27FC236}">
                <a16:creationId xmlns:a16="http://schemas.microsoft.com/office/drawing/2014/main" id="{67E94B02-A285-4889-BB7D-45B258D01ECB}"/>
              </a:ext>
            </a:extLst>
          </p:cNvPr>
          <p:cNvGraphicFramePr>
            <a:graphicFrameLocks noGrp="1"/>
          </p:cNvGraphicFramePr>
          <p:nvPr>
            <p:ph type="tbl" sz="quarter" idx="13"/>
            <p:extLst>
              <p:ext uri="{D42A27DB-BD31-4B8C-83A1-F6EECF244321}">
                <p14:modId xmlns:p14="http://schemas.microsoft.com/office/powerpoint/2010/main" val="8367754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456432">
                  <a:extLst>
                    <a:ext uri="{9D8B030D-6E8A-4147-A177-3AD203B41FA5}">
                      <a16:colId xmlns:a16="http://schemas.microsoft.com/office/drawing/2014/main" val="2132816145"/>
                    </a:ext>
                  </a:extLst>
                </a:gridCol>
                <a:gridCol w="1152144">
                  <a:extLst>
                    <a:ext uri="{9D8B030D-6E8A-4147-A177-3AD203B41FA5}">
                      <a16:colId xmlns:a16="http://schemas.microsoft.com/office/drawing/2014/main" val="2509792316"/>
                    </a:ext>
                  </a:extLst>
                </a:gridCol>
                <a:gridCol w="1152144">
                  <a:extLst>
                    <a:ext uri="{9D8B030D-6E8A-4147-A177-3AD203B41FA5}">
                      <a16:colId xmlns:a16="http://schemas.microsoft.com/office/drawing/2014/main" val="3260029101"/>
                    </a:ext>
                  </a:extLst>
                </a:gridCol>
                <a:gridCol w="1152144">
                  <a:extLst>
                    <a:ext uri="{9D8B030D-6E8A-4147-A177-3AD203B41FA5}">
                      <a16:colId xmlns:a16="http://schemas.microsoft.com/office/drawing/2014/main" val="197515151"/>
                    </a:ext>
                  </a:extLst>
                </a:gridCol>
                <a:gridCol w="1152144">
                  <a:extLst>
                    <a:ext uri="{9D8B030D-6E8A-4147-A177-3AD203B41FA5}">
                      <a16:colId xmlns:a16="http://schemas.microsoft.com/office/drawing/2014/main" val="2080498702"/>
                    </a:ext>
                  </a:extLst>
                </a:gridCol>
              </a:tblGrid>
              <a:tr h="370840">
                <a:tc>
                  <a:txBody>
                    <a:bodyPr/>
                    <a:lstStyle/>
                    <a:p>
                      <a:r>
                        <a:rPr lang="en-US" sz="1000"/>
                        <a:t>Post</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Type</a:t>
                      </a:r>
                    </a:p>
                  </a:txBody>
                  <a:tcPr/>
                </a:tc>
                <a:extLst>
                  <a:ext uri="{0D108BD9-81ED-4DB2-BD59-A6C34878D82A}">
                    <a16:rowId xmlns:a16="http://schemas.microsoft.com/office/drawing/2014/main" val="1125795700"/>
                  </a:ext>
                </a:extLst>
              </a:tr>
              <a:tr h="370840">
                <a:tc>
                  <a:txBody>
                    <a:bodyPr/>
                    <a:lstStyle/>
                    <a:p>
                      <a:r>
                        <a:rPr lang="es-ES" sz="1000" b="1"/>
                        <a:t>Bajaj Argentina - 2021-02-05 08:35:51</a:t>
                      </a:r>
                      <a:r>
                        <a:rPr lang="es-ES" sz="1000"/>
                        <a:t>
 Quiero decir que son un desastre a nivel post venta no se puede conseguir la llanta delantera en toda argentina,tengo la moto parada hace un mes...sin solucion,por parte de ustedes.</a:t>
                      </a:r>
                      <a:endParaRPr lang="en-US" sz="1000"/>
                    </a:p>
                  </a:txBody>
                  <a:tcPr/>
                </a:tc>
                <a:tc>
                  <a:txBody>
                    <a:bodyPr/>
                    <a:lstStyle/>
                    <a:p>
                      <a:r>
                        <a:rPr lang="en-US" sz="1000"/>
                        <a:t>0</a:t>
                      </a:r>
                    </a:p>
                  </a:txBody>
                  <a:tcPr/>
                </a:tc>
                <a:tc>
                  <a:txBody>
                    <a:bodyPr/>
                    <a:lstStyle/>
                    <a:p>
                      <a:r>
                        <a:rPr lang="en-US" sz="1000"/>
                        <a:t>1</a:t>
                      </a:r>
                    </a:p>
                  </a:txBody>
                  <a:tcPr/>
                </a:tc>
                <a:tc>
                  <a:txBody>
                    <a:bodyPr/>
                    <a:lstStyle/>
                    <a:p>
                      <a:r>
                        <a:rPr lang="en-US" sz="1000"/>
                        <a:t>0</a:t>
                      </a:r>
                    </a:p>
                  </a:txBody>
                  <a:tcPr/>
                </a:tc>
                <a:tc>
                  <a:txBody>
                    <a:bodyPr/>
                    <a:lstStyle/>
                    <a:p>
                      <a:r>
                        <a:rPr lang="en-US" sz="1000"/>
                        <a:t>Status</a:t>
                      </a:r>
                    </a:p>
                  </a:txBody>
                  <a:tcPr/>
                </a:tc>
                <a:extLst>
                  <a:ext uri="{0D108BD9-81ED-4DB2-BD59-A6C34878D82A}">
                    <a16:rowId xmlns:a16="http://schemas.microsoft.com/office/drawing/2014/main" val="1143318249"/>
                  </a:ext>
                </a:extLst>
              </a:tr>
              <a:tr h="370840">
                <a:tc>
                  <a:txBody>
                    <a:bodyPr/>
                    <a:lstStyle/>
                    <a:p>
                      <a:r>
                        <a:rPr lang="es-ES" sz="1000" b="1"/>
                        <a:t>Bajaj Argentina - 2021-02-10 10:20:32</a:t>
                      </a:r>
                      <a:r>
                        <a:rPr lang="es-ES" sz="1000"/>
                        <a:t>
 un mes sin conseguir,una simple llanta delantera...la dominar 400 ug 2020 parada,sin poder ttabajar ni disfrutarla,pesimo servivio post venta de bajaj argentina...Caraduras!!!</a:t>
                      </a:r>
                      <a:endParaRPr lang="en-US" sz="1000"/>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Status</a:t>
                      </a:r>
                    </a:p>
                  </a:txBody>
                  <a:tcPr/>
                </a:tc>
                <a:extLst>
                  <a:ext uri="{0D108BD9-81ED-4DB2-BD59-A6C34878D82A}">
                    <a16:rowId xmlns:a16="http://schemas.microsoft.com/office/drawing/2014/main" val="1683810559"/>
                  </a:ext>
                </a:extLst>
              </a:tr>
              <a:tr h="370840">
                <a:tc>
                  <a:txBody>
                    <a:bodyPr/>
                    <a:lstStyle/>
                    <a:p>
                      <a:r>
                        <a:rPr lang="es-ES" sz="1000" b="1"/>
                        <a:t>Bajaj Argentina - 2021-02-17 10:39:05</a:t>
                      </a:r>
                      <a:r>
                        <a:rPr lang="es-ES" sz="1000"/>
                        <a:t>
 Buenas. Consulta, que aceite recomiendan para la ns? Gracias</a:t>
                      </a:r>
                      <a:endParaRPr lang="en-US" sz="1000"/>
                    </a:p>
                  </a:txBody>
                  <a:tcPr/>
                </a:tc>
                <a:tc>
                  <a:txBody>
                    <a:bodyPr/>
                    <a:lstStyle/>
                    <a:p>
                      <a:r>
                        <a:rPr lang="en-US" sz="1000"/>
                        <a:t>0</a:t>
                      </a:r>
                    </a:p>
                  </a:txBody>
                  <a:tcPr/>
                </a:tc>
                <a:tc>
                  <a:txBody>
                    <a:bodyPr/>
                    <a:lstStyle/>
                    <a:p>
                      <a:r>
                        <a:rPr lang="en-US" sz="1000"/>
                        <a:t>1</a:t>
                      </a:r>
                    </a:p>
                  </a:txBody>
                  <a:tcPr/>
                </a:tc>
                <a:tc>
                  <a:txBody>
                    <a:bodyPr/>
                    <a:lstStyle/>
                    <a:p>
                      <a:r>
                        <a:rPr lang="en-US" sz="1000"/>
                        <a:t>0</a:t>
                      </a:r>
                    </a:p>
                  </a:txBody>
                  <a:tcPr/>
                </a:tc>
                <a:tc>
                  <a:txBody>
                    <a:bodyPr/>
                    <a:lstStyle/>
                    <a:p>
                      <a:r>
                        <a:rPr lang="en-US" sz="1000"/>
                        <a:t>Status</a:t>
                      </a:r>
                    </a:p>
                  </a:txBody>
                  <a:tcPr/>
                </a:tc>
                <a:extLst>
                  <a:ext uri="{0D108BD9-81ED-4DB2-BD59-A6C34878D82A}">
                    <a16:rowId xmlns:a16="http://schemas.microsoft.com/office/drawing/2014/main" val="2430566156"/>
                  </a:ext>
                </a:extLst>
              </a:tr>
              <a:tr h="370840">
                <a:tc>
                  <a:txBody>
                    <a:bodyPr/>
                    <a:lstStyle/>
                    <a:p>
                      <a:r>
                        <a:rPr lang="es-ES" sz="1000" b="1"/>
                        <a:t>Bajaj Argentina - 2021-02-27 12:39:38</a:t>
                      </a:r>
                      <a:r>
                        <a:rPr lang="es-ES" sz="1000"/>
                        <a:t>
 Caraduras como pueden vender un producto para el cual no tienen repuestos en toda Argentina,hace dos meses tengo parada la dominar 400,sin poder conseguir hasta el dia fecha repuesto llanta delantera...</a:t>
                      </a:r>
                      <a:endParaRPr lang="en-US" sz="1000"/>
                    </a:p>
                  </a:txBody>
                  <a:tcPr/>
                </a:tc>
                <a:tc>
                  <a:txBody>
                    <a:bodyPr/>
                    <a:lstStyle/>
                    <a:p>
                      <a:r>
                        <a:rPr lang="en-US" sz="1000"/>
                        <a:t>0</a:t>
                      </a:r>
                    </a:p>
                  </a:txBody>
                  <a:tcPr/>
                </a:tc>
                <a:tc>
                  <a:txBody>
                    <a:bodyPr/>
                    <a:lstStyle/>
                    <a:p>
                      <a:r>
                        <a:rPr lang="en-US" sz="1000"/>
                        <a:t>2</a:t>
                      </a:r>
                    </a:p>
                  </a:txBody>
                  <a:tcPr/>
                </a:tc>
                <a:tc>
                  <a:txBody>
                    <a:bodyPr/>
                    <a:lstStyle/>
                    <a:p>
                      <a:r>
                        <a:rPr lang="en-US" sz="1000"/>
                        <a:t>0</a:t>
                      </a:r>
                    </a:p>
                  </a:txBody>
                  <a:tcPr/>
                </a:tc>
                <a:tc>
                  <a:txBody>
                    <a:bodyPr/>
                    <a:lstStyle/>
                    <a:p>
                      <a:r>
                        <a:rPr lang="en-US" sz="1000"/>
                        <a:t>Status</a:t>
                      </a:r>
                    </a:p>
                  </a:txBody>
                  <a:tcPr/>
                </a:tc>
                <a:extLst>
                  <a:ext uri="{0D108BD9-81ED-4DB2-BD59-A6C34878D82A}">
                    <a16:rowId xmlns:a16="http://schemas.microsoft.com/office/drawing/2014/main" val="3571231795"/>
                  </a:ext>
                </a:extLst>
              </a:tr>
              <a:tr h="370840">
                <a:tc>
                  <a:txBody>
                    <a:bodyPr/>
                    <a:lstStyle/>
                    <a:p>
                      <a:r>
                        <a:rPr lang="es-ES" sz="1000" b="1"/>
                        <a:t>Benelli - 2021-02-10 03:57:04</a:t>
                      </a:r>
                      <a:r>
                        <a:rPr lang="es-ES" sz="1000"/>
                        <a:t>
 Precio de un espejo derecho de benelli tnt300?</a:t>
                      </a:r>
                      <a:endParaRPr lang="en-US" sz="1000"/>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Status</a:t>
                      </a:r>
                    </a:p>
                  </a:txBody>
                  <a:tcPr/>
                </a:tc>
                <a:extLst>
                  <a:ext uri="{0D108BD9-81ED-4DB2-BD59-A6C34878D82A}">
                    <a16:rowId xmlns:a16="http://schemas.microsoft.com/office/drawing/2014/main" val="459779928"/>
                  </a:ext>
                </a:extLst>
              </a:tr>
              <a:tr h="370840">
                <a:tc>
                  <a:txBody>
                    <a:bodyPr/>
                    <a:lstStyle/>
                    <a:p>
                      <a:r>
                        <a:rPr lang="it-IT" sz="1000" b="1"/>
                        <a:t>Benelli - 2021-02-14 10:53:20</a:t>
                      </a:r>
                      <a:r>
                        <a:rPr lang="it-IT" sz="1000"/>
                        <a:t>
 #Benelli Week</a:t>
                      </a:r>
                      <a:endParaRPr lang="en-US" sz="1000"/>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Photo</a:t>
                      </a:r>
                    </a:p>
                  </a:txBody>
                  <a:tcPr/>
                </a:tc>
                <a:extLst>
                  <a:ext uri="{0D108BD9-81ED-4DB2-BD59-A6C34878D82A}">
                    <a16:rowId xmlns:a16="http://schemas.microsoft.com/office/drawing/2014/main" val="702444831"/>
                  </a:ext>
                </a:extLst>
              </a:tr>
            </a:tbl>
          </a:graphicData>
        </a:graphic>
      </p:graphicFrame>
      <p:sp>
        <p:nvSpPr>
          <p:cNvPr id="4" name="Text Placeholder 3">
            <a:extLst>
              <a:ext uri="{FF2B5EF4-FFF2-40B4-BE49-F238E27FC236}">
                <a16:creationId xmlns:a16="http://schemas.microsoft.com/office/drawing/2014/main" id="{1117D164-1FC9-4559-BBB1-B877653EBFA5}"/>
              </a:ext>
            </a:extLst>
          </p:cNvPr>
          <p:cNvSpPr>
            <a:spLocks noGrp="1"/>
          </p:cNvSpPr>
          <p:nvPr>
            <p:ph type="body" sz="quarter" idx="14"/>
          </p:nvPr>
        </p:nvSpPr>
        <p:spPr/>
        <p:txBody>
          <a:bodyPr/>
          <a:lstStyle/>
          <a:p>
            <a:r>
              <a:rPr lang="en-US"/>
              <a:t>02/01/2021 - 02/28/2021</a:t>
            </a:r>
          </a:p>
        </p:txBody>
      </p:sp>
    </p:spTree>
    <p:extLst>
      <p:ext uri="{BB962C8B-B14F-4D97-AF65-F5344CB8AC3E}">
        <p14:creationId xmlns:p14="http://schemas.microsoft.com/office/powerpoint/2010/main" val="2463694497"/>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1592</Words>
  <Application>Microsoft Office PowerPoint</Application>
  <PresentationFormat>On-screen Show (4:3)</PresentationFormat>
  <Paragraphs>841</Paragraphs>
  <Slides>41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41</vt:i4>
      </vt:variant>
    </vt:vector>
  </HeadingPairs>
  <TitlesOfParts>
    <vt:vector size="44" baseType="lpstr">
      <vt:lpstr>Arial</vt:lpstr>
      <vt:lpstr>Calibri</vt:lpstr>
      <vt:lpstr>quintly_template</vt:lpstr>
      <vt:lpstr>FACEBOOK NUEVO - La emilia usar</vt:lpstr>
      <vt:lpstr>Facebook Key Metrics Table | La Emilia</vt:lpstr>
      <vt:lpstr>Facebook Key Metrics Radar | La Emilia</vt:lpstr>
      <vt:lpstr>Facebook Fan Distribution | La Emilia</vt:lpstr>
      <vt:lpstr>Facebook +/- Fan Distribution | La Emilia</vt:lpstr>
      <vt:lpstr>Facebook Posts Distribution | La Emilia</vt:lpstr>
      <vt:lpstr>Facebook Interactions Distribution | La Emilia</vt:lpstr>
      <vt:lpstr>Facebook Page Likes Total | La Emilia</vt:lpstr>
      <vt:lpstr>Facebook Fans Change | La Emilia</vt:lpstr>
      <vt:lpstr>Facebook Fans Change Per Weekday | La Emilia</vt:lpstr>
      <vt:lpstr>Facebook Fans Change Rate | La Emilia</vt:lpstr>
      <vt:lpstr>Facebook Own Posts | La Emilia</vt:lpstr>
      <vt:lpstr>Facebook Own Posts By Hour | La Emilia</vt:lpstr>
      <vt:lpstr>Facebook Own Posts By Weekday | La Emilia</vt:lpstr>
      <vt:lpstr>Facebook Interactions Distribution | La Emilia</vt:lpstr>
      <vt:lpstr>Facebook Post Type Distribution Per Profile | La Emilia</vt:lpstr>
      <vt:lpstr>Facebook Interaction Rate By Weekday | La Emilia</vt:lpstr>
      <vt:lpstr>Facebook Interaction Rate | La Emilia</vt:lpstr>
      <vt:lpstr>Facebook Interaction Rate By Post Type | La Emilia</vt:lpstr>
      <vt:lpstr>Facebook Interaction Rate By Hour | La Emilia</vt:lpstr>
      <vt:lpstr>Facebook Hashtag Detection | La Emilia - 1 of 3</vt:lpstr>
      <vt:lpstr>Facebook Hashtag Detection | La Emilia - 2 of 3</vt:lpstr>
      <vt:lpstr>Facebook Hashtag Detection | La Emilia - 3 of 3</vt:lpstr>
      <vt:lpstr>Facebook Post Table + Reactions | La Emilia - 1 of 16</vt:lpstr>
      <vt:lpstr>Facebook Post Table + Reactions | La Emilia - 2 of 16</vt:lpstr>
      <vt:lpstr>Facebook Post Table + Reactions | La Emilia - 3 of 16</vt:lpstr>
      <vt:lpstr>Facebook Post Table + Reactions | La Emilia - 4 of 16</vt:lpstr>
      <vt:lpstr>Facebook Post Table + Reactions | La Emilia - 5 of 16</vt:lpstr>
      <vt:lpstr>Facebook Post Table + Reactions | La Emilia - 6 of 16</vt:lpstr>
      <vt:lpstr>Facebook Post Table + Reactions | La Emilia - 7 of 16</vt:lpstr>
      <vt:lpstr>Facebook Post Table + Reactions | La Emilia - 8 of 16</vt:lpstr>
      <vt:lpstr>Facebook Post Table + Reactions | La Emilia - 9 of 16</vt:lpstr>
      <vt:lpstr>Facebook Post Table + Reactions | La Emilia - 10 of 16</vt:lpstr>
      <vt:lpstr>Facebook Post Table + Reactions | La Emilia - 11 of 16</vt:lpstr>
      <vt:lpstr>Facebook Post Table + Reactions | La Emilia - 12 of 16</vt:lpstr>
      <vt:lpstr>Facebook Post Table + Reactions | La Emilia - 13 of 16</vt:lpstr>
      <vt:lpstr>Facebook Post Table + Reactions | La Emilia - 14 of 16</vt:lpstr>
      <vt:lpstr>Facebook Post Table + Reactions | La Emilia - 15 of 16</vt:lpstr>
      <vt:lpstr>Facebook Post Table + Reactions | La Emilia - 16 of 16</vt:lpstr>
      <vt:lpstr>Facebook User Posts | La Emilia</vt:lpstr>
      <vt:lpstr>Facebook User Posts Table | La Emilia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NUEVO - La emilia usar</dc:title>
  <dc:creator>Frederik Peiniger</dc:creator>
  <cp:lastModifiedBy>Frederik Peiniger</cp:lastModifiedBy>
  <cp:revision>1</cp:revision>
  <dcterms:created xsi:type="dcterms:W3CDTF">2021-03-01T15:22:04Z</dcterms:created>
  <dcterms:modified xsi:type="dcterms:W3CDTF">2021-03-01T15:23:50Z</dcterms:modified>
</cp:coreProperties>
</file>