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36.0749</c:v>
                </c:pt>
                <c:pt idx="1">
                  <c:v>100</c:v>
                </c:pt>
                <c:pt idx="2">
                  <c:v>100</c:v>
                </c:pt>
                <c:pt idx="3">
                  <c:v>0</c:v>
                </c:pt>
                <c:pt idx="4">
                  <c:v>95.516800000000003</c:v>
                </c:pt>
                <c:pt idx="5">
                  <c:v>100</c:v>
                </c:pt>
              </c:numCache>
            </c:numRef>
          </c:val>
          <c:extLst>
            <c:ext xmlns:c16="http://schemas.microsoft.com/office/drawing/2014/chart" uri="{C3380CC4-5D6E-409C-BE32-E72D297353CC}">
              <c16:uniqueId val="{00000000-3A39-4578-A876-A181A92A0A18}"/>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11.7156</c:v>
                </c:pt>
                <c:pt idx="1">
                  <c:v>34.615400000000001</c:v>
                </c:pt>
                <c:pt idx="2">
                  <c:v>11.7857</c:v>
                </c:pt>
                <c:pt idx="3">
                  <c:v>0</c:v>
                </c:pt>
                <c:pt idx="4">
                  <c:v>100</c:v>
                </c:pt>
                <c:pt idx="5">
                  <c:v>46.585500000000003</c:v>
                </c:pt>
              </c:numCache>
            </c:numRef>
          </c:val>
          <c:extLst>
            <c:ext xmlns:c16="http://schemas.microsoft.com/office/drawing/2014/chart" uri="{C3380CC4-5D6E-409C-BE32-E72D297353CC}">
              <c16:uniqueId val="{00000001-3A39-4578-A876-A181A92A0A18}"/>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0</c:v>
                </c:pt>
                <c:pt idx="2">
                  <c:v>0</c:v>
                </c:pt>
                <c:pt idx="3">
                  <c:v>0</c:v>
                </c:pt>
                <c:pt idx="4">
                  <c:v>0</c:v>
                </c:pt>
                <c:pt idx="5">
                  <c:v>0</c:v>
                </c:pt>
              </c:numCache>
            </c:numRef>
          </c:val>
          <c:extLst>
            <c:ext xmlns:c16="http://schemas.microsoft.com/office/drawing/2014/chart" uri="{C3380CC4-5D6E-409C-BE32-E72D297353CC}">
              <c16:uniqueId val="{00000002-3A39-4578-A876-A181A92A0A18}"/>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4.5003000000000002</c:v>
                </c:pt>
                <c:pt idx="1">
                  <c:v>19.230799999999999</c:v>
                </c:pt>
                <c:pt idx="2">
                  <c:v>17.5</c:v>
                </c:pt>
                <c:pt idx="3">
                  <c:v>0</c:v>
                </c:pt>
                <c:pt idx="4">
                  <c:v>0</c:v>
                </c:pt>
                <c:pt idx="5">
                  <c:v>0</c:v>
                </c:pt>
              </c:numCache>
            </c:numRef>
          </c:val>
          <c:extLst>
            <c:ext xmlns:c16="http://schemas.microsoft.com/office/drawing/2014/chart" uri="{C3380CC4-5D6E-409C-BE32-E72D297353CC}">
              <c16:uniqueId val="{00000003-3A39-4578-A876-A181A92A0A18}"/>
            </c:ext>
          </c:extLst>
        </c:ser>
        <c:dLbls>
          <c:showLegendKey val="0"/>
          <c:showVal val="0"/>
          <c:showCatName val="0"/>
          <c:showSerName val="0"/>
          <c:showPercent val="0"/>
          <c:showBubbleSize val="0"/>
        </c:dLbls>
        <c:axId val="293499584"/>
        <c:axId val="293499912"/>
      </c:radarChart>
      <c:catAx>
        <c:axId val="293499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99912"/>
        <c:crosses val="autoZero"/>
        <c:auto val="1"/>
        <c:lblAlgn val="ctr"/>
        <c:lblOffset val="100"/>
        <c:noMultiLvlLbl val="0"/>
      </c:catAx>
      <c:valAx>
        <c:axId val="29349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9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726305</c:v>
                </c:pt>
                <c:pt idx="1">
                  <c:v>262014</c:v>
                </c:pt>
                <c:pt idx="2">
                  <c:v>85091</c:v>
                </c:pt>
                <c:pt idx="3">
                  <c:v>32686</c:v>
                </c:pt>
              </c:numCache>
            </c:numRef>
          </c:val>
          <c:extLst>
            <c:ext xmlns:c16="http://schemas.microsoft.com/office/drawing/2014/chart" uri="{C3380CC4-5D6E-409C-BE32-E72D297353CC}">
              <c16:uniqueId val="{00000000-A2E6-4BE1-B0C6-F150EDE42A2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1">
                  <c:v>1371</c:v>
                </c:pt>
                <c:pt idx="2">
                  <c:v>208</c:v>
                </c:pt>
              </c:numCache>
            </c:numRef>
          </c:val>
          <c:extLst>
            <c:ext xmlns:c16="http://schemas.microsoft.com/office/drawing/2014/chart" uri="{C3380CC4-5D6E-409C-BE32-E72D297353CC}">
              <c16:uniqueId val="{00000000-B063-4756-BC33-A14890F1726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26</c:v>
                </c:pt>
                <c:pt idx="2">
                  <c:v>9</c:v>
                </c:pt>
                <c:pt idx="3">
                  <c:v>5</c:v>
                </c:pt>
              </c:numCache>
            </c:numRef>
          </c:val>
          <c:extLst>
            <c:ext xmlns:c16="http://schemas.microsoft.com/office/drawing/2014/chart" uri="{C3380CC4-5D6E-409C-BE32-E72D297353CC}">
              <c16:uniqueId val="{00000000-076A-406F-8984-DFFAEFD0FD4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560</c:v>
                </c:pt>
                <c:pt idx="2">
                  <c:v>66</c:v>
                </c:pt>
                <c:pt idx="3">
                  <c:v>98</c:v>
                </c:pt>
              </c:numCache>
            </c:numRef>
          </c:val>
          <c:extLst>
            <c:ext xmlns:c16="http://schemas.microsoft.com/office/drawing/2014/chart" uri="{C3380CC4-5D6E-409C-BE32-E72D297353CC}">
              <c16:uniqueId val="{00000000-6FD3-4DB4-AE8F-5724F1A06A4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260649</c:v>
                </c:pt>
                <c:pt idx="1">
                  <c:v>260659</c:v>
                </c:pt>
                <c:pt idx="2">
                  <c:v>260671</c:v>
                </c:pt>
                <c:pt idx="3">
                  <c:v>260704</c:v>
                </c:pt>
                <c:pt idx="4">
                  <c:v>260747</c:v>
                </c:pt>
                <c:pt idx="5">
                  <c:v>260804</c:v>
                </c:pt>
                <c:pt idx="6">
                  <c:v>260882</c:v>
                </c:pt>
                <c:pt idx="7">
                  <c:v>260944</c:v>
                </c:pt>
                <c:pt idx="8">
                  <c:v>261028</c:v>
                </c:pt>
                <c:pt idx="9">
                  <c:v>261085</c:v>
                </c:pt>
                <c:pt idx="10">
                  <c:v>261132</c:v>
                </c:pt>
                <c:pt idx="11">
                  <c:v>261172</c:v>
                </c:pt>
                <c:pt idx="12">
                  <c:v>261211</c:v>
                </c:pt>
                <c:pt idx="13">
                  <c:v>261254</c:v>
                </c:pt>
                <c:pt idx="14">
                  <c:v>261291</c:v>
                </c:pt>
                <c:pt idx="15">
                  <c:v>261357</c:v>
                </c:pt>
                <c:pt idx="16">
                  <c:v>261436</c:v>
                </c:pt>
                <c:pt idx="17">
                  <c:v>261477</c:v>
                </c:pt>
                <c:pt idx="18">
                  <c:v>261528</c:v>
                </c:pt>
                <c:pt idx="19">
                  <c:v>261589</c:v>
                </c:pt>
                <c:pt idx="20">
                  <c:v>261635</c:v>
                </c:pt>
                <c:pt idx="21">
                  <c:v>261715</c:v>
                </c:pt>
                <c:pt idx="22">
                  <c:v>261769</c:v>
                </c:pt>
                <c:pt idx="23">
                  <c:v>261838</c:v>
                </c:pt>
                <c:pt idx="24">
                  <c:v>261892</c:v>
                </c:pt>
                <c:pt idx="25">
                  <c:v>261946</c:v>
                </c:pt>
                <c:pt idx="26">
                  <c:v>262008</c:v>
                </c:pt>
                <c:pt idx="27">
                  <c:v>262014</c:v>
                </c:pt>
              </c:numCache>
            </c:numRef>
          </c:val>
          <c:smooth val="0"/>
          <c:extLst>
            <c:ext xmlns:c16="http://schemas.microsoft.com/office/drawing/2014/chart" uri="{C3380CC4-5D6E-409C-BE32-E72D297353CC}">
              <c16:uniqueId val="{00000000-921F-4B9E-9DED-CA19C1AC5DF2}"/>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84890</c:v>
                </c:pt>
                <c:pt idx="1">
                  <c:v>84888</c:v>
                </c:pt>
                <c:pt idx="2">
                  <c:v>84897</c:v>
                </c:pt>
                <c:pt idx="3">
                  <c:v>84910</c:v>
                </c:pt>
                <c:pt idx="4">
                  <c:v>84920</c:v>
                </c:pt>
                <c:pt idx="5">
                  <c:v>84932</c:v>
                </c:pt>
                <c:pt idx="6">
                  <c:v>84941</c:v>
                </c:pt>
                <c:pt idx="7">
                  <c:v>84950</c:v>
                </c:pt>
                <c:pt idx="8">
                  <c:v>84961</c:v>
                </c:pt>
                <c:pt idx="9">
                  <c:v>84970</c:v>
                </c:pt>
                <c:pt idx="10">
                  <c:v>84981</c:v>
                </c:pt>
                <c:pt idx="11">
                  <c:v>84989</c:v>
                </c:pt>
                <c:pt idx="12">
                  <c:v>85000</c:v>
                </c:pt>
                <c:pt idx="13">
                  <c:v>85006</c:v>
                </c:pt>
                <c:pt idx="14">
                  <c:v>85017</c:v>
                </c:pt>
                <c:pt idx="15">
                  <c:v>85025</c:v>
                </c:pt>
                <c:pt idx="16">
                  <c:v>85037</c:v>
                </c:pt>
                <c:pt idx="17">
                  <c:v>85043</c:v>
                </c:pt>
                <c:pt idx="18">
                  <c:v>85046</c:v>
                </c:pt>
                <c:pt idx="19">
                  <c:v>85050</c:v>
                </c:pt>
                <c:pt idx="20">
                  <c:v>85054</c:v>
                </c:pt>
                <c:pt idx="21">
                  <c:v>85059</c:v>
                </c:pt>
                <c:pt idx="22">
                  <c:v>85060</c:v>
                </c:pt>
                <c:pt idx="23">
                  <c:v>85075</c:v>
                </c:pt>
                <c:pt idx="24">
                  <c:v>85082</c:v>
                </c:pt>
                <c:pt idx="25">
                  <c:v>85081</c:v>
                </c:pt>
                <c:pt idx="26">
                  <c:v>85086</c:v>
                </c:pt>
                <c:pt idx="27">
                  <c:v>85091</c:v>
                </c:pt>
              </c:numCache>
            </c:numRef>
          </c:val>
          <c:smooth val="0"/>
          <c:extLst>
            <c:ext xmlns:c16="http://schemas.microsoft.com/office/drawing/2014/chart" uri="{C3380CC4-5D6E-409C-BE32-E72D297353CC}">
              <c16:uniqueId val="{00000001-921F-4B9E-9DED-CA19C1AC5DF2}"/>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16">
                  <c:v>726681</c:v>
                </c:pt>
                <c:pt idx="17">
                  <c:v>726624</c:v>
                </c:pt>
                <c:pt idx="18">
                  <c:v>726597</c:v>
                </c:pt>
                <c:pt idx="19">
                  <c:v>726564</c:v>
                </c:pt>
                <c:pt idx="20">
                  <c:v>726535</c:v>
                </c:pt>
                <c:pt idx="21">
                  <c:v>726506</c:v>
                </c:pt>
                <c:pt idx="22">
                  <c:v>726469</c:v>
                </c:pt>
                <c:pt idx="23">
                  <c:v>726440</c:v>
                </c:pt>
                <c:pt idx="24">
                  <c:v>726410</c:v>
                </c:pt>
                <c:pt idx="25">
                  <c:v>726370</c:v>
                </c:pt>
                <c:pt idx="26">
                  <c:v>726338</c:v>
                </c:pt>
                <c:pt idx="27">
                  <c:v>726305</c:v>
                </c:pt>
              </c:numCache>
            </c:numRef>
          </c:val>
          <c:smooth val="0"/>
          <c:extLst>
            <c:ext xmlns:c16="http://schemas.microsoft.com/office/drawing/2014/chart" uri="{C3380CC4-5D6E-409C-BE32-E72D297353CC}">
              <c16:uniqueId val="{00000002-921F-4B9E-9DED-CA19C1AC5DF2}"/>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16">
                  <c:v>32631</c:v>
                </c:pt>
                <c:pt idx="17">
                  <c:v>32639</c:v>
                </c:pt>
                <c:pt idx="18">
                  <c:v>32640</c:v>
                </c:pt>
                <c:pt idx="19">
                  <c:v>32646</c:v>
                </c:pt>
                <c:pt idx="20">
                  <c:v>32652</c:v>
                </c:pt>
                <c:pt idx="21">
                  <c:v>32657</c:v>
                </c:pt>
                <c:pt idx="22">
                  <c:v>32665</c:v>
                </c:pt>
                <c:pt idx="23">
                  <c:v>32668</c:v>
                </c:pt>
                <c:pt idx="24">
                  <c:v>32668</c:v>
                </c:pt>
                <c:pt idx="25">
                  <c:v>32677</c:v>
                </c:pt>
                <c:pt idx="26">
                  <c:v>32680</c:v>
                </c:pt>
                <c:pt idx="27">
                  <c:v>32686</c:v>
                </c:pt>
              </c:numCache>
            </c:numRef>
          </c:val>
          <c:smooth val="0"/>
          <c:extLst>
            <c:ext xmlns:c16="http://schemas.microsoft.com/office/drawing/2014/chart" uri="{C3380CC4-5D6E-409C-BE32-E72D297353CC}">
              <c16:uniqueId val="{00000003-921F-4B9E-9DED-CA19C1AC5DF2}"/>
            </c:ext>
          </c:extLst>
        </c:ser>
        <c:dLbls>
          <c:showLegendKey val="0"/>
          <c:showVal val="0"/>
          <c:showCatName val="0"/>
          <c:showSerName val="0"/>
          <c:showPercent val="0"/>
          <c:showBubbleSize val="0"/>
        </c:dLbls>
        <c:smooth val="0"/>
        <c:axId val="300025800"/>
        <c:axId val="300028752"/>
      </c:lineChart>
      <c:dateAx>
        <c:axId val="300025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28752"/>
        <c:crosses val="autoZero"/>
        <c:auto val="1"/>
        <c:lblOffset val="100"/>
        <c:baseTimeUnit val="days"/>
      </c:dateAx>
      <c:valAx>
        <c:axId val="30002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2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6</c:v>
                </c:pt>
                <c:pt idx="1">
                  <c:v>10</c:v>
                </c:pt>
                <c:pt idx="2">
                  <c:v>12</c:v>
                </c:pt>
                <c:pt idx="3">
                  <c:v>33</c:v>
                </c:pt>
                <c:pt idx="4">
                  <c:v>43</c:v>
                </c:pt>
                <c:pt idx="5">
                  <c:v>57</c:v>
                </c:pt>
                <c:pt idx="6">
                  <c:v>78</c:v>
                </c:pt>
                <c:pt idx="7">
                  <c:v>62</c:v>
                </c:pt>
                <c:pt idx="8">
                  <c:v>84</c:v>
                </c:pt>
                <c:pt idx="9">
                  <c:v>57</c:v>
                </c:pt>
                <c:pt idx="10">
                  <c:v>47</c:v>
                </c:pt>
                <c:pt idx="11">
                  <c:v>40</c:v>
                </c:pt>
                <c:pt idx="12">
                  <c:v>39</c:v>
                </c:pt>
                <c:pt idx="13">
                  <c:v>43</c:v>
                </c:pt>
                <c:pt idx="14">
                  <c:v>37</c:v>
                </c:pt>
                <c:pt idx="15">
                  <c:v>66</c:v>
                </c:pt>
                <c:pt idx="16">
                  <c:v>79</c:v>
                </c:pt>
                <c:pt idx="17">
                  <c:v>41</c:v>
                </c:pt>
                <c:pt idx="18">
                  <c:v>51</c:v>
                </c:pt>
                <c:pt idx="19">
                  <c:v>61</c:v>
                </c:pt>
                <c:pt idx="20">
                  <c:v>46</c:v>
                </c:pt>
                <c:pt idx="21">
                  <c:v>80</c:v>
                </c:pt>
                <c:pt idx="22">
                  <c:v>54</c:v>
                </c:pt>
                <c:pt idx="23">
                  <c:v>69</c:v>
                </c:pt>
                <c:pt idx="24">
                  <c:v>54</c:v>
                </c:pt>
                <c:pt idx="25">
                  <c:v>54</c:v>
                </c:pt>
                <c:pt idx="26">
                  <c:v>62</c:v>
                </c:pt>
                <c:pt idx="27">
                  <c:v>6</c:v>
                </c:pt>
              </c:numCache>
            </c:numRef>
          </c:val>
          <c:smooth val="0"/>
          <c:extLst>
            <c:ext xmlns:c16="http://schemas.microsoft.com/office/drawing/2014/chart" uri="{C3380CC4-5D6E-409C-BE32-E72D297353CC}">
              <c16:uniqueId val="{00000000-2015-491C-871E-2D6E5FC92C25}"/>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7</c:v>
                </c:pt>
                <c:pt idx="1">
                  <c:v>-2</c:v>
                </c:pt>
                <c:pt idx="2">
                  <c:v>9</c:v>
                </c:pt>
                <c:pt idx="3">
                  <c:v>13</c:v>
                </c:pt>
                <c:pt idx="4">
                  <c:v>10</c:v>
                </c:pt>
                <c:pt idx="5">
                  <c:v>12</c:v>
                </c:pt>
                <c:pt idx="6">
                  <c:v>9</c:v>
                </c:pt>
                <c:pt idx="7">
                  <c:v>9</c:v>
                </c:pt>
                <c:pt idx="8">
                  <c:v>11</c:v>
                </c:pt>
                <c:pt idx="9">
                  <c:v>9</c:v>
                </c:pt>
                <c:pt idx="10">
                  <c:v>11</c:v>
                </c:pt>
                <c:pt idx="11">
                  <c:v>8</c:v>
                </c:pt>
                <c:pt idx="12">
                  <c:v>11</c:v>
                </c:pt>
                <c:pt idx="13">
                  <c:v>6</c:v>
                </c:pt>
                <c:pt idx="14">
                  <c:v>11</c:v>
                </c:pt>
                <c:pt idx="15">
                  <c:v>8</c:v>
                </c:pt>
                <c:pt idx="16">
                  <c:v>12</c:v>
                </c:pt>
                <c:pt idx="17">
                  <c:v>6</c:v>
                </c:pt>
                <c:pt idx="18">
                  <c:v>3</c:v>
                </c:pt>
                <c:pt idx="19">
                  <c:v>4</c:v>
                </c:pt>
                <c:pt idx="20">
                  <c:v>4</c:v>
                </c:pt>
                <c:pt idx="21">
                  <c:v>5</c:v>
                </c:pt>
                <c:pt idx="22">
                  <c:v>1</c:v>
                </c:pt>
                <c:pt idx="23">
                  <c:v>15</c:v>
                </c:pt>
                <c:pt idx="24">
                  <c:v>7</c:v>
                </c:pt>
                <c:pt idx="25">
                  <c:v>-1</c:v>
                </c:pt>
                <c:pt idx="26">
                  <c:v>5</c:v>
                </c:pt>
                <c:pt idx="27">
                  <c:v>5</c:v>
                </c:pt>
              </c:numCache>
            </c:numRef>
          </c:val>
          <c:smooth val="0"/>
          <c:extLst>
            <c:ext xmlns:c16="http://schemas.microsoft.com/office/drawing/2014/chart" uri="{C3380CC4-5D6E-409C-BE32-E72D297353CC}">
              <c16:uniqueId val="{00000001-2015-491C-871E-2D6E5FC92C25}"/>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17">
                  <c:v>-57</c:v>
                </c:pt>
                <c:pt idx="18">
                  <c:v>-27</c:v>
                </c:pt>
                <c:pt idx="19">
                  <c:v>-33</c:v>
                </c:pt>
                <c:pt idx="20">
                  <c:v>-29</c:v>
                </c:pt>
                <c:pt idx="21">
                  <c:v>-29</c:v>
                </c:pt>
                <c:pt idx="22">
                  <c:v>-37</c:v>
                </c:pt>
                <c:pt idx="23">
                  <c:v>-29</c:v>
                </c:pt>
                <c:pt idx="24">
                  <c:v>-30</c:v>
                </c:pt>
                <c:pt idx="25">
                  <c:v>-40</c:v>
                </c:pt>
                <c:pt idx="26">
                  <c:v>-32</c:v>
                </c:pt>
                <c:pt idx="27">
                  <c:v>-33</c:v>
                </c:pt>
              </c:numCache>
            </c:numRef>
          </c:val>
          <c:smooth val="0"/>
          <c:extLst>
            <c:ext xmlns:c16="http://schemas.microsoft.com/office/drawing/2014/chart" uri="{C3380CC4-5D6E-409C-BE32-E72D297353CC}">
              <c16:uniqueId val="{00000002-2015-491C-871E-2D6E5FC92C25}"/>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17">
                  <c:v>8</c:v>
                </c:pt>
                <c:pt idx="18">
                  <c:v>1</c:v>
                </c:pt>
                <c:pt idx="19">
                  <c:v>6</c:v>
                </c:pt>
                <c:pt idx="20">
                  <c:v>6</c:v>
                </c:pt>
                <c:pt idx="21">
                  <c:v>5</c:v>
                </c:pt>
                <c:pt idx="22">
                  <c:v>8</c:v>
                </c:pt>
                <c:pt idx="23">
                  <c:v>3</c:v>
                </c:pt>
                <c:pt idx="24">
                  <c:v>0</c:v>
                </c:pt>
                <c:pt idx="25">
                  <c:v>9</c:v>
                </c:pt>
                <c:pt idx="26">
                  <c:v>3</c:v>
                </c:pt>
                <c:pt idx="27">
                  <c:v>6</c:v>
                </c:pt>
              </c:numCache>
            </c:numRef>
          </c:val>
          <c:smooth val="0"/>
          <c:extLst>
            <c:ext xmlns:c16="http://schemas.microsoft.com/office/drawing/2014/chart" uri="{C3380CC4-5D6E-409C-BE32-E72D297353CC}">
              <c16:uniqueId val="{00000003-2015-491C-871E-2D6E5FC92C25}"/>
            </c:ext>
          </c:extLst>
        </c:ser>
        <c:dLbls>
          <c:showLegendKey val="0"/>
          <c:showVal val="0"/>
          <c:showCatName val="0"/>
          <c:showSerName val="0"/>
          <c:showPercent val="0"/>
          <c:showBubbleSize val="0"/>
        </c:dLbls>
        <c:smooth val="0"/>
        <c:axId val="293503520"/>
        <c:axId val="293504176"/>
      </c:lineChart>
      <c:dateAx>
        <c:axId val="293503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04176"/>
        <c:crosses val="autoZero"/>
        <c:auto val="1"/>
        <c:lblOffset val="100"/>
        <c:baseTimeUnit val="days"/>
      </c:dateAx>
      <c:valAx>
        <c:axId val="29350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50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46</c:v>
                </c:pt>
                <c:pt idx="1">
                  <c:v>54</c:v>
                </c:pt>
                <c:pt idx="2">
                  <c:v>54</c:v>
                </c:pt>
                <c:pt idx="3">
                  <c:v>44</c:v>
                </c:pt>
                <c:pt idx="4">
                  <c:v>47</c:v>
                </c:pt>
                <c:pt idx="5">
                  <c:v>55</c:v>
                </c:pt>
                <c:pt idx="6">
                  <c:v>43</c:v>
                </c:pt>
              </c:numCache>
            </c:numRef>
          </c:val>
          <c:extLst>
            <c:ext xmlns:c16="http://schemas.microsoft.com/office/drawing/2014/chart" uri="{C3380CC4-5D6E-409C-BE32-E72D297353CC}">
              <c16:uniqueId val="{00000000-A677-4339-BD90-987E00B40D02}"/>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c:v>
                </c:pt>
                <c:pt idx="1">
                  <c:v>5</c:v>
                </c:pt>
                <c:pt idx="2">
                  <c:v>11</c:v>
                </c:pt>
                <c:pt idx="3">
                  <c:v>9</c:v>
                </c:pt>
                <c:pt idx="4">
                  <c:v>5</c:v>
                </c:pt>
                <c:pt idx="5">
                  <c:v>8</c:v>
                </c:pt>
                <c:pt idx="6">
                  <c:v>6</c:v>
                </c:pt>
              </c:numCache>
            </c:numRef>
          </c:val>
          <c:extLst>
            <c:ext xmlns:c16="http://schemas.microsoft.com/office/drawing/2014/chart" uri="{C3380CC4-5D6E-409C-BE32-E72D297353CC}">
              <c16:uniqueId val="{00000001-A677-4339-BD90-987E00B40D02}"/>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-29</c:v>
                </c:pt>
                <c:pt idx="1">
                  <c:v>-37</c:v>
                </c:pt>
                <c:pt idx="2">
                  <c:v>-29</c:v>
                </c:pt>
                <c:pt idx="3">
                  <c:v>-44</c:v>
                </c:pt>
                <c:pt idx="4">
                  <c:v>-34</c:v>
                </c:pt>
                <c:pt idx="5">
                  <c:v>-33</c:v>
                </c:pt>
                <c:pt idx="6">
                  <c:v>-31</c:v>
                </c:pt>
              </c:numCache>
            </c:numRef>
          </c:val>
          <c:extLst>
            <c:ext xmlns:c16="http://schemas.microsoft.com/office/drawing/2014/chart" uri="{C3380CC4-5D6E-409C-BE32-E72D297353CC}">
              <c16:uniqueId val="{00000002-A677-4339-BD90-987E00B40D02}"/>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8</c:v>
                </c:pt>
                <c:pt idx="2">
                  <c:v>3</c:v>
                </c:pt>
                <c:pt idx="3">
                  <c:v>4</c:v>
                </c:pt>
                <c:pt idx="4">
                  <c:v>5</c:v>
                </c:pt>
                <c:pt idx="5">
                  <c:v>5</c:v>
                </c:pt>
                <c:pt idx="6">
                  <c:v>6</c:v>
                </c:pt>
              </c:numCache>
            </c:numRef>
          </c:val>
          <c:extLst>
            <c:ext xmlns:c16="http://schemas.microsoft.com/office/drawing/2014/chart" uri="{C3380CC4-5D6E-409C-BE32-E72D297353CC}">
              <c16:uniqueId val="{00000003-A677-4339-BD90-987E00B40D02}"/>
            </c:ext>
          </c:extLst>
        </c:ser>
        <c:dLbls>
          <c:showLegendKey val="0"/>
          <c:showVal val="0"/>
          <c:showCatName val="0"/>
          <c:showSerName val="0"/>
          <c:showPercent val="0"/>
          <c:showBubbleSize val="0"/>
        </c:dLbls>
        <c:gapWidth val="219"/>
        <c:overlap val="-27"/>
        <c:axId val="301818736"/>
        <c:axId val="301814144"/>
      </c:barChart>
      <c:catAx>
        <c:axId val="30181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14144"/>
        <c:crosses val="autoZero"/>
        <c:auto val="1"/>
        <c:lblAlgn val="ctr"/>
        <c:lblOffset val="100"/>
        <c:noMultiLvlLbl val="0"/>
      </c:catAx>
      <c:valAx>
        <c:axId val="30181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1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2.3019992863802202E-3</c:v>
                </c:pt>
                <c:pt idx="1">
                  <c:v>3.8365771593215402E-3</c:v>
                </c:pt>
                <c:pt idx="2">
                  <c:v>4.6037159660706102E-3</c:v>
                </c:pt>
                <c:pt idx="3">
                  <c:v>1.26596360930061E-2</c:v>
                </c:pt>
                <c:pt idx="4">
                  <c:v>1.6493801399288101E-2</c:v>
                </c:pt>
                <c:pt idx="5">
                  <c:v>2.1860270683843001E-2</c:v>
                </c:pt>
                <c:pt idx="6">
                  <c:v>2.9907516755878001E-2</c:v>
                </c:pt>
                <c:pt idx="7">
                  <c:v>2.37655338428868E-2</c:v>
                </c:pt>
                <c:pt idx="8">
                  <c:v>3.2190814887485403E-2</c:v>
                </c:pt>
                <c:pt idx="9">
                  <c:v>2.1836737821229898E-2</c:v>
                </c:pt>
                <c:pt idx="10">
                  <c:v>1.8001800180017999E-2</c:v>
                </c:pt>
                <c:pt idx="11">
                  <c:v>1.531792350229E-2</c:v>
                </c:pt>
                <c:pt idx="12">
                  <c:v>1.4932688037002401E-2</c:v>
                </c:pt>
                <c:pt idx="13">
                  <c:v>1.6461787597000101E-2</c:v>
                </c:pt>
                <c:pt idx="14">
                  <c:v>1.41624625843049E-2</c:v>
                </c:pt>
                <c:pt idx="15">
                  <c:v>2.5259193772460602E-2</c:v>
                </c:pt>
                <c:pt idx="16">
                  <c:v>3.0226854455782701E-2</c:v>
                </c:pt>
                <c:pt idx="17">
                  <c:v>1.5682614483085701E-2</c:v>
                </c:pt>
                <c:pt idx="18">
                  <c:v>1.9504583577140602E-2</c:v>
                </c:pt>
                <c:pt idx="19">
                  <c:v>2.33244623902603E-2</c:v>
                </c:pt>
                <c:pt idx="20">
                  <c:v>1.7584837282913299E-2</c:v>
                </c:pt>
                <c:pt idx="21">
                  <c:v>3.0576948802721299E-2</c:v>
                </c:pt>
                <c:pt idx="22">
                  <c:v>2.0633131459794E-2</c:v>
                </c:pt>
                <c:pt idx="23">
                  <c:v>2.6359118153792101E-2</c:v>
                </c:pt>
                <c:pt idx="24">
                  <c:v>2.0623438920248399E-2</c:v>
                </c:pt>
                <c:pt idx="25">
                  <c:v>2.0619186534907501E-2</c:v>
                </c:pt>
                <c:pt idx="26">
                  <c:v>2.3669000481015199E-2</c:v>
                </c:pt>
                <c:pt idx="27">
                  <c:v>2.29000641201795E-3</c:v>
                </c:pt>
              </c:numCache>
            </c:numRef>
          </c:val>
          <c:smooth val="0"/>
          <c:extLst>
            <c:ext xmlns:c16="http://schemas.microsoft.com/office/drawing/2014/chart" uri="{C3380CC4-5D6E-409C-BE32-E72D297353CC}">
              <c16:uniqueId val="{00000000-21D7-4D67-A509-12D804BFCB5D}"/>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8.2466453824676308E-3</c:v>
                </c:pt>
                <c:pt idx="1">
                  <c:v>-2.35599010484156E-3</c:v>
                </c:pt>
                <c:pt idx="2">
                  <c:v>1.0602205258693801E-2</c:v>
                </c:pt>
                <c:pt idx="3">
                  <c:v>1.53126730037575E-2</c:v>
                </c:pt>
                <c:pt idx="4">
                  <c:v>1.17771758332352E-2</c:v>
                </c:pt>
                <c:pt idx="5">
                  <c:v>1.41309467734338E-2</c:v>
                </c:pt>
                <c:pt idx="6">
                  <c:v>1.0596712664249001E-2</c:v>
                </c:pt>
                <c:pt idx="7">
                  <c:v>1.05955898800344E-2</c:v>
                </c:pt>
                <c:pt idx="8">
                  <c:v>1.2948793407887E-2</c:v>
                </c:pt>
                <c:pt idx="9">
                  <c:v>1.0593095655653801E-2</c:v>
                </c:pt>
                <c:pt idx="10">
                  <c:v>1.29457455572555E-2</c:v>
                </c:pt>
                <c:pt idx="11">
                  <c:v>9.4138689824784395E-3</c:v>
                </c:pt>
                <c:pt idx="12">
                  <c:v>1.29428514278318E-2</c:v>
                </c:pt>
                <c:pt idx="13">
                  <c:v>7.0588235294117598E-3</c:v>
                </c:pt>
                <c:pt idx="14">
                  <c:v>1.2940263040256E-2</c:v>
                </c:pt>
                <c:pt idx="15">
                  <c:v>9.4098827293364797E-3</c:v>
                </c:pt>
                <c:pt idx="16">
                  <c:v>1.41134960305792E-2</c:v>
                </c:pt>
                <c:pt idx="17">
                  <c:v>7.0557522019826704E-3</c:v>
                </c:pt>
                <c:pt idx="18">
                  <c:v>3.52762720035747E-3</c:v>
                </c:pt>
                <c:pt idx="19">
                  <c:v>4.7033370176139998E-3</c:v>
                </c:pt>
                <c:pt idx="20">
                  <c:v>4.7031158142269297E-3</c:v>
                </c:pt>
                <c:pt idx="21">
                  <c:v>5.8786182895572197E-3</c:v>
                </c:pt>
                <c:pt idx="22">
                  <c:v>1.1756545456683E-3</c:v>
                </c:pt>
                <c:pt idx="23">
                  <c:v>1.76346108629203E-2</c:v>
                </c:pt>
                <c:pt idx="24">
                  <c:v>8.2280340875697904E-3</c:v>
                </c:pt>
                <c:pt idx="25">
                  <c:v>-1.1753367339742799E-3</c:v>
                </c:pt>
                <c:pt idx="26">
                  <c:v>5.8767527415051497E-3</c:v>
                </c:pt>
                <c:pt idx="27">
                  <c:v>5.8764073995722001E-3</c:v>
                </c:pt>
              </c:numCache>
            </c:numRef>
          </c:val>
          <c:smooth val="0"/>
          <c:extLst>
            <c:ext xmlns:c16="http://schemas.microsoft.com/office/drawing/2014/chart" uri="{C3380CC4-5D6E-409C-BE32-E72D297353CC}">
              <c16:uniqueId val="{00000001-21D7-4D67-A509-12D804BFCB5D}"/>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17">
                  <c:v>-7.8438819784747392E-3</c:v>
                </c:pt>
                <c:pt idx="18">
                  <c:v>-3.7158145065398301E-3</c:v>
                </c:pt>
                <c:pt idx="19">
                  <c:v>-4.5417198254328103E-3</c:v>
                </c:pt>
                <c:pt idx="20">
                  <c:v>-3.9913896091741397E-3</c:v>
                </c:pt>
                <c:pt idx="21">
                  <c:v>-3.9915489274432803E-3</c:v>
                </c:pt>
                <c:pt idx="22">
                  <c:v>-5.0928691573090901E-3</c:v>
                </c:pt>
                <c:pt idx="23">
                  <c:v>-3.9919115612641401E-3</c:v>
                </c:pt>
                <c:pt idx="24">
                  <c:v>-4.1297285391773599E-3</c:v>
                </c:pt>
                <c:pt idx="25">
                  <c:v>-5.5065321237317798E-3</c:v>
                </c:pt>
                <c:pt idx="26">
                  <c:v>-4.4054682875118703E-3</c:v>
                </c:pt>
                <c:pt idx="27">
                  <c:v>-4.5433393268698597E-3</c:v>
                </c:pt>
              </c:numCache>
            </c:numRef>
          </c:val>
          <c:smooth val="0"/>
          <c:extLst>
            <c:ext xmlns:c16="http://schemas.microsoft.com/office/drawing/2014/chart" uri="{C3380CC4-5D6E-409C-BE32-E72D297353CC}">
              <c16:uniqueId val="{00000002-21D7-4D67-A509-12D804BFCB5D}"/>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17">
                  <c:v>2.4516564003554901E-2</c:v>
                </c:pt>
                <c:pt idx="18">
                  <c:v>3.0638193572107E-3</c:v>
                </c:pt>
                <c:pt idx="19">
                  <c:v>1.8382352941176499E-2</c:v>
                </c:pt>
                <c:pt idx="20">
                  <c:v>1.8378974453225502E-2</c:v>
                </c:pt>
                <c:pt idx="21">
                  <c:v>1.5312997672424399E-2</c:v>
                </c:pt>
                <c:pt idx="22">
                  <c:v>2.4497045043941599E-2</c:v>
                </c:pt>
                <c:pt idx="23">
                  <c:v>9.1841420480636808E-3</c:v>
                </c:pt>
                <c:pt idx="24">
                  <c:v>0</c:v>
                </c:pt>
                <c:pt idx="25">
                  <c:v>2.7549895922615399E-2</c:v>
                </c:pt>
                <c:pt idx="26">
                  <c:v>9.1807693484713994E-3</c:v>
                </c:pt>
                <c:pt idx="27">
                  <c:v>1.8359853121174999E-2</c:v>
                </c:pt>
              </c:numCache>
            </c:numRef>
          </c:val>
          <c:smooth val="0"/>
          <c:extLst>
            <c:ext xmlns:c16="http://schemas.microsoft.com/office/drawing/2014/chart" uri="{C3380CC4-5D6E-409C-BE32-E72D297353CC}">
              <c16:uniqueId val="{00000003-21D7-4D67-A509-12D804BFCB5D}"/>
            </c:ext>
          </c:extLst>
        </c:ser>
        <c:dLbls>
          <c:showLegendKey val="0"/>
          <c:showVal val="0"/>
          <c:showCatName val="0"/>
          <c:showSerName val="0"/>
          <c:showPercent val="0"/>
          <c:showBubbleSize val="0"/>
        </c:dLbls>
        <c:smooth val="0"/>
        <c:axId val="301819392"/>
        <c:axId val="301822344"/>
      </c:lineChart>
      <c:dateAx>
        <c:axId val="301819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22344"/>
        <c:crosses val="autoZero"/>
        <c:auto val="1"/>
        <c:lblOffset val="100"/>
        <c:baseTimeUnit val="days"/>
      </c:dateAx>
      <c:valAx>
        <c:axId val="30182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1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0</c:v>
                </c:pt>
                <c:pt idx="1">
                  <c:v>1</c:v>
                </c:pt>
                <c:pt idx="2">
                  <c:v>0</c:v>
                </c:pt>
                <c:pt idx="3">
                  <c:v>1</c:v>
                </c:pt>
                <c:pt idx="4">
                  <c:v>2</c:v>
                </c:pt>
                <c:pt idx="5">
                  <c:v>1</c:v>
                </c:pt>
                <c:pt idx="6">
                  <c:v>0</c:v>
                </c:pt>
                <c:pt idx="7">
                  <c:v>0</c:v>
                </c:pt>
                <c:pt idx="8">
                  <c:v>1</c:v>
                </c:pt>
                <c:pt idx="9">
                  <c:v>1</c:v>
                </c:pt>
                <c:pt idx="10">
                  <c:v>1</c:v>
                </c:pt>
                <c:pt idx="11">
                  <c:v>3</c:v>
                </c:pt>
                <c:pt idx="12">
                  <c:v>0</c:v>
                </c:pt>
                <c:pt idx="13">
                  <c:v>1</c:v>
                </c:pt>
                <c:pt idx="14">
                  <c:v>1</c:v>
                </c:pt>
                <c:pt idx="15">
                  <c:v>1</c:v>
                </c:pt>
                <c:pt idx="16">
                  <c:v>2</c:v>
                </c:pt>
                <c:pt idx="17">
                  <c:v>2</c:v>
                </c:pt>
                <c:pt idx="18">
                  <c:v>0</c:v>
                </c:pt>
                <c:pt idx="19">
                  <c:v>0</c:v>
                </c:pt>
                <c:pt idx="20">
                  <c:v>0</c:v>
                </c:pt>
                <c:pt idx="21">
                  <c:v>0</c:v>
                </c:pt>
                <c:pt idx="22">
                  <c:v>2</c:v>
                </c:pt>
                <c:pt idx="23">
                  <c:v>3</c:v>
                </c:pt>
                <c:pt idx="24">
                  <c:v>3</c:v>
                </c:pt>
                <c:pt idx="25">
                  <c:v>0</c:v>
                </c:pt>
                <c:pt idx="26">
                  <c:v>0</c:v>
                </c:pt>
                <c:pt idx="27">
                  <c:v>0</c:v>
                </c:pt>
              </c:numCache>
            </c:numRef>
          </c:val>
          <c:smooth val="0"/>
          <c:extLst>
            <c:ext xmlns:c16="http://schemas.microsoft.com/office/drawing/2014/chart" uri="{C3380CC4-5D6E-409C-BE32-E72D297353CC}">
              <c16:uniqueId val="{00000000-8D41-4E1B-9AA3-E680810CD95C}"/>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1</c:v>
                </c:pt>
                <c:pt idx="23">
                  <c:v>1</c:v>
                </c:pt>
                <c:pt idx="24">
                  <c:v>2</c:v>
                </c:pt>
                <c:pt idx="25">
                  <c:v>1</c:v>
                </c:pt>
                <c:pt idx="26">
                  <c:v>2</c:v>
                </c:pt>
                <c:pt idx="27">
                  <c:v>1</c:v>
                </c:pt>
              </c:numCache>
            </c:numRef>
          </c:val>
          <c:smooth val="0"/>
          <c:extLst>
            <c:ext xmlns:c16="http://schemas.microsoft.com/office/drawing/2014/chart" uri="{C3380CC4-5D6E-409C-BE32-E72D297353CC}">
              <c16:uniqueId val="{00000001-8D41-4E1B-9AA3-E680810CD95C}"/>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8D41-4E1B-9AA3-E680810CD95C}"/>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0</c:v>
                </c:pt>
                <c:pt idx="1">
                  <c:v>0</c:v>
                </c:pt>
                <c:pt idx="2">
                  <c:v>1</c:v>
                </c:pt>
                <c:pt idx="3">
                  <c:v>0</c:v>
                </c:pt>
                <c:pt idx="4">
                  <c:v>1</c:v>
                </c:pt>
                <c:pt idx="5">
                  <c:v>0</c:v>
                </c:pt>
                <c:pt idx="6">
                  <c:v>0</c:v>
                </c:pt>
                <c:pt idx="7">
                  <c:v>1</c:v>
                </c:pt>
                <c:pt idx="8">
                  <c:v>0</c:v>
                </c:pt>
                <c:pt idx="9">
                  <c:v>0</c:v>
                </c:pt>
                <c:pt idx="10">
                  <c:v>0</c:v>
                </c:pt>
                <c:pt idx="11">
                  <c:v>1</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3-8D41-4E1B-9AA3-E680810CD95C}"/>
            </c:ext>
          </c:extLst>
        </c:ser>
        <c:dLbls>
          <c:showLegendKey val="0"/>
          <c:showVal val="0"/>
          <c:showCatName val="0"/>
          <c:showSerName val="0"/>
          <c:showPercent val="0"/>
          <c:showBubbleSize val="0"/>
        </c:dLbls>
        <c:smooth val="0"/>
        <c:axId val="301827264"/>
        <c:axId val="301826608"/>
      </c:lineChart>
      <c:dateAx>
        <c:axId val="301827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26608"/>
        <c:crosses val="autoZero"/>
        <c:auto val="1"/>
        <c:lblOffset val="100"/>
        <c:baseTimeUnit val="days"/>
      </c:dateAx>
      <c:valAx>
        <c:axId val="30182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2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2</c:v>
                </c:pt>
                <c:pt idx="14">
                  <c:v>3</c:v>
                </c:pt>
                <c:pt idx="15">
                  <c:v>5</c:v>
                </c:pt>
                <c:pt idx="16">
                  <c:v>4</c:v>
                </c:pt>
                <c:pt idx="17">
                  <c:v>4</c:v>
                </c:pt>
                <c:pt idx="18">
                  <c:v>3</c:v>
                </c:pt>
                <c:pt idx="19">
                  <c:v>3</c:v>
                </c:pt>
                <c:pt idx="20">
                  <c:v>1</c:v>
                </c:pt>
                <c:pt idx="21">
                  <c:v>0</c:v>
                </c:pt>
                <c:pt idx="22">
                  <c:v>0</c:v>
                </c:pt>
                <c:pt idx="23">
                  <c:v>0</c:v>
                </c:pt>
              </c:numCache>
            </c:numRef>
          </c:val>
          <c:smooth val="0"/>
          <c:extLst>
            <c:ext xmlns:c16="http://schemas.microsoft.com/office/drawing/2014/chart" uri="{C3380CC4-5D6E-409C-BE32-E72D297353CC}">
              <c16:uniqueId val="{00000000-65BC-4546-9572-2973088B04E0}"/>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1</c:v>
                </c:pt>
                <c:pt idx="14">
                  <c:v>2</c:v>
                </c:pt>
                <c:pt idx="15">
                  <c:v>1</c:v>
                </c:pt>
                <c:pt idx="16">
                  <c:v>0</c:v>
                </c:pt>
                <c:pt idx="17">
                  <c:v>0</c:v>
                </c:pt>
                <c:pt idx="18">
                  <c:v>1</c:v>
                </c:pt>
                <c:pt idx="19">
                  <c:v>1</c:v>
                </c:pt>
                <c:pt idx="20">
                  <c:v>0</c:v>
                </c:pt>
                <c:pt idx="21">
                  <c:v>1</c:v>
                </c:pt>
                <c:pt idx="22">
                  <c:v>0</c:v>
                </c:pt>
                <c:pt idx="23">
                  <c:v>1</c:v>
                </c:pt>
              </c:numCache>
            </c:numRef>
          </c:val>
          <c:smooth val="0"/>
          <c:extLst>
            <c:ext xmlns:c16="http://schemas.microsoft.com/office/drawing/2014/chart" uri="{C3380CC4-5D6E-409C-BE32-E72D297353CC}">
              <c16:uniqueId val="{00000001-65BC-4546-9572-2973088B04E0}"/>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5BC-4546-9572-2973088B04E0}"/>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65BC-4546-9572-2973088B04E0}"/>
            </c:ext>
          </c:extLst>
        </c:ser>
        <c:dLbls>
          <c:showLegendKey val="0"/>
          <c:showVal val="0"/>
          <c:showCatName val="0"/>
          <c:showSerName val="0"/>
          <c:showPercent val="0"/>
          <c:showBubbleSize val="0"/>
        </c:dLbls>
        <c:smooth val="0"/>
        <c:axId val="301828576"/>
        <c:axId val="301828904"/>
      </c:lineChart>
      <c:catAx>
        <c:axId val="30182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28904"/>
        <c:crosses val="autoZero"/>
        <c:auto val="1"/>
        <c:lblAlgn val="ctr"/>
        <c:lblOffset val="100"/>
        <c:noMultiLvlLbl val="0"/>
      </c:catAx>
      <c:valAx>
        <c:axId val="30182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2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5</c:v>
                </c:pt>
                <c:pt idx="2">
                  <c:v>6</c:v>
                </c:pt>
                <c:pt idx="3">
                  <c:v>7</c:v>
                </c:pt>
                <c:pt idx="4">
                  <c:v>5</c:v>
                </c:pt>
                <c:pt idx="5">
                  <c:v>1</c:v>
                </c:pt>
                <c:pt idx="6">
                  <c:v>1</c:v>
                </c:pt>
              </c:numCache>
            </c:numRef>
          </c:val>
          <c:extLst>
            <c:ext xmlns:c16="http://schemas.microsoft.com/office/drawing/2014/chart" uri="{C3380CC4-5D6E-409C-BE32-E72D297353CC}">
              <c16:uniqueId val="{00000000-D55B-4390-9723-54BFE64D2C20}"/>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3</c:v>
                </c:pt>
                <c:pt idx="4">
                  <c:v>1</c:v>
                </c:pt>
                <c:pt idx="5">
                  <c:v>2</c:v>
                </c:pt>
                <c:pt idx="6">
                  <c:v>1</c:v>
                </c:pt>
              </c:numCache>
            </c:numRef>
          </c:val>
          <c:extLst>
            <c:ext xmlns:c16="http://schemas.microsoft.com/office/drawing/2014/chart" uri="{C3380CC4-5D6E-409C-BE32-E72D297353CC}">
              <c16:uniqueId val="{00000001-D55B-4390-9723-54BFE64D2C20}"/>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D55B-4390-9723-54BFE64D2C20}"/>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2</c:v>
                </c:pt>
                <c:pt idx="3">
                  <c:v>0</c:v>
                </c:pt>
                <c:pt idx="4">
                  <c:v>2</c:v>
                </c:pt>
                <c:pt idx="5">
                  <c:v>0</c:v>
                </c:pt>
                <c:pt idx="6">
                  <c:v>0</c:v>
                </c:pt>
              </c:numCache>
            </c:numRef>
          </c:val>
          <c:extLst>
            <c:ext xmlns:c16="http://schemas.microsoft.com/office/drawing/2014/chart" uri="{C3380CC4-5D6E-409C-BE32-E72D297353CC}">
              <c16:uniqueId val="{00000003-D55B-4390-9723-54BFE64D2C20}"/>
            </c:ext>
          </c:extLst>
        </c:ser>
        <c:dLbls>
          <c:showLegendKey val="0"/>
          <c:showVal val="0"/>
          <c:showCatName val="0"/>
          <c:showSerName val="0"/>
          <c:showPercent val="0"/>
          <c:showBubbleSize val="0"/>
        </c:dLbls>
        <c:gapWidth val="219"/>
        <c:overlap val="-27"/>
        <c:axId val="298552096"/>
        <c:axId val="298554064"/>
      </c:barChart>
      <c:catAx>
        <c:axId val="29855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54064"/>
        <c:crosses val="autoZero"/>
        <c:auto val="1"/>
        <c:lblAlgn val="ctr"/>
        <c:lblOffset val="100"/>
        <c:noMultiLvlLbl val="0"/>
      </c:catAx>
      <c:valAx>
        <c:axId val="29855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5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336</c:v>
                </c:pt>
                <c:pt idx="1">
                  <c:v>27</c:v>
                </c:pt>
                <c:pt idx="2">
                  <c:v>0</c:v>
                </c:pt>
                <c:pt idx="3">
                  <c:v>60</c:v>
                </c:pt>
              </c:numCache>
            </c:numRef>
          </c:val>
          <c:extLst>
            <c:ext xmlns:c16="http://schemas.microsoft.com/office/drawing/2014/chart" uri="{C3380CC4-5D6E-409C-BE32-E72D297353CC}">
              <c16:uniqueId val="{00000000-8CF9-4493-B30A-CF3EF78C2681}"/>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33</c:v>
                </c:pt>
                <c:pt idx="1">
                  <c:v>13</c:v>
                </c:pt>
                <c:pt idx="2">
                  <c:v>0</c:v>
                </c:pt>
                <c:pt idx="3">
                  <c:v>4</c:v>
                </c:pt>
              </c:numCache>
            </c:numRef>
          </c:val>
          <c:extLst>
            <c:ext xmlns:c16="http://schemas.microsoft.com/office/drawing/2014/chart" uri="{C3380CC4-5D6E-409C-BE32-E72D297353CC}">
              <c16:uniqueId val="{00000001-8CF9-4493-B30A-CF3EF78C2681}"/>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2-8CF9-4493-B30A-CF3EF78C2681}"/>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3-8CF9-4493-B30A-CF3EF78C2681}"/>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8CF9-4493-B30A-CF3EF78C2681}"/>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5-8CF9-4493-B30A-CF3EF78C268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143</c:v>
                </c:pt>
                <c:pt idx="1">
                  <c:v>15</c:v>
                </c:pt>
                <c:pt idx="2">
                  <c:v>0</c:v>
                </c:pt>
                <c:pt idx="3">
                  <c:v>6</c:v>
                </c:pt>
              </c:numCache>
            </c:numRef>
          </c:val>
          <c:extLst>
            <c:ext xmlns:c16="http://schemas.microsoft.com/office/drawing/2014/chart" uri="{C3380CC4-5D6E-409C-BE32-E72D297353CC}">
              <c16:uniqueId val="{00000006-8CF9-4493-B30A-CF3EF78C268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46</c:v>
                </c:pt>
                <c:pt idx="1">
                  <c:v>10</c:v>
                </c:pt>
                <c:pt idx="2">
                  <c:v>0</c:v>
                </c:pt>
                <c:pt idx="3">
                  <c:v>28</c:v>
                </c:pt>
              </c:numCache>
            </c:numRef>
          </c:val>
          <c:extLst>
            <c:ext xmlns:c16="http://schemas.microsoft.com/office/drawing/2014/chart" uri="{C3380CC4-5D6E-409C-BE32-E72D297353CC}">
              <c16:uniqueId val="{00000007-8CF9-4493-B30A-CF3EF78C2681}"/>
            </c:ext>
          </c:extLst>
        </c:ser>
        <c:dLbls>
          <c:showLegendKey val="0"/>
          <c:showVal val="0"/>
          <c:showCatName val="0"/>
          <c:showSerName val="0"/>
          <c:showPercent val="0"/>
          <c:showBubbleSize val="0"/>
        </c:dLbls>
        <c:gapWidth val="150"/>
        <c:overlap val="100"/>
        <c:axId val="298550456"/>
        <c:axId val="298546520"/>
      </c:barChart>
      <c:catAx>
        <c:axId val="29855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46520"/>
        <c:crosses val="autoZero"/>
        <c:auto val="1"/>
        <c:lblAlgn val="ctr"/>
        <c:lblOffset val="100"/>
        <c:noMultiLvlLbl val="0"/>
      </c:catAx>
      <c:valAx>
        <c:axId val="298546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5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7</c:v>
                </c:pt>
                <c:pt idx="1">
                  <c:v>9</c:v>
                </c:pt>
                <c:pt idx="2">
                  <c:v>0</c:v>
                </c:pt>
                <c:pt idx="3">
                  <c:v>2</c:v>
                </c:pt>
              </c:numCache>
            </c:numRef>
          </c:val>
          <c:extLst>
            <c:ext xmlns:c16="http://schemas.microsoft.com/office/drawing/2014/chart" uri="{C3380CC4-5D6E-409C-BE32-E72D297353CC}">
              <c16:uniqueId val="{00000000-D8A3-4370-A065-8DA82906A18E}"/>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12</c:v>
                </c:pt>
                <c:pt idx="1">
                  <c:v>0</c:v>
                </c:pt>
                <c:pt idx="2">
                  <c:v>0</c:v>
                </c:pt>
                <c:pt idx="3">
                  <c:v>3</c:v>
                </c:pt>
              </c:numCache>
            </c:numRef>
          </c:val>
          <c:extLst>
            <c:ext xmlns:c16="http://schemas.microsoft.com/office/drawing/2014/chart" uri="{C3380CC4-5D6E-409C-BE32-E72D297353CC}">
              <c16:uniqueId val="{00000001-D8A3-4370-A065-8DA82906A18E}"/>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7</c:v>
                </c:pt>
                <c:pt idx="1">
                  <c:v>0</c:v>
                </c:pt>
                <c:pt idx="2">
                  <c:v>0</c:v>
                </c:pt>
                <c:pt idx="3">
                  <c:v>0</c:v>
                </c:pt>
              </c:numCache>
            </c:numRef>
          </c:val>
          <c:extLst>
            <c:ext xmlns:c16="http://schemas.microsoft.com/office/drawing/2014/chart" uri="{C3380CC4-5D6E-409C-BE32-E72D297353CC}">
              <c16:uniqueId val="{00000002-D8A3-4370-A065-8DA82906A18E}"/>
            </c:ext>
          </c:extLst>
        </c:ser>
        <c:dLbls>
          <c:showLegendKey val="0"/>
          <c:showVal val="0"/>
          <c:showCatName val="0"/>
          <c:showSerName val="0"/>
          <c:showPercent val="0"/>
          <c:showBubbleSize val="0"/>
        </c:dLbls>
        <c:gapWidth val="150"/>
        <c:overlap val="100"/>
        <c:axId val="298548816"/>
        <c:axId val="298549144"/>
      </c:barChart>
      <c:catAx>
        <c:axId val="298548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49144"/>
        <c:crosses val="autoZero"/>
        <c:auto val="1"/>
        <c:lblAlgn val="ctr"/>
        <c:lblOffset val="100"/>
        <c:noMultiLvlLbl val="0"/>
      </c:catAx>
      <c:valAx>
        <c:axId val="298549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4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1.56889155898076E-2</c:v>
                </c:pt>
                <c:pt idx="1">
                  <c:v>3.2143144135215501E-3</c:v>
                </c:pt>
                <c:pt idx="2">
                  <c:v>1.0650605298771799E-2</c:v>
                </c:pt>
                <c:pt idx="3">
                  <c:v>8.7464337782899304E-3</c:v>
                </c:pt>
                <c:pt idx="4">
                  <c:v>8.95416158052432E-3</c:v>
                </c:pt>
                <c:pt idx="5">
                  <c:v>6.5051601226031397E-3</c:v>
                </c:pt>
                <c:pt idx="6">
                  <c:v>6.1225036448029502E-3</c:v>
                </c:pt>
              </c:numCache>
            </c:numRef>
          </c:val>
          <c:extLst>
            <c:ext xmlns:c16="http://schemas.microsoft.com/office/drawing/2014/chart" uri="{C3380CC4-5D6E-409C-BE32-E72D297353CC}">
              <c16:uniqueId val="{00000000-67A6-44A7-BE4A-5260035F167D}"/>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9.4128721026003094E-3</c:v>
                </c:pt>
                <c:pt idx="2">
                  <c:v>2.58853982821508E-2</c:v>
                </c:pt>
                <c:pt idx="3">
                  <c:v>1.01972781111503E-2</c:v>
                </c:pt>
                <c:pt idx="4">
                  <c:v>3.52982703847511E-3</c:v>
                </c:pt>
                <c:pt idx="5">
                  <c:v>3.52982703847511E-3</c:v>
                </c:pt>
                <c:pt idx="6">
                  <c:v>1.17660901282504E-3</c:v>
                </c:pt>
              </c:numCache>
            </c:numRef>
          </c:val>
          <c:extLst>
            <c:ext xmlns:c16="http://schemas.microsoft.com/office/drawing/2014/chart" uri="{C3380CC4-5D6E-409C-BE32-E72D297353CC}">
              <c16:uniqueId val="{00000001-67A6-44A7-BE4A-5260035F167D}"/>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67A6-44A7-BE4A-5260035F167D}"/>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6.1240737338477597E-2</c:v>
                </c:pt>
                <c:pt idx="2">
                  <c:v>4.8992589870781998E-2</c:v>
                </c:pt>
                <c:pt idx="4">
                  <c:v>7.0426847939249193E-2</c:v>
                </c:pt>
              </c:numCache>
            </c:numRef>
          </c:val>
          <c:extLst>
            <c:ext xmlns:c16="http://schemas.microsoft.com/office/drawing/2014/chart" uri="{C3380CC4-5D6E-409C-BE32-E72D297353CC}">
              <c16:uniqueId val="{00000003-67A6-44A7-BE4A-5260035F167D}"/>
            </c:ext>
          </c:extLst>
        </c:ser>
        <c:dLbls>
          <c:showLegendKey val="0"/>
          <c:showVal val="0"/>
          <c:showCatName val="0"/>
          <c:showSerName val="0"/>
          <c:showPercent val="0"/>
          <c:showBubbleSize val="0"/>
        </c:dLbls>
        <c:gapWidth val="219"/>
        <c:overlap val="-27"/>
        <c:axId val="298558656"/>
        <c:axId val="298559968"/>
      </c:barChart>
      <c:catAx>
        <c:axId val="29855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59968"/>
        <c:crosses val="autoZero"/>
        <c:auto val="1"/>
        <c:lblAlgn val="ctr"/>
        <c:lblOffset val="100"/>
        <c:noMultiLvlLbl val="0"/>
      </c:catAx>
      <c:valAx>
        <c:axId val="29855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5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0</c:v>
                </c:pt>
                <c:pt idx="1">
                  <c:v>2.6855524948782702E-3</c:v>
                </c:pt>
                <c:pt idx="2">
                  <c:v>0</c:v>
                </c:pt>
                <c:pt idx="3">
                  <c:v>4.6032214878378996E-3</c:v>
                </c:pt>
                <c:pt idx="4">
                  <c:v>9.9721929235784806E-3</c:v>
                </c:pt>
                <c:pt idx="5">
                  <c:v>6.5190298149745904E-3</c:v>
                </c:pt>
                <c:pt idx="6">
                  <c:v>0</c:v>
                </c:pt>
                <c:pt idx="7">
                  <c:v>0</c:v>
                </c:pt>
                <c:pt idx="8">
                  <c:v>4.9811100978596496E-3</c:v>
                </c:pt>
                <c:pt idx="9">
                  <c:v>4.4434910517283599E-2</c:v>
                </c:pt>
                <c:pt idx="10">
                  <c:v>4.2128161527030996E-3</c:v>
                </c:pt>
                <c:pt idx="11">
                  <c:v>8.2965731323775705E-3</c:v>
                </c:pt>
                <c:pt idx="12">
                  <c:v>0</c:v>
                </c:pt>
                <c:pt idx="13">
                  <c:v>6.1248239113125503E-3</c:v>
                </c:pt>
                <c:pt idx="14">
                  <c:v>1.56924584341223E-2</c:v>
                </c:pt>
                <c:pt idx="15">
                  <c:v>4.2093340068267704E-3</c:v>
                </c:pt>
                <c:pt idx="16">
                  <c:v>1.5302452983213201E-3</c:v>
                </c:pt>
                <c:pt idx="17">
                  <c:v>1.51077045468454E-2</c:v>
                </c:pt>
                <c:pt idx="18">
                  <c:v>0</c:v>
                </c:pt>
                <c:pt idx="19">
                  <c:v>0</c:v>
                </c:pt>
                <c:pt idx="20">
                  <c:v>0</c:v>
                </c:pt>
                <c:pt idx="21">
                  <c:v>0</c:v>
                </c:pt>
                <c:pt idx="22">
                  <c:v>2.1013058660818702E-3</c:v>
                </c:pt>
                <c:pt idx="23">
                  <c:v>5.4748545025585403E-3</c:v>
                </c:pt>
                <c:pt idx="24">
                  <c:v>7.3829390462006499E-3</c:v>
                </c:pt>
                <c:pt idx="25">
                  <c:v>0</c:v>
                </c:pt>
                <c:pt idx="26">
                  <c:v>0</c:v>
                </c:pt>
                <c:pt idx="27">
                  <c:v>0</c:v>
                </c:pt>
              </c:numCache>
            </c:numRef>
          </c:val>
          <c:smooth val="0"/>
          <c:extLst>
            <c:ext xmlns:c16="http://schemas.microsoft.com/office/drawing/2014/chart" uri="{C3380CC4-5D6E-409C-BE32-E72D297353CC}">
              <c16:uniqueId val="{00000000-81F0-4134-9E78-C10067CD7AA9}"/>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1.29350893697084E-2</c:v>
                </c:pt>
                <c:pt idx="18">
                  <c:v>0</c:v>
                </c:pt>
                <c:pt idx="19">
                  <c:v>0</c:v>
                </c:pt>
                <c:pt idx="20">
                  <c:v>0</c:v>
                </c:pt>
                <c:pt idx="21">
                  <c:v>0</c:v>
                </c:pt>
                <c:pt idx="22">
                  <c:v>9.4052363653464102E-3</c:v>
                </c:pt>
                <c:pt idx="23">
                  <c:v>2.5861967625518699E-2</c:v>
                </c:pt>
                <c:pt idx="24">
                  <c:v>8.8154399492230695E-3</c:v>
                </c:pt>
                <c:pt idx="25">
                  <c:v>3.5260516449030898E-3</c:v>
                </c:pt>
                <c:pt idx="26">
                  <c:v>3.5259687599167901E-3</c:v>
                </c:pt>
                <c:pt idx="27">
                  <c:v>1.17525385483264E-3</c:v>
                </c:pt>
              </c:numCache>
            </c:numRef>
          </c:val>
          <c:smooth val="0"/>
          <c:extLst>
            <c:ext xmlns:c16="http://schemas.microsoft.com/office/drawing/2014/chart" uri="{C3380CC4-5D6E-409C-BE32-E72D297353CC}">
              <c16:uniqueId val="{00000001-81F0-4134-9E78-C10067CD7AA9}"/>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81F0-4134-9E78-C10067CD7AA9}"/>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3-81F0-4134-9E78-C10067CD7AA9}"/>
            </c:ext>
          </c:extLst>
        </c:ser>
        <c:dLbls>
          <c:showLegendKey val="0"/>
          <c:showVal val="0"/>
          <c:showCatName val="0"/>
          <c:showSerName val="0"/>
          <c:showPercent val="0"/>
          <c:showBubbleSize val="0"/>
        </c:dLbls>
        <c:smooth val="0"/>
        <c:axId val="298555704"/>
        <c:axId val="301817752"/>
      </c:lineChart>
      <c:dateAx>
        <c:axId val="298555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17752"/>
        <c:crosses val="autoZero"/>
        <c:auto val="1"/>
        <c:lblOffset val="100"/>
        <c:baseTimeUnit val="days"/>
      </c:dateAx>
      <c:valAx>
        <c:axId val="30181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5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5.8541670302793098E-3</c:v>
                </c:pt>
                <c:pt idx="1">
                  <c:v>1.0746926874615001E-2</c:v>
                </c:pt>
                <c:pt idx="2">
                  <c:v>6.3408824606155699E-3</c:v>
                </c:pt>
              </c:numCache>
            </c:numRef>
          </c:val>
          <c:extLst>
            <c:ext xmlns:c16="http://schemas.microsoft.com/office/drawing/2014/chart" uri="{C3380CC4-5D6E-409C-BE32-E72D297353CC}">
              <c16:uniqueId val="{00000000-067F-4637-8AB8-98345A05CAF6}"/>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8.6202553909971603E-3</c:v>
                </c:pt>
                <c:pt idx="1">
                  <c:v>0</c:v>
                </c:pt>
                <c:pt idx="2">
                  <c:v>0</c:v>
                </c:pt>
              </c:numCache>
            </c:numRef>
          </c:val>
          <c:extLst>
            <c:ext xmlns:c16="http://schemas.microsoft.com/office/drawing/2014/chart" uri="{C3380CC4-5D6E-409C-BE32-E72D297353CC}">
              <c16:uniqueId val="{00000001-067F-4637-8AB8-98345A05CAF6}"/>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067F-4637-8AB8-98345A05CAF6}"/>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6.4355980509331598E-2</c:v>
                </c:pt>
                <c:pt idx="2">
                  <c:v>0</c:v>
                </c:pt>
              </c:numCache>
            </c:numRef>
          </c:val>
          <c:extLst>
            <c:ext xmlns:c16="http://schemas.microsoft.com/office/drawing/2014/chart" uri="{C3380CC4-5D6E-409C-BE32-E72D297353CC}">
              <c16:uniqueId val="{00000003-067F-4637-8AB8-98345A05CAF6}"/>
            </c:ext>
          </c:extLst>
        </c:ser>
        <c:dLbls>
          <c:showLegendKey val="0"/>
          <c:showVal val="0"/>
          <c:showCatName val="0"/>
          <c:showSerName val="0"/>
          <c:showPercent val="0"/>
          <c:showBubbleSize val="0"/>
        </c:dLbls>
        <c:gapWidth val="219"/>
        <c:overlap val="-27"/>
        <c:axId val="291907928"/>
        <c:axId val="291914160"/>
      </c:barChart>
      <c:catAx>
        <c:axId val="29190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14160"/>
        <c:crosses val="autoZero"/>
        <c:auto val="1"/>
        <c:lblAlgn val="ctr"/>
        <c:lblOffset val="100"/>
        <c:noMultiLvlLbl val="0"/>
      </c:catAx>
      <c:valAx>
        <c:axId val="29191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0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1.91327506772994E-3</c:v>
                </c:pt>
                <c:pt idx="13">
                  <c:v>4.2092051490058603E-3</c:v>
                </c:pt>
                <c:pt idx="14">
                  <c:v>5.22961851846183E-3</c:v>
                </c:pt>
                <c:pt idx="15">
                  <c:v>7.5765692682105501E-3</c:v>
                </c:pt>
                <c:pt idx="16">
                  <c:v>6.3138077235087896E-3</c:v>
                </c:pt>
                <c:pt idx="17">
                  <c:v>1.4062571747815E-2</c:v>
                </c:pt>
                <c:pt idx="18">
                  <c:v>1.00765820233777E-2</c:v>
                </c:pt>
                <c:pt idx="19">
                  <c:v>7.9082036132837406E-3</c:v>
                </c:pt>
                <c:pt idx="20">
                  <c:v>1.4923545528293501E-2</c:v>
                </c:pt>
                <c:pt idx="21">
                  <c:v>0</c:v>
                </c:pt>
                <c:pt idx="22">
                  <c:v>0</c:v>
                </c:pt>
                <c:pt idx="23">
                  <c:v>0</c:v>
                </c:pt>
              </c:numCache>
            </c:numRef>
          </c:val>
          <c:smooth val="0"/>
          <c:extLst>
            <c:ext xmlns:c16="http://schemas.microsoft.com/office/drawing/2014/chart" uri="{C3380CC4-5D6E-409C-BE32-E72D297353CC}">
              <c16:uniqueId val="{00000000-00EE-46A4-86BD-6277B02A221E}"/>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4.70649142830249E-3</c:v>
                </c:pt>
                <c:pt idx="11">
                  <c:v>0</c:v>
                </c:pt>
                <c:pt idx="12">
                  <c:v>0</c:v>
                </c:pt>
                <c:pt idx="13">
                  <c:v>2.58857028556637E-2</c:v>
                </c:pt>
                <c:pt idx="14">
                  <c:v>2.3532457141512398E-3</c:v>
                </c:pt>
                <c:pt idx="15">
                  <c:v>8.2363599995293503E-3</c:v>
                </c:pt>
                <c:pt idx="16">
                  <c:v>0</c:v>
                </c:pt>
                <c:pt idx="17">
                  <c:v>0</c:v>
                </c:pt>
                <c:pt idx="18">
                  <c:v>1.29428514278318E-2</c:v>
                </c:pt>
                <c:pt idx="19">
                  <c:v>9.4129828566049695E-3</c:v>
                </c:pt>
                <c:pt idx="20">
                  <c:v>0</c:v>
                </c:pt>
                <c:pt idx="21">
                  <c:v>2.3532457141512398E-3</c:v>
                </c:pt>
                <c:pt idx="22">
                  <c:v>0</c:v>
                </c:pt>
                <c:pt idx="23">
                  <c:v>9.4129828566049695E-3</c:v>
                </c:pt>
              </c:numCache>
            </c:numRef>
          </c:val>
          <c:smooth val="0"/>
          <c:extLst>
            <c:ext xmlns:c16="http://schemas.microsoft.com/office/drawing/2014/chart" uri="{C3380CC4-5D6E-409C-BE32-E72D297353CC}">
              <c16:uniqueId val="{00000001-00EE-46A4-86BD-6277B02A221E}"/>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0EE-46A4-86BD-6277B02A221E}"/>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8.8804507594316504E-2</c:v>
                </c:pt>
                <c:pt idx="16">
                  <c:v>5.2823370896619301E-2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00EE-46A4-86BD-6277B02A221E}"/>
            </c:ext>
          </c:extLst>
        </c:ser>
        <c:dLbls>
          <c:showLegendKey val="0"/>
          <c:showVal val="0"/>
          <c:showCatName val="0"/>
          <c:showSerName val="0"/>
          <c:showPercent val="0"/>
          <c:showBubbleSize val="0"/>
        </c:dLbls>
        <c:smooth val="0"/>
        <c:axId val="291911208"/>
        <c:axId val="291907600"/>
      </c:lineChart>
      <c:catAx>
        <c:axId val="291911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07600"/>
        <c:crosses val="autoZero"/>
        <c:auto val="1"/>
        <c:lblAlgn val="ctr"/>
        <c:lblOffset val="100"/>
        <c:noMultiLvlLbl val="0"/>
      </c:catAx>
      <c:valAx>
        <c:axId val="29190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1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BC11-45DA-A520-646BA4C1967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0</c:v>
                </c:pt>
                <c:pt idx="1">
                  <c:v>1</c:v>
                </c:pt>
                <c:pt idx="2">
                  <c:v>0</c:v>
                </c:pt>
                <c:pt idx="3">
                  <c:v>1</c:v>
                </c:pt>
                <c:pt idx="4">
                  <c:v>0</c:v>
                </c:pt>
                <c:pt idx="5">
                  <c:v>1</c:v>
                </c:pt>
                <c:pt idx="6">
                  <c:v>0</c:v>
                </c:pt>
                <c:pt idx="7">
                  <c:v>0</c:v>
                </c:pt>
                <c:pt idx="8">
                  <c:v>0</c:v>
                </c:pt>
                <c:pt idx="9">
                  <c:v>0</c:v>
                </c:pt>
                <c:pt idx="10">
                  <c:v>0</c:v>
                </c:pt>
                <c:pt idx="11">
                  <c:v>0</c:v>
                </c:pt>
                <c:pt idx="12">
                  <c:v>0</c:v>
                </c:pt>
                <c:pt idx="13">
                  <c:v>0</c:v>
                </c:pt>
                <c:pt idx="14">
                  <c:v>0</c:v>
                </c:pt>
                <c:pt idx="15">
                  <c:v>0</c:v>
                </c:pt>
                <c:pt idx="16">
                  <c:v>0</c:v>
                </c:pt>
                <c:pt idx="17">
                  <c:v>2</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BC11-45DA-A520-646BA4C19671}"/>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BC11-45DA-A520-646BA4C19671}"/>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3-BC11-45DA-A520-646BA4C19671}"/>
            </c:ext>
          </c:extLst>
        </c:ser>
        <c:dLbls>
          <c:showLegendKey val="0"/>
          <c:showVal val="0"/>
          <c:showCatName val="0"/>
          <c:showSerName val="0"/>
          <c:showPercent val="0"/>
          <c:showBubbleSize val="0"/>
        </c:dLbls>
        <c:smooth val="0"/>
        <c:axId val="497794888"/>
        <c:axId val="497795872"/>
      </c:lineChart>
      <c:dateAx>
        <c:axId val="497794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795872"/>
        <c:crosses val="autoZero"/>
        <c:auto val="1"/>
        <c:lblOffset val="100"/>
        <c:baseTimeUnit val="days"/>
      </c:dateAx>
      <c:valAx>
        <c:axId val="49779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79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4AE44-0170-415C-8EE4-1AB31854BE87}"/>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51BB53D-F2E5-487E-8AD5-A4F7D02206B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694278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EBA83-E9CD-481E-B9C3-C5F6628B34D8}"/>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A79192B5-1E52-4E7B-A00B-2AE9ACA0140B}"/>
              </a:ext>
            </a:extLst>
          </p:cNvPr>
          <p:cNvGraphicFramePr>
            <a:graphicFrameLocks noGrp="1"/>
          </p:cNvGraphicFramePr>
          <p:nvPr>
            <p:ph type="tbl" sz="quarter" idx="13"/>
            <p:extLst>
              <p:ext uri="{D42A27DB-BD31-4B8C-83A1-F6EECF244321}">
                <p14:modId xmlns:p14="http://schemas.microsoft.com/office/powerpoint/2010/main" val="2932761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15890844"/>
                    </a:ext>
                  </a:extLst>
                </a:gridCol>
                <a:gridCol w="740664">
                  <a:extLst>
                    <a:ext uri="{9D8B030D-6E8A-4147-A177-3AD203B41FA5}">
                      <a16:colId xmlns:a16="http://schemas.microsoft.com/office/drawing/2014/main" val="2088686609"/>
                    </a:ext>
                  </a:extLst>
                </a:gridCol>
                <a:gridCol w="740664">
                  <a:extLst>
                    <a:ext uri="{9D8B030D-6E8A-4147-A177-3AD203B41FA5}">
                      <a16:colId xmlns:a16="http://schemas.microsoft.com/office/drawing/2014/main" val="853477680"/>
                    </a:ext>
                  </a:extLst>
                </a:gridCol>
                <a:gridCol w="740664">
                  <a:extLst>
                    <a:ext uri="{9D8B030D-6E8A-4147-A177-3AD203B41FA5}">
                      <a16:colId xmlns:a16="http://schemas.microsoft.com/office/drawing/2014/main" val="3858499019"/>
                    </a:ext>
                  </a:extLst>
                </a:gridCol>
                <a:gridCol w="740664">
                  <a:extLst>
                    <a:ext uri="{9D8B030D-6E8A-4147-A177-3AD203B41FA5}">
                      <a16:colId xmlns:a16="http://schemas.microsoft.com/office/drawing/2014/main" val="3048772871"/>
                    </a:ext>
                  </a:extLst>
                </a:gridCol>
                <a:gridCol w="740664">
                  <a:extLst>
                    <a:ext uri="{9D8B030D-6E8A-4147-A177-3AD203B41FA5}">
                      <a16:colId xmlns:a16="http://schemas.microsoft.com/office/drawing/2014/main" val="1087705423"/>
                    </a:ext>
                  </a:extLst>
                </a:gridCol>
                <a:gridCol w="740664">
                  <a:extLst>
                    <a:ext uri="{9D8B030D-6E8A-4147-A177-3AD203B41FA5}">
                      <a16:colId xmlns:a16="http://schemas.microsoft.com/office/drawing/2014/main" val="1330148873"/>
                    </a:ext>
                  </a:extLst>
                </a:gridCol>
                <a:gridCol w="740664">
                  <a:extLst>
                    <a:ext uri="{9D8B030D-6E8A-4147-A177-3AD203B41FA5}">
                      <a16:colId xmlns:a16="http://schemas.microsoft.com/office/drawing/2014/main" val="2866879863"/>
                    </a:ext>
                  </a:extLst>
                </a:gridCol>
                <a:gridCol w="740664">
                  <a:extLst>
                    <a:ext uri="{9D8B030D-6E8A-4147-A177-3AD203B41FA5}">
                      <a16:colId xmlns:a16="http://schemas.microsoft.com/office/drawing/2014/main" val="26910523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166007178"/>
                  </a:ext>
                </a:extLst>
              </a:tr>
              <a:tr h="370840">
                <a:tc>
                  <a:txBody>
                    <a:bodyPr/>
                    <a:lstStyle/>
                    <a:p>
                      <a:r>
                        <a:rPr lang="en-US" sz="1000"/>
                        <a:t>Zanella</a:t>
                      </a:r>
                    </a:p>
                  </a:txBody>
                  <a:tcPr/>
                </a:tc>
                <a:tc>
                  <a:txBody>
                    <a:bodyPr/>
                    <a:lstStyle/>
                    <a:p>
                      <a:r>
                        <a:rPr lang="en-US" sz="1000"/>
                        <a:t>726305</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552764083"/>
                  </a:ext>
                </a:extLst>
              </a:tr>
              <a:tr h="370840">
                <a:tc>
                  <a:txBody>
                    <a:bodyPr/>
                    <a:lstStyle/>
                    <a:p>
                      <a:r>
                        <a:rPr lang="en-US" sz="1000"/>
                        <a:t>Motomel</a:t>
                      </a:r>
                    </a:p>
                  </a:txBody>
                  <a:tcPr/>
                </a:tc>
                <a:tc>
                  <a:txBody>
                    <a:bodyPr/>
                    <a:lstStyle/>
                    <a:p>
                      <a:r>
                        <a:rPr lang="en-US" sz="1000"/>
                        <a:t>262014</a:t>
                      </a:r>
                    </a:p>
                  </a:txBody>
                  <a:tcPr/>
                </a:tc>
                <a:tc>
                  <a:txBody>
                    <a:bodyPr/>
                    <a:lstStyle/>
                    <a:p>
                      <a:r>
                        <a:rPr lang="en-US" sz="1000"/>
                        <a:t>1371</a:t>
                      </a:r>
                    </a:p>
                  </a:txBody>
                  <a:tcPr/>
                </a:tc>
                <a:tc>
                  <a:txBody>
                    <a:bodyPr/>
                    <a:lstStyle/>
                    <a:p>
                      <a:r>
                        <a:rPr lang="en-US" sz="1000"/>
                        <a:t>26</a:t>
                      </a:r>
                    </a:p>
                  </a:txBody>
                  <a:tcPr/>
                </a:tc>
                <a:tc>
                  <a:txBody>
                    <a:bodyPr/>
                    <a:lstStyle/>
                    <a:p>
                      <a:r>
                        <a:rPr lang="en-US" sz="1000"/>
                        <a:t>371</a:t>
                      </a:r>
                    </a:p>
                  </a:txBody>
                  <a:tcPr/>
                </a:tc>
                <a:tc>
                  <a:txBody>
                    <a:bodyPr/>
                    <a:lstStyle/>
                    <a:p>
                      <a:r>
                        <a:rPr lang="en-US" sz="1000"/>
                        <a:t>143</a:t>
                      </a:r>
                    </a:p>
                  </a:txBody>
                  <a:tcPr/>
                </a:tc>
                <a:tc>
                  <a:txBody>
                    <a:bodyPr/>
                    <a:lstStyle/>
                    <a:p>
                      <a:r>
                        <a:rPr lang="en-US" sz="1000"/>
                        <a:t>46</a:t>
                      </a:r>
                    </a:p>
                  </a:txBody>
                  <a:tcPr/>
                </a:tc>
                <a:tc>
                  <a:txBody>
                    <a:bodyPr/>
                    <a:lstStyle/>
                    <a:p>
                      <a:r>
                        <a:rPr lang="en-US" sz="1000"/>
                        <a:t>0</a:t>
                      </a:r>
                    </a:p>
                  </a:txBody>
                  <a:tcPr/>
                </a:tc>
                <a:tc>
                  <a:txBody>
                    <a:bodyPr/>
                    <a:lstStyle/>
                    <a:p>
                      <a:r>
                        <a:rPr lang="en-US" sz="1000"/>
                        <a:t>0.0082 %</a:t>
                      </a:r>
                    </a:p>
                  </a:txBody>
                  <a:tcPr/>
                </a:tc>
                <a:extLst>
                  <a:ext uri="{0D108BD9-81ED-4DB2-BD59-A6C34878D82A}">
                    <a16:rowId xmlns:a16="http://schemas.microsoft.com/office/drawing/2014/main" val="1733544567"/>
                  </a:ext>
                </a:extLst>
              </a:tr>
              <a:tr h="370840">
                <a:tc>
                  <a:txBody>
                    <a:bodyPr/>
                    <a:lstStyle/>
                    <a:p>
                      <a:r>
                        <a:rPr lang="en-US" sz="1000"/>
                        <a:t>Corven Motos</a:t>
                      </a:r>
                    </a:p>
                  </a:txBody>
                  <a:tcPr/>
                </a:tc>
                <a:tc>
                  <a:txBody>
                    <a:bodyPr/>
                    <a:lstStyle/>
                    <a:p>
                      <a:r>
                        <a:rPr lang="en-US" sz="1000"/>
                        <a:t>85091</a:t>
                      </a:r>
                    </a:p>
                  </a:txBody>
                  <a:tcPr/>
                </a:tc>
                <a:tc>
                  <a:txBody>
                    <a:bodyPr/>
                    <a:lstStyle/>
                    <a:p>
                      <a:r>
                        <a:rPr lang="en-US" sz="1000"/>
                        <a:t>208</a:t>
                      </a:r>
                    </a:p>
                  </a:txBody>
                  <a:tcPr/>
                </a:tc>
                <a:tc>
                  <a:txBody>
                    <a:bodyPr/>
                    <a:lstStyle/>
                    <a:p>
                      <a:r>
                        <a:rPr lang="en-US" sz="1000"/>
                        <a:t>9</a:t>
                      </a:r>
                    </a:p>
                  </a:txBody>
                  <a:tcPr/>
                </a:tc>
                <a:tc>
                  <a:txBody>
                    <a:bodyPr/>
                    <a:lstStyle/>
                    <a:p>
                      <a:r>
                        <a:rPr lang="en-US" sz="1000"/>
                        <a:t>41</a:t>
                      </a:r>
                    </a:p>
                  </a:txBody>
                  <a:tcPr/>
                </a:tc>
                <a:tc>
                  <a:txBody>
                    <a:bodyPr/>
                    <a:lstStyle/>
                    <a:p>
                      <a:r>
                        <a:rPr lang="en-US" sz="1000"/>
                        <a:t>15</a:t>
                      </a:r>
                    </a:p>
                  </a:txBody>
                  <a:tcPr/>
                </a:tc>
                <a:tc>
                  <a:txBody>
                    <a:bodyPr/>
                    <a:lstStyle/>
                    <a:p>
                      <a:r>
                        <a:rPr lang="en-US" sz="1000"/>
                        <a:t>10</a:t>
                      </a:r>
                    </a:p>
                  </a:txBody>
                  <a:tcPr/>
                </a:tc>
                <a:tc>
                  <a:txBody>
                    <a:bodyPr/>
                    <a:lstStyle/>
                    <a:p>
                      <a:r>
                        <a:rPr lang="en-US" sz="1000"/>
                        <a:t>5</a:t>
                      </a:r>
                    </a:p>
                  </a:txBody>
                  <a:tcPr/>
                </a:tc>
                <a:tc>
                  <a:txBody>
                    <a:bodyPr/>
                    <a:lstStyle/>
                    <a:p>
                      <a:r>
                        <a:rPr lang="en-US" sz="1000"/>
                        <a:t>0.0086 %</a:t>
                      </a:r>
                    </a:p>
                  </a:txBody>
                  <a:tcPr/>
                </a:tc>
                <a:extLst>
                  <a:ext uri="{0D108BD9-81ED-4DB2-BD59-A6C34878D82A}">
                    <a16:rowId xmlns:a16="http://schemas.microsoft.com/office/drawing/2014/main" val="2384909345"/>
                  </a:ext>
                </a:extLst>
              </a:tr>
              <a:tr h="370840">
                <a:tc>
                  <a:txBody>
                    <a:bodyPr/>
                    <a:lstStyle/>
                    <a:p>
                      <a:r>
                        <a:rPr lang="en-US" sz="1000"/>
                        <a:t>Gilera Motors Argentina</a:t>
                      </a:r>
                    </a:p>
                  </a:txBody>
                  <a:tcPr/>
                </a:tc>
                <a:tc>
                  <a:txBody>
                    <a:bodyPr/>
                    <a:lstStyle/>
                    <a:p>
                      <a:r>
                        <a:rPr lang="en-US" sz="1000"/>
                        <a:t>32686</a:t>
                      </a:r>
                    </a:p>
                  </a:txBody>
                  <a:tcPr/>
                </a:tc>
                <a:tc>
                  <a:txBody>
                    <a:bodyPr/>
                    <a:lstStyle/>
                    <a:p>
                      <a:r>
                        <a:rPr lang="en-US" sz="1000"/>
                        <a:t>n/a</a:t>
                      </a:r>
                    </a:p>
                  </a:txBody>
                  <a:tcPr/>
                </a:tc>
                <a:tc>
                  <a:txBody>
                    <a:bodyPr/>
                    <a:lstStyle/>
                    <a:p>
                      <a:r>
                        <a:rPr lang="en-US" sz="1000"/>
                        <a:t>5</a:t>
                      </a:r>
                    </a:p>
                  </a:txBody>
                  <a:tcPr/>
                </a:tc>
                <a:tc>
                  <a:txBody>
                    <a:bodyPr/>
                    <a:lstStyle/>
                    <a:p>
                      <a:r>
                        <a:rPr lang="en-US" sz="1000"/>
                        <a:t>64</a:t>
                      </a:r>
                    </a:p>
                  </a:txBody>
                  <a:tcPr/>
                </a:tc>
                <a:tc>
                  <a:txBody>
                    <a:bodyPr/>
                    <a:lstStyle/>
                    <a:p>
                      <a:r>
                        <a:rPr lang="en-US" sz="1000"/>
                        <a:t>6</a:t>
                      </a:r>
                    </a:p>
                  </a:txBody>
                  <a:tcPr/>
                </a:tc>
                <a:tc>
                  <a:txBody>
                    <a:bodyPr/>
                    <a:lstStyle/>
                    <a:p>
                      <a:r>
                        <a:rPr lang="en-US" sz="1000"/>
                        <a:t>28</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849754772"/>
                  </a:ext>
                </a:extLst>
              </a:tr>
            </a:tbl>
          </a:graphicData>
        </a:graphic>
      </p:graphicFrame>
      <p:sp>
        <p:nvSpPr>
          <p:cNvPr id="4" name="Text Placeholder 3">
            <a:extLst>
              <a:ext uri="{FF2B5EF4-FFF2-40B4-BE49-F238E27FC236}">
                <a16:creationId xmlns:a16="http://schemas.microsoft.com/office/drawing/2014/main" id="{56E6E8A4-4249-439F-9D11-D7EC571E5BF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737399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E2D7-AD30-4B5E-8577-31547B0531F2}"/>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CFE821E9-72F6-4B1E-9AC5-E4CB9AA2C57B}"/>
              </a:ext>
            </a:extLst>
          </p:cNvPr>
          <p:cNvGraphicFramePr>
            <a:graphicFrameLocks noGrp="1"/>
          </p:cNvGraphicFramePr>
          <p:nvPr>
            <p:ph type="chart" sz="quarter" idx="13"/>
            <p:extLst>
              <p:ext uri="{D42A27DB-BD31-4B8C-83A1-F6EECF244321}">
                <p14:modId xmlns:p14="http://schemas.microsoft.com/office/powerpoint/2010/main" val="342101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FDA4C3-9160-4D65-A001-6CEC83170CC7}"/>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4CFA0DE5-1664-4F70-B83C-88041E5D58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9022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52F37-F399-4CFC-86DB-AD84A18350DA}"/>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82989043-A34B-4C71-8654-BAFBD90A7F3E}"/>
              </a:ext>
            </a:extLst>
          </p:cNvPr>
          <p:cNvGraphicFramePr>
            <a:graphicFrameLocks noGrp="1"/>
          </p:cNvGraphicFramePr>
          <p:nvPr>
            <p:ph type="chart" sz="quarter" idx="13"/>
            <p:extLst>
              <p:ext uri="{D42A27DB-BD31-4B8C-83A1-F6EECF244321}">
                <p14:modId xmlns:p14="http://schemas.microsoft.com/office/powerpoint/2010/main" val="1287692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460939-286B-4ACA-B9A9-A8E9830EC05F}"/>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1FE7EA7A-3899-4A59-8159-2494F69286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677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AAD07-A4AC-4DF0-BF08-635883112E0C}"/>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A6FE382C-00FD-4411-9473-958C2647AC77}"/>
              </a:ext>
            </a:extLst>
          </p:cNvPr>
          <p:cNvGraphicFramePr>
            <a:graphicFrameLocks noGrp="1"/>
          </p:cNvGraphicFramePr>
          <p:nvPr>
            <p:ph type="chart" sz="quarter" idx="13"/>
            <p:extLst>
              <p:ext uri="{D42A27DB-BD31-4B8C-83A1-F6EECF244321}">
                <p14:modId xmlns:p14="http://schemas.microsoft.com/office/powerpoint/2010/main" val="1141785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CD85A5-A1A8-486B-B030-16FB767AF7E1}"/>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B10269AA-2BAF-43F6-8B56-D07D4803F6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6454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7F1BB-6582-48E5-844A-724176AF4091}"/>
              </a:ext>
            </a:extLst>
          </p:cNvPr>
          <p:cNvSpPr>
            <a:spLocks noGrp="1"/>
          </p:cNvSpPr>
          <p:nvPr>
            <p:ph type="title"/>
          </p:nvPr>
        </p:nvSpPr>
        <p:spPr/>
        <p:txBody>
          <a:bodyPr/>
          <a:lstStyle/>
          <a:p>
            <a:r>
              <a:rPr lang="en-US"/>
              <a:t>Facebook Posts Distribution | Motomel</a:t>
            </a:r>
          </a:p>
        </p:txBody>
      </p:sp>
      <p:graphicFrame>
        <p:nvGraphicFramePr>
          <p:cNvPr id="6" name="Chart Placeholder 5">
            <a:extLst>
              <a:ext uri="{FF2B5EF4-FFF2-40B4-BE49-F238E27FC236}">
                <a16:creationId xmlns:a16="http://schemas.microsoft.com/office/drawing/2014/main" id="{839999D7-6E31-4C6F-8180-293C490AE9F7}"/>
              </a:ext>
            </a:extLst>
          </p:cNvPr>
          <p:cNvGraphicFramePr>
            <a:graphicFrameLocks noGrp="1"/>
          </p:cNvGraphicFramePr>
          <p:nvPr>
            <p:ph type="chart" sz="quarter" idx="13"/>
            <p:extLst>
              <p:ext uri="{D42A27DB-BD31-4B8C-83A1-F6EECF244321}">
                <p14:modId xmlns:p14="http://schemas.microsoft.com/office/powerpoint/2010/main" val="1557309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F29BA2-F7B2-4CA8-B760-8055AFFA5400}"/>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7FF6F31A-4331-4498-B3C0-E0500DFEBF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9523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4581-5B23-42C5-BB6C-0E341081E0CC}"/>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4D4224CF-7B2F-459C-8F34-9F04268C8A1A}"/>
              </a:ext>
            </a:extLst>
          </p:cNvPr>
          <p:cNvGraphicFramePr>
            <a:graphicFrameLocks noGrp="1"/>
          </p:cNvGraphicFramePr>
          <p:nvPr>
            <p:ph type="chart" sz="quarter" idx="13"/>
            <p:extLst>
              <p:ext uri="{D42A27DB-BD31-4B8C-83A1-F6EECF244321}">
                <p14:modId xmlns:p14="http://schemas.microsoft.com/office/powerpoint/2010/main" val="3972413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F72A6F-CA2D-4214-87FA-814FDE157B11}"/>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BA2811E5-E00F-4A33-B7CF-7144FBBB74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8206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479EF-088B-4259-BEE3-A2E2223C21B7}"/>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50C23846-971A-44CB-BCAA-F6F45C768979}"/>
              </a:ext>
            </a:extLst>
          </p:cNvPr>
          <p:cNvGraphicFramePr>
            <a:graphicFrameLocks noGrp="1"/>
          </p:cNvGraphicFramePr>
          <p:nvPr>
            <p:ph type="chart" sz="quarter" idx="13"/>
            <p:extLst>
              <p:ext uri="{D42A27DB-BD31-4B8C-83A1-F6EECF244321}">
                <p14:modId xmlns:p14="http://schemas.microsoft.com/office/powerpoint/2010/main" val="1542472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AEB1A4-0A51-4933-9025-0CE7EF8F8A47}"/>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1586299A-D333-4344-B92B-2DC6FB7DE1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0473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BECA0-24C2-4434-9111-C0424CBBD630}"/>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7E76ACB4-A227-4901-87C4-340EA3DF9FE4}"/>
              </a:ext>
            </a:extLst>
          </p:cNvPr>
          <p:cNvGraphicFramePr>
            <a:graphicFrameLocks noGrp="1"/>
          </p:cNvGraphicFramePr>
          <p:nvPr>
            <p:ph type="chart" sz="quarter" idx="13"/>
            <p:extLst>
              <p:ext uri="{D42A27DB-BD31-4B8C-83A1-F6EECF244321}">
                <p14:modId xmlns:p14="http://schemas.microsoft.com/office/powerpoint/2010/main" val="507670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602394-B155-4731-AC17-86CEF58D95B5}"/>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54C64427-5125-4215-9FFD-15BBEF1165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6987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C2763-6DB6-45D7-91ED-B64346659154}"/>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515EEDFE-3B05-498D-B1A2-07CCB579A765}"/>
              </a:ext>
            </a:extLst>
          </p:cNvPr>
          <p:cNvGraphicFramePr>
            <a:graphicFrameLocks noGrp="1"/>
          </p:cNvGraphicFramePr>
          <p:nvPr>
            <p:ph type="chart" sz="quarter" idx="13"/>
            <p:extLst>
              <p:ext uri="{D42A27DB-BD31-4B8C-83A1-F6EECF244321}">
                <p14:modId xmlns:p14="http://schemas.microsoft.com/office/powerpoint/2010/main" val="572566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38756A-7D18-4FB8-AE5C-9D53F0C248CA}"/>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A4C07E77-3BB6-4DE1-BC59-CDDF11734A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1367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9DBA4-CE15-47F7-AC43-A005FA3E8F0B}"/>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BDD5A0C1-16A1-488B-90DC-52A1BE5755E3}"/>
              </a:ext>
            </a:extLst>
          </p:cNvPr>
          <p:cNvGraphicFramePr>
            <a:graphicFrameLocks noGrp="1"/>
          </p:cNvGraphicFramePr>
          <p:nvPr>
            <p:ph type="chart" sz="quarter" idx="13"/>
            <p:extLst>
              <p:ext uri="{D42A27DB-BD31-4B8C-83A1-F6EECF244321}">
                <p14:modId xmlns:p14="http://schemas.microsoft.com/office/powerpoint/2010/main" val="1512304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6FEA2D-8F74-4BC2-8CC2-BCF991E496D2}"/>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52E7D29B-F344-4428-A9DC-CEB8E9CBA6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1907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0AE8F-1353-4134-BC41-2A769EF235EF}"/>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D99166B0-E950-4BE9-8900-B15F7F8E7B10}"/>
              </a:ext>
            </a:extLst>
          </p:cNvPr>
          <p:cNvGraphicFramePr>
            <a:graphicFrameLocks noGrp="1"/>
          </p:cNvGraphicFramePr>
          <p:nvPr>
            <p:ph type="chart" sz="quarter" idx="13"/>
            <p:extLst>
              <p:ext uri="{D42A27DB-BD31-4B8C-83A1-F6EECF244321}">
                <p14:modId xmlns:p14="http://schemas.microsoft.com/office/powerpoint/2010/main" val="3745964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9B042F-B63F-4820-B7B9-A647588B4762}"/>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398A07CF-53DF-45C5-8A6B-37E82FBE27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2040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0CD2A-6984-4D3D-A343-8304D664BE3C}"/>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7588CAF8-219A-466A-A0C7-AA51EE862081}"/>
              </a:ext>
            </a:extLst>
          </p:cNvPr>
          <p:cNvGraphicFramePr>
            <a:graphicFrameLocks noGrp="1"/>
          </p:cNvGraphicFramePr>
          <p:nvPr>
            <p:ph type="chart" sz="quarter" idx="13"/>
            <p:extLst>
              <p:ext uri="{D42A27DB-BD31-4B8C-83A1-F6EECF244321}">
                <p14:modId xmlns:p14="http://schemas.microsoft.com/office/powerpoint/2010/main" val="2406932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45B567-319A-432D-9C25-5F116ACA7024}"/>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52E08473-2690-4B9C-AC8E-868C8094BD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8022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49B07-BF9E-42AB-A420-C067BE0C11B3}"/>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F82F8023-12B1-4361-9D39-DFDCFE74B27B}"/>
              </a:ext>
            </a:extLst>
          </p:cNvPr>
          <p:cNvGraphicFramePr>
            <a:graphicFrameLocks noGrp="1"/>
          </p:cNvGraphicFramePr>
          <p:nvPr>
            <p:ph type="chart" sz="quarter" idx="13"/>
            <p:extLst>
              <p:ext uri="{D42A27DB-BD31-4B8C-83A1-F6EECF244321}">
                <p14:modId xmlns:p14="http://schemas.microsoft.com/office/powerpoint/2010/main" val="405670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F4313C-1466-4E58-8A80-09AB4A764924}"/>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582E4C22-CB57-4520-9CA4-D7D02B2FA5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624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A6F7C-4F56-4AF1-875F-FDA127D58DBA}"/>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A56FBC1B-C986-4FC0-BA1B-2D78BB91CF5C}"/>
              </a:ext>
            </a:extLst>
          </p:cNvPr>
          <p:cNvGraphicFramePr>
            <a:graphicFrameLocks noGrp="1"/>
          </p:cNvGraphicFramePr>
          <p:nvPr>
            <p:ph type="chart" sz="quarter" idx="13"/>
            <p:extLst>
              <p:ext uri="{D42A27DB-BD31-4B8C-83A1-F6EECF244321}">
                <p14:modId xmlns:p14="http://schemas.microsoft.com/office/powerpoint/2010/main" val="4003671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0D0CB7-E66F-4C9B-ADF9-CCEE522EA614}"/>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69578186-36DE-48CC-BCD8-994C13BDAB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7888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F4449-FC3E-4CB8-9D8B-B4CBECADC2FA}"/>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9EB4BD62-3BBE-4C52-A360-9052961CD00D}"/>
              </a:ext>
            </a:extLst>
          </p:cNvPr>
          <p:cNvGraphicFramePr>
            <a:graphicFrameLocks noGrp="1"/>
          </p:cNvGraphicFramePr>
          <p:nvPr>
            <p:ph type="chart" sz="quarter" idx="13"/>
            <p:extLst>
              <p:ext uri="{D42A27DB-BD31-4B8C-83A1-F6EECF244321}">
                <p14:modId xmlns:p14="http://schemas.microsoft.com/office/powerpoint/2010/main" val="827886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029CB2-3B83-459F-A102-DFDCFCF7B455}"/>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D37E9292-E853-4205-BE98-C18513DAE0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4128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C4EB6-98C0-4E32-9C7E-4294F77714F3}"/>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A3214995-A751-455A-A3CE-12E8CE47B52C}"/>
              </a:ext>
            </a:extLst>
          </p:cNvPr>
          <p:cNvGraphicFramePr>
            <a:graphicFrameLocks noGrp="1"/>
          </p:cNvGraphicFramePr>
          <p:nvPr>
            <p:ph type="chart" sz="quarter" idx="13"/>
            <p:extLst>
              <p:ext uri="{D42A27DB-BD31-4B8C-83A1-F6EECF244321}">
                <p14:modId xmlns:p14="http://schemas.microsoft.com/office/powerpoint/2010/main" val="4079572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570A6E-9D8A-4279-BFDD-017C0FFD5170}"/>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CC9FC3C9-6A68-4E6E-9BE3-21FE85B2E9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6869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00C75-901D-45B4-A155-1DB8302F6336}"/>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5BEB2A9C-56AC-4D42-9D08-6EF1FAC0E788}"/>
              </a:ext>
            </a:extLst>
          </p:cNvPr>
          <p:cNvGraphicFramePr>
            <a:graphicFrameLocks noGrp="1"/>
          </p:cNvGraphicFramePr>
          <p:nvPr>
            <p:ph type="chart" sz="quarter" idx="13"/>
            <p:extLst>
              <p:ext uri="{D42A27DB-BD31-4B8C-83A1-F6EECF244321}">
                <p14:modId xmlns:p14="http://schemas.microsoft.com/office/powerpoint/2010/main" val="4107836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27FCEE-D478-4C0A-9D68-E3EC1913DEC0}"/>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AFA29200-8347-4BBA-A723-7719449A68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488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4CA31-24E0-438F-B872-D63CBBABE66B}"/>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F9BA1826-E466-4E54-BCDC-E2F8F3FD8601}"/>
              </a:ext>
            </a:extLst>
          </p:cNvPr>
          <p:cNvGraphicFramePr>
            <a:graphicFrameLocks noGrp="1"/>
          </p:cNvGraphicFramePr>
          <p:nvPr>
            <p:ph type="chart" sz="quarter" idx="13"/>
            <p:extLst>
              <p:ext uri="{D42A27DB-BD31-4B8C-83A1-F6EECF244321}">
                <p14:modId xmlns:p14="http://schemas.microsoft.com/office/powerpoint/2010/main" val="3788191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880BF6-CCBD-471A-83BC-76217C4B19B1}"/>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D0AD01EC-CD1E-4002-8ED2-C01AF5D772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0299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AEEE-E37C-4C43-867E-8A3C39BE4F63}"/>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15F275D1-CFF5-4153-90B4-0CE03F1406F3}"/>
              </a:ext>
            </a:extLst>
          </p:cNvPr>
          <p:cNvGraphicFramePr>
            <a:graphicFrameLocks noGrp="1"/>
          </p:cNvGraphicFramePr>
          <p:nvPr>
            <p:ph type="chart" sz="quarter" idx="13"/>
            <p:extLst>
              <p:ext uri="{D42A27DB-BD31-4B8C-83A1-F6EECF244321}">
                <p14:modId xmlns:p14="http://schemas.microsoft.com/office/powerpoint/2010/main" val="1010514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9EDF5E-0A58-47F4-AF1B-4478F06C63E8}"/>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A1BEAFB0-AC4C-422B-9499-B4F645DAA5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0959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58D25-3EEF-4C0E-912D-880AC4A7733E}"/>
              </a:ext>
            </a:extLst>
          </p:cNvPr>
          <p:cNvSpPr>
            <a:spLocks noGrp="1"/>
          </p:cNvSpPr>
          <p:nvPr>
            <p:ph type="title"/>
          </p:nvPr>
        </p:nvSpPr>
        <p:spPr/>
        <p:txBody>
          <a:bodyPr/>
          <a:lstStyle/>
          <a:p>
            <a:r>
              <a:rPr lang="en-US"/>
              <a:t>Facebook Hashtag Detection | Motomel - 1 of 3</a:t>
            </a:r>
          </a:p>
        </p:txBody>
      </p:sp>
      <p:graphicFrame>
        <p:nvGraphicFramePr>
          <p:cNvPr id="5" name="Table Placeholder 4">
            <a:extLst>
              <a:ext uri="{FF2B5EF4-FFF2-40B4-BE49-F238E27FC236}">
                <a16:creationId xmlns:a16="http://schemas.microsoft.com/office/drawing/2014/main" id="{EA4D8ABB-4ED0-4D38-BCB6-1A0B651AED2F}"/>
              </a:ext>
            </a:extLst>
          </p:cNvPr>
          <p:cNvGraphicFramePr>
            <a:graphicFrameLocks noGrp="1"/>
          </p:cNvGraphicFramePr>
          <p:nvPr>
            <p:ph type="tbl" sz="quarter" idx="13"/>
            <p:extLst>
              <p:ext uri="{D42A27DB-BD31-4B8C-83A1-F6EECF244321}">
                <p14:modId xmlns:p14="http://schemas.microsoft.com/office/powerpoint/2010/main" val="2458417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0989821"/>
                    </a:ext>
                  </a:extLst>
                </a:gridCol>
                <a:gridCol w="1152144">
                  <a:extLst>
                    <a:ext uri="{9D8B030D-6E8A-4147-A177-3AD203B41FA5}">
                      <a16:colId xmlns:a16="http://schemas.microsoft.com/office/drawing/2014/main" val="2216493720"/>
                    </a:ext>
                  </a:extLst>
                </a:gridCol>
                <a:gridCol w="1152144">
                  <a:extLst>
                    <a:ext uri="{9D8B030D-6E8A-4147-A177-3AD203B41FA5}">
                      <a16:colId xmlns:a16="http://schemas.microsoft.com/office/drawing/2014/main" val="2342758952"/>
                    </a:ext>
                  </a:extLst>
                </a:gridCol>
                <a:gridCol w="1152144">
                  <a:extLst>
                    <a:ext uri="{9D8B030D-6E8A-4147-A177-3AD203B41FA5}">
                      <a16:colId xmlns:a16="http://schemas.microsoft.com/office/drawing/2014/main" val="575476972"/>
                    </a:ext>
                  </a:extLst>
                </a:gridCol>
                <a:gridCol w="1152144">
                  <a:extLst>
                    <a:ext uri="{9D8B030D-6E8A-4147-A177-3AD203B41FA5}">
                      <a16:colId xmlns:a16="http://schemas.microsoft.com/office/drawing/2014/main" val="2279185325"/>
                    </a:ext>
                  </a:extLst>
                </a:gridCol>
                <a:gridCol w="1152144">
                  <a:extLst>
                    <a:ext uri="{9D8B030D-6E8A-4147-A177-3AD203B41FA5}">
                      <a16:colId xmlns:a16="http://schemas.microsoft.com/office/drawing/2014/main" val="3357981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92142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14.941176470588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6.8235294117647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2.1764705882353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23.941176470588</a:t>
                      </a:r>
                    </a:p>
                  </a:txBody>
                  <a:tcPr/>
                </a:tc>
                <a:extLst>
                  <a:ext uri="{0D108BD9-81ED-4DB2-BD59-A6C34878D82A}">
                    <a16:rowId xmlns:a16="http://schemas.microsoft.com/office/drawing/2014/main" val="4090535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9.7272727272727</a:t>
                      </a:r>
                    </a:p>
                  </a:txBody>
                  <a:tcPr/>
                </a:tc>
                <a:extLst>
                  <a:ext uri="{0D108BD9-81ED-4DB2-BD59-A6C34878D82A}">
                    <a16:rowId xmlns:a16="http://schemas.microsoft.com/office/drawing/2014/main" val="962138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extLst>
                  <a:ext uri="{0D108BD9-81ED-4DB2-BD59-A6C34878D82A}">
                    <a16:rowId xmlns:a16="http://schemas.microsoft.com/office/drawing/2014/main" val="26869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extLst>
                  <a:ext uri="{0D108BD9-81ED-4DB2-BD59-A6C34878D82A}">
                    <a16:rowId xmlns:a16="http://schemas.microsoft.com/office/drawing/2014/main" val="703090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1997054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3751342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1801286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3799666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786776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590032937"/>
                  </a:ext>
                </a:extLst>
              </a:tr>
            </a:tbl>
          </a:graphicData>
        </a:graphic>
      </p:graphicFrame>
      <p:sp>
        <p:nvSpPr>
          <p:cNvPr id="4" name="Text Placeholder 3">
            <a:extLst>
              <a:ext uri="{FF2B5EF4-FFF2-40B4-BE49-F238E27FC236}">
                <a16:creationId xmlns:a16="http://schemas.microsoft.com/office/drawing/2014/main" id="{52BF4AA0-C516-4444-B634-2AB95EF3618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906990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E2D05-C105-42F4-A149-31A34149C9F5}"/>
              </a:ext>
            </a:extLst>
          </p:cNvPr>
          <p:cNvSpPr>
            <a:spLocks noGrp="1"/>
          </p:cNvSpPr>
          <p:nvPr>
            <p:ph type="title"/>
          </p:nvPr>
        </p:nvSpPr>
        <p:spPr/>
        <p:txBody>
          <a:bodyPr/>
          <a:lstStyle/>
          <a:p>
            <a:r>
              <a:rPr lang="en-US"/>
              <a:t>Facebook Hashtag Detection | Motomel - 2 of 3</a:t>
            </a:r>
          </a:p>
        </p:txBody>
      </p:sp>
      <p:graphicFrame>
        <p:nvGraphicFramePr>
          <p:cNvPr id="5" name="Table Placeholder 4">
            <a:extLst>
              <a:ext uri="{FF2B5EF4-FFF2-40B4-BE49-F238E27FC236}">
                <a16:creationId xmlns:a16="http://schemas.microsoft.com/office/drawing/2014/main" id="{FB5661A8-440D-4DD8-997B-B9FF97F971E3}"/>
              </a:ext>
            </a:extLst>
          </p:cNvPr>
          <p:cNvGraphicFramePr>
            <a:graphicFrameLocks noGrp="1"/>
          </p:cNvGraphicFramePr>
          <p:nvPr>
            <p:ph type="tbl" sz="quarter" idx="13"/>
            <p:extLst>
              <p:ext uri="{D42A27DB-BD31-4B8C-83A1-F6EECF244321}">
                <p14:modId xmlns:p14="http://schemas.microsoft.com/office/powerpoint/2010/main" val="1086116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4356452"/>
                    </a:ext>
                  </a:extLst>
                </a:gridCol>
                <a:gridCol w="1152144">
                  <a:extLst>
                    <a:ext uri="{9D8B030D-6E8A-4147-A177-3AD203B41FA5}">
                      <a16:colId xmlns:a16="http://schemas.microsoft.com/office/drawing/2014/main" val="2150579852"/>
                    </a:ext>
                  </a:extLst>
                </a:gridCol>
                <a:gridCol w="1152144">
                  <a:extLst>
                    <a:ext uri="{9D8B030D-6E8A-4147-A177-3AD203B41FA5}">
                      <a16:colId xmlns:a16="http://schemas.microsoft.com/office/drawing/2014/main" val="2485542175"/>
                    </a:ext>
                  </a:extLst>
                </a:gridCol>
                <a:gridCol w="1152144">
                  <a:extLst>
                    <a:ext uri="{9D8B030D-6E8A-4147-A177-3AD203B41FA5}">
                      <a16:colId xmlns:a16="http://schemas.microsoft.com/office/drawing/2014/main" val="2497848928"/>
                    </a:ext>
                  </a:extLst>
                </a:gridCol>
                <a:gridCol w="1152144">
                  <a:extLst>
                    <a:ext uri="{9D8B030D-6E8A-4147-A177-3AD203B41FA5}">
                      <a16:colId xmlns:a16="http://schemas.microsoft.com/office/drawing/2014/main" val="1334863861"/>
                    </a:ext>
                  </a:extLst>
                </a:gridCol>
                <a:gridCol w="1152144">
                  <a:extLst>
                    <a:ext uri="{9D8B030D-6E8A-4147-A177-3AD203B41FA5}">
                      <a16:colId xmlns:a16="http://schemas.microsoft.com/office/drawing/2014/main" val="1698352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7717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706720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extLst>
                  <a:ext uri="{0D108BD9-81ED-4DB2-BD59-A6C34878D82A}">
                    <a16:rowId xmlns:a16="http://schemas.microsoft.com/office/drawing/2014/main" val="1036787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#StratoAlpino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extLst>
                  <a:ext uri="{0D108BD9-81ED-4DB2-BD59-A6C34878D82A}">
                    <a16:rowId xmlns:a16="http://schemas.microsoft.com/office/drawing/2014/main" val="365484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#DX70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extLst>
                  <a:ext uri="{0D108BD9-81ED-4DB2-BD59-A6C34878D82A}">
                    <a16:rowId xmlns:a16="http://schemas.microsoft.com/office/drawing/2014/main" val="3788511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1326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100.33333333333</a:t>
                      </a:r>
                    </a:p>
                  </a:txBody>
                  <a:tcPr/>
                </a:tc>
                <a:extLst>
                  <a:ext uri="{0D108BD9-81ED-4DB2-BD59-A6C34878D82A}">
                    <a16:rowId xmlns:a16="http://schemas.microsoft.com/office/drawing/2014/main" val="40982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183108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290731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530810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#Tourring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535006622"/>
                  </a:ext>
                </a:extLst>
              </a:tr>
            </a:tbl>
          </a:graphicData>
        </a:graphic>
      </p:graphicFrame>
      <p:sp>
        <p:nvSpPr>
          <p:cNvPr id="4" name="Text Placeholder 3">
            <a:extLst>
              <a:ext uri="{FF2B5EF4-FFF2-40B4-BE49-F238E27FC236}">
                <a16:creationId xmlns:a16="http://schemas.microsoft.com/office/drawing/2014/main" id="{F47AA829-7B26-40A2-9C66-94949AE3C0D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807318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4BAA5-0CEE-4347-96F4-BA07814AA5D3}"/>
              </a:ext>
            </a:extLst>
          </p:cNvPr>
          <p:cNvSpPr>
            <a:spLocks noGrp="1"/>
          </p:cNvSpPr>
          <p:nvPr>
            <p:ph type="title"/>
          </p:nvPr>
        </p:nvSpPr>
        <p:spPr/>
        <p:txBody>
          <a:bodyPr/>
          <a:lstStyle/>
          <a:p>
            <a:r>
              <a:rPr lang="en-US"/>
              <a:t>Facebook Hashtag Detection | Motomel - 3 of 3</a:t>
            </a:r>
          </a:p>
        </p:txBody>
      </p:sp>
      <p:graphicFrame>
        <p:nvGraphicFramePr>
          <p:cNvPr id="5" name="Table Placeholder 4">
            <a:extLst>
              <a:ext uri="{FF2B5EF4-FFF2-40B4-BE49-F238E27FC236}">
                <a16:creationId xmlns:a16="http://schemas.microsoft.com/office/drawing/2014/main" id="{6CF1D013-C27E-471B-B317-EB8A788703F8}"/>
              </a:ext>
            </a:extLst>
          </p:cNvPr>
          <p:cNvGraphicFramePr>
            <a:graphicFrameLocks noGrp="1"/>
          </p:cNvGraphicFramePr>
          <p:nvPr>
            <p:ph type="tbl" sz="quarter" idx="13"/>
            <p:extLst>
              <p:ext uri="{D42A27DB-BD31-4B8C-83A1-F6EECF244321}">
                <p14:modId xmlns:p14="http://schemas.microsoft.com/office/powerpoint/2010/main" val="1405954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9166756"/>
                    </a:ext>
                  </a:extLst>
                </a:gridCol>
                <a:gridCol w="1152144">
                  <a:extLst>
                    <a:ext uri="{9D8B030D-6E8A-4147-A177-3AD203B41FA5}">
                      <a16:colId xmlns:a16="http://schemas.microsoft.com/office/drawing/2014/main" val="289658768"/>
                    </a:ext>
                  </a:extLst>
                </a:gridCol>
                <a:gridCol w="1152144">
                  <a:extLst>
                    <a:ext uri="{9D8B030D-6E8A-4147-A177-3AD203B41FA5}">
                      <a16:colId xmlns:a16="http://schemas.microsoft.com/office/drawing/2014/main" val="3283076561"/>
                    </a:ext>
                  </a:extLst>
                </a:gridCol>
                <a:gridCol w="1152144">
                  <a:extLst>
                    <a:ext uri="{9D8B030D-6E8A-4147-A177-3AD203B41FA5}">
                      <a16:colId xmlns:a16="http://schemas.microsoft.com/office/drawing/2014/main" val="3032327839"/>
                    </a:ext>
                  </a:extLst>
                </a:gridCol>
                <a:gridCol w="1152144">
                  <a:extLst>
                    <a:ext uri="{9D8B030D-6E8A-4147-A177-3AD203B41FA5}">
                      <a16:colId xmlns:a16="http://schemas.microsoft.com/office/drawing/2014/main" val="667900197"/>
                    </a:ext>
                  </a:extLst>
                </a:gridCol>
                <a:gridCol w="1152144">
                  <a:extLst>
                    <a:ext uri="{9D8B030D-6E8A-4147-A177-3AD203B41FA5}">
                      <a16:colId xmlns:a16="http://schemas.microsoft.com/office/drawing/2014/main" val="2966602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495892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790000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#Expert150DOT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4727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#Lubricantes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87978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217797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259345853"/>
                  </a:ext>
                </a:extLst>
              </a:tr>
            </a:tbl>
          </a:graphicData>
        </a:graphic>
      </p:graphicFrame>
      <p:sp>
        <p:nvSpPr>
          <p:cNvPr id="4" name="Text Placeholder 3">
            <a:extLst>
              <a:ext uri="{FF2B5EF4-FFF2-40B4-BE49-F238E27FC236}">
                <a16:creationId xmlns:a16="http://schemas.microsoft.com/office/drawing/2014/main" id="{43B08A00-5AC3-4573-933A-B6E68107E4C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083205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3703D-708E-4DA4-A868-30047819ED9E}"/>
              </a:ext>
            </a:extLst>
          </p:cNvPr>
          <p:cNvSpPr>
            <a:spLocks noGrp="1"/>
          </p:cNvSpPr>
          <p:nvPr>
            <p:ph type="title"/>
          </p:nvPr>
        </p:nvSpPr>
        <p:spPr/>
        <p:txBody>
          <a:bodyPr/>
          <a:lstStyle/>
          <a:p>
            <a:r>
              <a:rPr lang="en-US"/>
              <a:t>Facebook Post Table + Reactions | Motomel - 1 of 20</a:t>
            </a:r>
          </a:p>
        </p:txBody>
      </p:sp>
      <p:graphicFrame>
        <p:nvGraphicFramePr>
          <p:cNvPr id="5" name="Table Placeholder 4">
            <a:extLst>
              <a:ext uri="{FF2B5EF4-FFF2-40B4-BE49-F238E27FC236}">
                <a16:creationId xmlns:a16="http://schemas.microsoft.com/office/drawing/2014/main" id="{39C4EA93-6B05-4DA4-AEA2-DE909EA7D7C9}"/>
              </a:ext>
            </a:extLst>
          </p:cNvPr>
          <p:cNvGraphicFramePr>
            <a:graphicFrameLocks noGrp="1"/>
          </p:cNvGraphicFramePr>
          <p:nvPr>
            <p:ph type="tbl" sz="quarter" idx="13"/>
            <p:extLst>
              <p:ext uri="{D42A27DB-BD31-4B8C-83A1-F6EECF244321}">
                <p14:modId xmlns:p14="http://schemas.microsoft.com/office/powerpoint/2010/main" val="3644886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5086627"/>
                    </a:ext>
                  </a:extLst>
                </a:gridCol>
                <a:gridCol w="493776">
                  <a:extLst>
                    <a:ext uri="{9D8B030D-6E8A-4147-A177-3AD203B41FA5}">
                      <a16:colId xmlns:a16="http://schemas.microsoft.com/office/drawing/2014/main" val="4103559695"/>
                    </a:ext>
                  </a:extLst>
                </a:gridCol>
                <a:gridCol w="493776">
                  <a:extLst>
                    <a:ext uri="{9D8B030D-6E8A-4147-A177-3AD203B41FA5}">
                      <a16:colId xmlns:a16="http://schemas.microsoft.com/office/drawing/2014/main" val="3200412308"/>
                    </a:ext>
                  </a:extLst>
                </a:gridCol>
                <a:gridCol w="493776">
                  <a:extLst>
                    <a:ext uri="{9D8B030D-6E8A-4147-A177-3AD203B41FA5}">
                      <a16:colId xmlns:a16="http://schemas.microsoft.com/office/drawing/2014/main" val="979515267"/>
                    </a:ext>
                  </a:extLst>
                </a:gridCol>
                <a:gridCol w="493776">
                  <a:extLst>
                    <a:ext uri="{9D8B030D-6E8A-4147-A177-3AD203B41FA5}">
                      <a16:colId xmlns:a16="http://schemas.microsoft.com/office/drawing/2014/main" val="75073260"/>
                    </a:ext>
                  </a:extLst>
                </a:gridCol>
                <a:gridCol w="493776">
                  <a:extLst>
                    <a:ext uri="{9D8B030D-6E8A-4147-A177-3AD203B41FA5}">
                      <a16:colId xmlns:a16="http://schemas.microsoft.com/office/drawing/2014/main" val="4272470762"/>
                    </a:ext>
                  </a:extLst>
                </a:gridCol>
                <a:gridCol w="493776">
                  <a:extLst>
                    <a:ext uri="{9D8B030D-6E8A-4147-A177-3AD203B41FA5}">
                      <a16:colId xmlns:a16="http://schemas.microsoft.com/office/drawing/2014/main" val="3129007355"/>
                    </a:ext>
                  </a:extLst>
                </a:gridCol>
                <a:gridCol w="493776">
                  <a:extLst>
                    <a:ext uri="{9D8B030D-6E8A-4147-A177-3AD203B41FA5}">
                      <a16:colId xmlns:a16="http://schemas.microsoft.com/office/drawing/2014/main" val="2782086069"/>
                    </a:ext>
                  </a:extLst>
                </a:gridCol>
                <a:gridCol w="493776">
                  <a:extLst>
                    <a:ext uri="{9D8B030D-6E8A-4147-A177-3AD203B41FA5}">
                      <a16:colId xmlns:a16="http://schemas.microsoft.com/office/drawing/2014/main" val="1396634142"/>
                    </a:ext>
                  </a:extLst>
                </a:gridCol>
                <a:gridCol w="493776">
                  <a:extLst>
                    <a:ext uri="{9D8B030D-6E8A-4147-A177-3AD203B41FA5}">
                      <a16:colId xmlns:a16="http://schemas.microsoft.com/office/drawing/2014/main" val="2239616606"/>
                    </a:ext>
                  </a:extLst>
                </a:gridCol>
                <a:gridCol w="493776">
                  <a:extLst>
                    <a:ext uri="{9D8B030D-6E8A-4147-A177-3AD203B41FA5}">
                      <a16:colId xmlns:a16="http://schemas.microsoft.com/office/drawing/2014/main" val="1243215601"/>
                    </a:ext>
                  </a:extLst>
                </a:gridCol>
                <a:gridCol w="493776">
                  <a:extLst>
                    <a:ext uri="{9D8B030D-6E8A-4147-A177-3AD203B41FA5}">
                      <a16:colId xmlns:a16="http://schemas.microsoft.com/office/drawing/2014/main" val="635935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02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- 2021-02-10 17:00:45</a:t>
                      </a:r>
                      <a:r>
                        <a:rPr kumimoji="0" lang="es-ES" sz="1000" b="0" i="0" u="none" strike="noStrike" kern="1200" cap="none" spc="0" normalizeH="0" baseline="0" noProof="0">
                          <a:ln>
                            <a:noFill/>
                          </a:ln>
                          <a:solidFill>
                            <a:prstClr val="black"/>
                          </a:solidFill>
                          <a:effectLst/>
                          <a:uLnTx/>
                          <a:uFillTx/>
                          <a:latin typeface="+mn-lt"/>
                          <a:ea typeface="+mn-ea"/>
                          <a:cs typeface="+mn-cs"/>
                        </a:rPr>
                        <a:t>
 Con la #Blitz sentí la libertad en la moto urbana por excelencia.⁣
⁣
✅Más rápido. Definí tu camino. Tu tiempo vale.⁣
✅Ahorrá más: en seguro y nafta.⁣
✅Más seguro. Evitándo el transporte público te cuidás a vos y a los tuyos.⁣
⁣
¿Cómo elegís moverte por la ciudad? Elegí una moto que te banque. Elegí #Blitz.⁣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6792792"/>
                  </a:ext>
                </a:extLst>
              </a:tr>
            </a:tbl>
          </a:graphicData>
        </a:graphic>
      </p:graphicFrame>
      <p:sp>
        <p:nvSpPr>
          <p:cNvPr id="4" name="Text Placeholder 3">
            <a:extLst>
              <a:ext uri="{FF2B5EF4-FFF2-40B4-BE49-F238E27FC236}">
                <a16:creationId xmlns:a16="http://schemas.microsoft.com/office/drawing/2014/main" id="{009EACDB-BAD2-4CA6-A38E-787D9A1B2EB6}"/>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514219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A7A33-2766-4881-9943-681322673A11}"/>
              </a:ext>
            </a:extLst>
          </p:cNvPr>
          <p:cNvSpPr>
            <a:spLocks noGrp="1"/>
          </p:cNvSpPr>
          <p:nvPr>
            <p:ph type="title"/>
          </p:nvPr>
        </p:nvSpPr>
        <p:spPr/>
        <p:txBody>
          <a:bodyPr/>
          <a:lstStyle/>
          <a:p>
            <a:r>
              <a:rPr lang="en-US"/>
              <a:t>Facebook Post Table + Reactions | Motomel - 2 of 20</a:t>
            </a:r>
          </a:p>
        </p:txBody>
      </p:sp>
      <p:graphicFrame>
        <p:nvGraphicFramePr>
          <p:cNvPr id="5" name="Table Placeholder 4">
            <a:extLst>
              <a:ext uri="{FF2B5EF4-FFF2-40B4-BE49-F238E27FC236}">
                <a16:creationId xmlns:a16="http://schemas.microsoft.com/office/drawing/2014/main" id="{9CB947FE-F22D-492D-A544-FBB1D79AC707}"/>
              </a:ext>
            </a:extLst>
          </p:cNvPr>
          <p:cNvGraphicFramePr>
            <a:graphicFrameLocks noGrp="1"/>
          </p:cNvGraphicFramePr>
          <p:nvPr>
            <p:ph type="tbl" sz="quarter" idx="13"/>
            <p:extLst>
              <p:ext uri="{D42A27DB-BD31-4B8C-83A1-F6EECF244321}">
                <p14:modId xmlns:p14="http://schemas.microsoft.com/office/powerpoint/2010/main" val="847988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58088669"/>
                    </a:ext>
                  </a:extLst>
                </a:gridCol>
                <a:gridCol w="493776">
                  <a:extLst>
                    <a:ext uri="{9D8B030D-6E8A-4147-A177-3AD203B41FA5}">
                      <a16:colId xmlns:a16="http://schemas.microsoft.com/office/drawing/2014/main" val="2767457676"/>
                    </a:ext>
                  </a:extLst>
                </a:gridCol>
                <a:gridCol w="493776">
                  <a:extLst>
                    <a:ext uri="{9D8B030D-6E8A-4147-A177-3AD203B41FA5}">
                      <a16:colId xmlns:a16="http://schemas.microsoft.com/office/drawing/2014/main" val="4146132965"/>
                    </a:ext>
                  </a:extLst>
                </a:gridCol>
                <a:gridCol w="493776">
                  <a:extLst>
                    <a:ext uri="{9D8B030D-6E8A-4147-A177-3AD203B41FA5}">
                      <a16:colId xmlns:a16="http://schemas.microsoft.com/office/drawing/2014/main" val="1472158460"/>
                    </a:ext>
                  </a:extLst>
                </a:gridCol>
                <a:gridCol w="493776">
                  <a:extLst>
                    <a:ext uri="{9D8B030D-6E8A-4147-A177-3AD203B41FA5}">
                      <a16:colId xmlns:a16="http://schemas.microsoft.com/office/drawing/2014/main" val="3423974914"/>
                    </a:ext>
                  </a:extLst>
                </a:gridCol>
                <a:gridCol w="493776">
                  <a:extLst>
                    <a:ext uri="{9D8B030D-6E8A-4147-A177-3AD203B41FA5}">
                      <a16:colId xmlns:a16="http://schemas.microsoft.com/office/drawing/2014/main" val="2790159698"/>
                    </a:ext>
                  </a:extLst>
                </a:gridCol>
                <a:gridCol w="493776">
                  <a:extLst>
                    <a:ext uri="{9D8B030D-6E8A-4147-A177-3AD203B41FA5}">
                      <a16:colId xmlns:a16="http://schemas.microsoft.com/office/drawing/2014/main" val="1769375331"/>
                    </a:ext>
                  </a:extLst>
                </a:gridCol>
                <a:gridCol w="493776">
                  <a:extLst>
                    <a:ext uri="{9D8B030D-6E8A-4147-A177-3AD203B41FA5}">
                      <a16:colId xmlns:a16="http://schemas.microsoft.com/office/drawing/2014/main" val="108295218"/>
                    </a:ext>
                  </a:extLst>
                </a:gridCol>
                <a:gridCol w="493776">
                  <a:extLst>
                    <a:ext uri="{9D8B030D-6E8A-4147-A177-3AD203B41FA5}">
                      <a16:colId xmlns:a16="http://schemas.microsoft.com/office/drawing/2014/main" val="1609426674"/>
                    </a:ext>
                  </a:extLst>
                </a:gridCol>
                <a:gridCol w="493776">
                  <a:extLst>
                    <a:ext uri="{9D8B030D-6E8A-4147-A177-3AD203B41FA5}">
                      <a16:colId xmlns:a16="http://schemas.microsoft.com/office/drawing/2014/main" val="1253009657"/>
                    </a:ext>
                  </a:extLst>
                </a:gridCol>
                <a:gridCol w="493776">
                  <a:extLst>
                    <a:ext uri="{9D8B030D-6E8A-4147-A177-3AD203B41FA5}">
                      <a16:colId xmlns:a16="http://schemas.microsoft.com/office/drawing/2014/main" val="4020984328"/>
                    </a:ext>
                  </a:extLst>
                </a:gridCol>
                <a:gridCol w="493776">
                  <a:extLst>
                    <a:ext uri="{9D8B030D-6E8A-4147-A177-3AD203B41FA5}">
                      <a16:colId xmlns:a16="http://schemas.microsoft.com/office/drawing/2014/main" val="1548561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2524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- 2021-02-18 18:00:13</a:t>
                      </a:r>
                      <a:r>
                        <a:rPr kumimoji="0" lang="es-ES" sz="1000" b="0" i="0" u="none" strike="noStrike" kern="1200" cap="none" spc="0" normalizeH="0" baseline="0" noProof="0">
                          <a:ln>
                            <a:noFill/>
                          </a:ln>
                          <a:solidFill>
                            <a:prstClr val="black"/>
                          </a:solidFill>
                          <a:effectLst/>
                          <a:uLnTx/>
                          <a:uFillTx/>
                          <a:latin typeface="+mn-lt"/>
                          <a:ea typeface="+mn-ea"/>
                          <a:cs typeface="+mn-cs"/>
                        </a:rPr>
                        <a:t>
 Si te vas a mover, que sea en una #Blitz. 😎La moto nacional más elegida por los argentinos. ⁣
👉Más rápido, más seguro. Ahorrá en seguro y nafta cuidándote a vos y a los tuyos.⁣
⁣
Elegí la moto urbana por excelencia.⁣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3749185"/>
                  </a:ext>
                </a:extLst>
              </a:tr>
            </a:tbl>
          </a:graphicData>
        </a:graphic>
      </p:graphicFrame>
      <p:sp>
        <p:nvSpPr>
          <p:cNvPr id="4" name="Text Placeholder 3">
            <a:extLst>
              <a:ext uri="{FF2B5EF4-FFF2-40B4-BE49-F238E27FC236}">
                <a16:creationId xmlns:a16="http://schemas.microsoft.com/office/drawing/2014/main" id="{776C07F6-62C9-482B-961A-53293457070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52533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1F636-C00E-4B04-BDAA-490ADBEB2A8F}"/>
              </a:ext>
            </a:extLst>
          </p:cNvPr>
          <p:cNvSpPr>
            <a:spLocks noGrp="1"/>
          </p:cNvSpPr>
          <p:nvPr>
            <p:ph type="title"/>
          </p:nvPr>
        </p:nvSpPr>
        <p:spPr/>
        <p:txBody>
          <a:bodyPr/>
          <a:lstStyle/>
          <a:p>
            <a:r>
              <a:rPr lang="en-US"/>
              <a:t>Facebook Post Table + Reactions | Motomel - 3 of 20</a:t>
            </a:r>
          </a:p>
        </p:txBody>
      </p:sp>
      <p:graphicFrame>
        <p:nvGraphicFramePr>
          <p:cNvPr id="5" name="Table Placeholder 4">
            <a:extLst>
              <a:ext uri="{FF2B5EF4-FFF2-40B4-BE49-F238E27FC236}">
                <a16:creationId xmlns:a16="http://schemas.microsoft.com/office/drawing/2014/main" id="{6B9AF5F5-B63B-406B-B458-8C889E177E93}"/>
              </a:ext>
            </a:extLst>
          </p:cNvPr>
          <p:cNvGraphicFramePr>
            <a:graphicFrameLocks noGrp="1"/>
          </p:cNvGraphicFramePr>
          <p:nvPr>
            <p:ph type="tbl" sz="quarter" idx="13"/>
            <p:extLst>
              <p:ext uri="{D42A27DB-BD31-4B8C-83A1-F6EECF244321}">
                <p14:modId xmlns:p14="http://schemas.microsoft.com/office/powerpoint/2010/main" val="875782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8842454"/>
                    </a:ext>
                  </a:extLst>
                </a:gridCol>
                <a:gridCol w="493776">
                  <a:extLst>
                    <a:ext uri="{9D8B030D-6E8A-4147-A177-3AD203B41FA5}">
                      <a16:colId xmlns:a16="http://schemas.microsoft.com/office/drawing/2014/main" val="2631626673"/>
                    </a:ext>
                  </a:extLst>
                </a:gridCol>
                <a:gridCol w="493776">
                  <a:extLst>
                    <a:ext uri="{9D8B030D-6E8A-4147-A177-3AD203B41FA5}">
                      <a16:colId xmlns:a16="http://schemas.microsoft.com/office/drawing/2014/main" val="7791563"/>
                    </a:ext>
                  </a:extLst>
                </a:gridCol>
                <a:gridCol w="493776">
                  <a:extLst>
                    <a:ext uri="{9D8B030D-6E8A-4147-A177-3AD203B41FA5}">
                      <a16:colId xmlns:a16="http://schemas.microsoft.com/office/drawing/2014/main" val="1355176011"/>
                    </a:ext>
                  </a:extLst>
                </a:gridCol>
                <a:gridCol w="493776">
                  <a:extLst>
                    <a:ext uri="{9D8B030D-6E8A-4147-A177-3AD203B41FA5}">
                      <a16:colId xmlns:a16="http://schemas.microsoft.com/office/drawing/2014/main" val="3983226974"/>
                    </a:ext>
                  </a:extLst>
                </a:gridCol>
                <a:gridCol w="493776">
                  <a:extLst>
                    <a:ext uri="{9D8B030D-6E8A-4147-A177-3AD203B41FA5}">
                      <a16:colId xmlns:a16="http://schemas.microsoft.com/office/drawing/2014/main" val="2165546962"/>
                    </a:ext>
                  </a:extLst>
                </a:gridCol>
                <a:gridCol w="493776">
                  <a:extLst>
                    <a:ext uri="{9D8B030D-6E8A-4147-A177-3AD203B41FA5}">
                      <a16:colId xmlns:a16="http://schemas.microsoft.com/office/drawing/2014/main" val="1480030903"/>
                    </a:ext>
                  </a:extLst>
                </a:gridCol>
                <a:gridCol w="493776">
                  <a:extLst>
                    <a:ext uri="{9D8B030D-6E8A-4147-A177-3AD203B41FA5}">
                      <a16:colId xmlns:a16="http://schemas.microsoft.com/office/drawing/2014/main" val="385136368"/>
                    </a:ext>
                  </a:extLst>
                </a:gridCol>
                <a:gridCol w="493776">
                  <a:extLst>
                    <a:ext uri="{9D8B030D-6E8A-4147-A177-3AD203B41FA5}">
                      <a16:colId xmlns:a16="http://schemas.microsoft.com/office/drawing/2014/main" val="1491918598"/>
                    </a:ext>
                  </a:extLst>
                </a:gridCol>
                <a:gridCol w="493776">
                  <a:extLst>
                    <a:ext uri="{9D8B030D-6E8A-4147-A177-3AD203B41FA5}">
                      <a16:colId xmlns:a16="http://schemas.microsoft.com/office/drawing/2014/main" val="514262459"/>
                    </a:ext>
                  </a:extLst>
                </a:gridCol>
                <a:gridCol w="493776">
                  <a:extLst>
                    <a:ext uri="{9D8B030D-6E8A-4147-A177-3AD203B41FA5}">
                      <a16:colId xmlns:a16="http://schemas.microsoft.com/office/drawing/2014/main" val="1267691918"/>
                    </a:ext>
                  </a:extLst>
                </a:gridCol>
                <a:gridCol w="493776">
                  <a:extLst>
                    <a:ext uri="{9D8B030D-6E8A-4147-A177-3AD203B41FA5}">
                      <a16:colId xmlns:a16="http://schemas.microsoft.com/office/drawing/2014/main" val="2912848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302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- 2021-02-05 16:00:33</a:t>
                      </a:r>
                      <a:r>
                        <a:rPr kumimoji="0" lang="es-ES" sz="1000" b="0" i="0" u="none" strike="noStrike" kern="1200" cap="none" spc="0" normalizeH="0" baseline="0" noProof="0">
                          <a:ln>
                            <a:noFill/>
                          </a:ln>
                          <a:solidFill>
                            <a:prstClr val="black"/>
                          </a:solidFill>
                          <a:effectLst/>
                          <a:uLnTx/>
                          <a:uFillTx/>
                          <a:latin typeface="+mn-lt"/>
                          <a:ea typeface="+mn-ea"/>
                          <a:cs typeface="+mn-cs"/>
                        </a:rPr>
                        <a:t>
 Disfruta el día a día en la ciudad con una #StratoAlpino
Posee un baúl bajo el asiento perfecto para guardar tus objetos personales. Cómodos apoya pies para el acompañante con sistema automático que permite tener más confort y una óptica frontal con estilo retro y terminaciones cromadas que le dan un toque único.
¡Desliza y descubrí porque es tu mejor opción!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71948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- 2021-02-15 15:50:03</a:t>
                      </a:r>
                      <a:r>
                        <a:rPr kumimoji="0" lang="es-ES" sz="1000" b="0" i="0" u="none" strike="noStrike" kern="1200" cap="none" spc="0" normalizeH="0" baseline="0" noProof="0">
                          <a:ln>
                            <a:noFill/>
                          </a:ln>
                          <a:solidFill>
                            <a:prstClr val="black"/>
                          </a:solidFill>
                          <a:effectLst/>
                          <a:uLnTx/>
                          <a:uFillTx/>
                          <a:latin typeface="+mn-lt"/>
                          <a:ea typeface="+mn-ea"/>
                          <a:cs typeface="+mn-cs"/>
                        </a:rPr>
                        <a:t>
 Ágil, liviana, práctica. La #StratoAlpino es eso y mucho más.⁣
⁣
Descubrila y recorré la ciudad de forma cómoda, segura y económica.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9546361"/>
                  </a:ext>
                </a:extLst>
              </a:tr>
            </a:tbl>
          </a:graphicData>
        </a:graphic>
      </p:graphicFrame>
      <p:sp>
        <p:nvSpPr>
          <p:cNvPr id="4" name="Text Placeholder 3">
            <a:extLst>
              <a:ext uri="{FF2B5EF4-FFF2-40B4-BE49-F238E27FC236}">
                <a16:creationId xmlns:a16="http://schemas.microsoft.com/office/drawing/2014/main" id="{95A918E8-97D9-4D4B-A8E0-7C08E6CDB29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883047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D556F-3FFC-4F1B-AF3D-483A1EE3BCB6}"/>
              </a:ext>
            </a:extLst>
          </p:cNvPr>
          <p:cNvSpPr>
            <a:spLocks noGrp="1"/>
          </p:cNvSpPr>
          <p:nvPr>
            <p:ph type="title"/>
          </p:nvPr>
        </p:nvSpPr>
        <p:spPr/>
        <p:txBody>
          <a:bodyPr/>
          <a:lstStyle/>
          <a:p>
            <a:r>
              <a:rPr lang="en-US"/>
              <a:t>Facebook Post Table + Reactions | Motomel - 4 of 20</a:t>
            </a:r>
          </a:p>
        </p:txBody>
      </p:sp>
      <p:graphicFrame>
        <p:nvGraphicFramePr>
          <p:cNvPr id="5" name="Table Placeholder 4">
            <a:extLst>
              <a:ext uri="{FF2B5EF4-FFF2-40B4-BE49-F238E27FC236}">
                <a16:creationId xmlns:a16="http://schemas.microsoft.com/office/drawing/2014/main" id="{46C9AEEF-8426-4566-B9BE-AD6C6AEE0E7B}"/>
              </a:ext>
            </a:extLst>
          </p:cNvPr>
          <p:cNvGraphicFramePr>
            <a:graphicFrameLocks noGrp="1"/>
          </p:cNvGraphicFramePr>
          <p:nvPr>
            <p:ph type="tbl" sz="quarter" idx="13"/>
            <p:extLst>
              <p:ext uri="{D42A27DB-BD31-4B8C-83A1-F6EECF244321}">
                <p14:modId xmlns:p14="http://schemas.microsoft.com/office/powerpoint/2010/main" val="903498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5410634"/>
                    </a:ext>
                  </a:extLst>
                </a:gridCol>
                <a:gridCol w="493776">
                  <a:extLst>
                    <a:ext uri="{9D8B030D-6E8A-4147-A177-3AD203B41FA5}">
                      <a16:colId xmlns:a16="http://schemas.microsoft.com/office/drawing/2014/main" val="3360935818"/>
                    </a:ext>
                  </a:extLst>
                </a:gridCol>
                <a:gridCol w="493776">
                  <a:extLst>
                    <a:ext uri="{9D8B030D-6E8A-4147-A177-3AD203B41FA5}">
                      <a16:colId xmlns:a16="http://schemas.microsoft.com/office/drawing/2014/main" val="1060050357"/>
                    </a:ext>
                  </a:extLst>
                </a:gridCol>
                <a:gridCol w="493776">
                  <a:extLst>
                    <a:ext uri="{9D8B030D-6E8A-4147-A177-3AD203B41FA5}">
                      <a16:colId xmlns:a16="http://schemas.microsoft.com/office/drawing/2014/main" val="2899867008"/>
                    </a:ext>
                  </a:extLst>
                </a:gridCol>
                <a:gridCol w="493776">
                  <a:extLst>
                    <a:ext uri="{9D8B030D-6E8A-4147-A177-3AD203B41FA5}">
                      <a16:colId xmlns:a16="http://schemas.microsoft.com/office/drawing/2014/main" val="1281173403"/>
                    </a:ext>
                  </a:extLst>
                </a:gridCol>
                <a:gridCol w="493776">
                  <a:extLst>
                    <a:ext uri="{9D8B030D-6E8A-4147-A177-3AD203B41FA5}">
                      <a16:colId xmlns:a16="http://schemas.microsoft.com/office/drawing/2014/main" val="2322854797"/>
                    </a:ext>
                  </a:extLst>
                </a:gridCol>
                <a:gridCol w="493776">
                  <a:extLst>
                    <a:ext uri="{9D8B030D-6E8A-4147-A177-3AD203B41FA5}">
                      <a16:colId xmlns:a16="http://schemas.microsoft.com/office/drawing/2014/main" val="2773760542"/>
                    </a:ext>
                  </a:extLst>
                </a:gridCol>
                <a:gridCol w="493776">
                  <a:extLst>
                    <a:ext uri="{9D8B030D-6E8A-4147-A177-3AD203B41FA5}">
                      <a16:colId xmlns:a16="http://schemas.microsoft.com/office/drawing/2014/main" val="397124499"/>
                    </a:ext>
                  </a:extLst>
                </a:gridCol>
                <a:gridCol w="493776">
                  <a:extLst>
                    <a:ext uri="{9D8B030D-6E8A-4147-A177-3AD203B41FA5}">
                      <a16:colId xmlns:a16="http://schemas.microsoft.com/office/drawing/2014/main" val="3902438693"/>
                    </a:ext>
                  </a:extLst>
                </a:gridCol>
                <a:gridCol w="493776">
                  <a:extLst>
                    <a:ext uri="{9D8B030D-6E8A-4147-A177-3AD203B41FA5}">
                      <a16:colId xmlns:a16="http://schemas.microsoft.com/office/drawing/2014/main" val="2316061376"/>
                    </a:ext>
                  </a:extLst>
                </a:gridCol>
                <a:gridCol w="493776">
                  <a:extLst>
                    <a:ext uri="{9D8B030D-6E8A-4147-A177-3AD203B41FA5}">
                      <a16:colId xmlns:a16="http://schemas.microsoft.com/office/drawing/2014/main" val="1986708331"/>
                    </a:ext>
                  </a:extLst>
                </a:gridCol>
                <a:gridCol w="493776">
                  <a:extLst>
                    <a:ext uri="{9D8B030D-6E8A-4147-A177-3AD203B41FA5}">
                      <a16:colId xmlns:a16="http://schemas.microsoft.com/office/drawing/2014/main" val="2813225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0491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- 2021-02-24 20:50:00</a:t>
                      </a:r>
                      <a:r>
                        <a:rPr kumimoji="0" lang="es-ES" sz="1000" b="0" i="0" u="none" strike="noStrike" kern="1200" cap="none" spc="0" normalizeH="0" baseline="0" noProof="0">
                          <a:ln>
                            <a:noFill/>
                          </a:ln>
                          <a:solidFill>
                            <a:prstClr val="black"/>
                          </a:solidFill>
                          <a:effectLst/>
                          <a:uLnTx/>
                          <a:uFillTx/>
                          <a:latin typeface="+mn-lt"/>
                          <a:ea typeface="+mn-ea"/>
                          <a:cs typeface="+mn-cs"/>
                        </a:rPr>
                        <a:t>
 Una todo terreno totalmente renovada: nueva #XMM.⁣
⁣
Te presentamos la toma de contacto de @elangelcopilto.⁣
⁣⁣
👉 Miralo completo en el Canal de Youtube del Ángel Copiloto.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7087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- 2021-02-25 19:00:16</a:t>
                      </a:r>
                      <a:r>
                        <a:rPr kumimoji="0" lang="es-ES" sz="1000" b="0" i="0" u="none" strike="noStrike" kern="1200" cap="none" spc="0" normalizeH="0" baseline="0" noProof="0">
                          <a:ln>
                            <a:noFill/>
                          </a:ln>
                          <a:solidFill>
                            <a:prstClr val="black"/>
                          </a:solidFill>
                          <a:effectLst/>
                          <a:uLnTx/>
                          <a:uFillTx/>
                          <a:latin typeface="+mn-lt"/>
                          <a:ea typeface="+mn-ea"/>
                          <a:cs typeface="+mn-cs"/>
                        </a:rPr>
                        <a:t>
 Te bancamos en los viajes más desafiantes. Recorriendo el camino juntos.⁣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71636131"/>
                  </a:ext>
                </a:extLst>
              </a:tr>
            </a:tbl>
          </a:graphicData>
        </a:graphic>
      </p:graphicFrame>
      <p:sp>
        <p:nvSpPr>
          <p:cNvPr id="4" name="Text Placeholder 3">
            <a:extLst>
              <a:ext uri="{FF2B5EF4-FFF2-40B4-BE49-F238E27FC236}">
                <a16:creationId xmlns:a16="http://schemas.microsoft.com/office/drawing/2014/main" id="{A06991B5-B3E3-4030-B33E-95380A0D6096}"/>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017777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B5F9D-54FB-46F6-84C2-AC0F602DAF4B}"/>
              </a:ext>
            </a:extLst>
          </p:cNvPr>
          <p:cNvSpPr>
            <a:spLocks noGrp="1"/>
          </p:cNvSpPr>
          <p:nvPr>
            <p:ph type="title"/>
          </p:nvPr>
        </p:nvSpPr>
        <p:spPr/>
        <p:txBody>
          <a:bodyPr/>
          <a:lstStyle/>
          <a:p>
            <a:r>
              <a:rPr lang="en-US"/>
              <a:t>Facebook Post Table + Reactions | Motomel - 5 of 20</a:t>
            </a:r>
          </a:p>
        </p:txBody>
      </p:sp>
      <p:graphicFrame>
        <p:nvGraphicFramePr>
          <p:cNvPr id="5" name="Table Placeholder 4">
            <a:extLst>
              <a:ext uri="{FF2B5EF4-FFF2-40B4-BE49-F238E27FC236}">
                <a16:creationId xmlns:a16="http://schemas.microsoft.com/office/drawing/2014/main" id="{F314923E-78A3-402E-8F55-B3C60078D06A}"/>
              </a:ext>
            </a:extLst>
          </p:cNvPr>
          <p:cNvGraphicFramePr>
            <a:graphicFrameLocks noGrp="1"/>
          </p:cNvGraphicFramePr>
          <p:nvPr>
            <p:ph type="tbl" sz="quarter" idx="13"/>
            <p:extLst>
              <p:ext uri="{D42A27DB-BD31-4B8C-83A1-F6EECF244321}">
                <p14:modId xmlns:p14="http://schemas.microsoft.com/office/powerpoint/2010/main" val="44679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7244242"/>
                    </a:ext>
                  </a:extLst>
                </a:gridCol>
                <a:gridCol w="493776">
                  <a:extLst>
                    <a:ext uri="{9D8B030D-6E8A-4147-A177-3AD203B41FA5}">
                      <a16:colId xmlns:a16="http://schemas.microsoft.com/office/drawing/2014/main" val="2881034884"/>
                    </a:ext>
                  </a:extLst>
                </a:gridCol>
                <a:gridCol w="493776">
                  <a:extLst>
                    <a:ext uri="{9D8B030D-6E8A-4147-A177-3AD203B41FA5}">
                      <a16:colId xmlns:a16="http://schemas.microsoft.com/office/drawing/2014/main" val="873765254"/>
                    </a:ext>
                  </a:extLst>
                </a:gridCol>
                <a:gridCol w="493776">
                  <a:extLst>
                    <a:ext uri="{9D8B030D-6E8A-4147-A177-3AD203B41FA5}">
                      <a16:colId xmlns:a16="http://schemas.microsoft.com/office/drawing/2014/main" val="2905153665"/>
                    </a:ext>
                  </a:extLst>
                </a:gridCol>
                <a:gridCol w="493776">
                  <a:extLst>
                    <a:ext uri="{9D8B030D-6E8A-4147-A177-3AD203B41FA5}">
                      <a16:colId xmlns:a16="http://schemas.microsoft.com/office/drawing/2014/main" val="1429882137"/>
                    </a:ext>
                  </a:extLst>
                </a:gridCol>
                <a:gridCol w="493776">
                  <a:extLst>
                    <a:ext uri="{9D8B030D-6E8A-4147-A177-3AD203B41FA5}">
                      <a16:colId xmlns:a16="http://schemas.microsoft.com/office/drawing/2014/main" val="3728431642"/>
                    </a:ext>
                  </a:extLst>
                </a:gridCol>
                <a:gridCol w="493776">
                  <a:extLst>
                    <a:ext uri="{9D8B030D-6E8A-4147-A177-3AD203B41FA5}">
                      <a16:colId xmlns:a16="http://schemas.microsoft.com/office/drawing/2014/main" val="13437191"/>
                    </a:ext>
                  </a:extLst>
                </a:gridCol>
                <a:gridCol w="493776">
                  <a:extLst>
                    <a:ext uri="{9D8B030D-6E8A-4147-A177-3AD203B41FA5}">
                      <a16:colId xmlns:a16="http://schemas.microsoft.com/office/drawing/2014/main" val="4003206893"/>
                    </a:ext>
                  </a:extLst>
                </a:gridCol>
                <a:gridCol w="493776">
                  <a:extLst>
                    <a:ext uri="{9D8B030D-6E8A-4147-A177-3AD203B41FA5}">
                      <a16:colId xmlns:a16="http://schemas.microsoft.com/office/drawing/2014/main" val="159781442"/>
                    </a:ext>
                  </a:extLst>
                </a:gridCol>
                <a:gridCol w="493776">
                  <a:extLst>
                    <a:ext uri="{9D8B030D-6E8A-4147-A177-3AD203B41FA5}">
                      <a16:colId xmlns:a16="http://schemas.microsoft.com/office/drawing/2014/main" val="3211511743"/>
                    </a:ext>
                  </a:extLst>
                </a:gridCol>
                <a:gridCol w="493776">
                  <a:extLst>
                    <a:ext uri="{9D8B030D-6E8A-4147-A177-3AD203B41FA5}">
                      <a16:colId xmlns:a16="http://schemas.microsoft.com/office/drawing/2014/main" val="2852618275"/>
                    </a:ext>
                  </a:extLst>
                </a:gridCol>
                <a:gridCol w="493776">
                  <a:extLst>
                    <a:ext uri="{9D8B030D-6E8A-4147-A177-3AD203B41FA5}">
                      <a16:colId xmlns:a16="http://schemas.microsoft.com/office/drawing/2014/main" val="2376225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9188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- 2021-02-05 15:58:54</a:t>
                      </a:r>
                      <a:r>
                        <a:rPr kumimoji="0" lang="en-US" sz="1000" b="0" i="0" u="none" strike="noStrike" kern="1200" cap="none" spc="0" normalizeH="0" baseline="0" noProof="0">
                          <a:ln>
                            <a:noFill/>
                          </a:ln>
                          <a:solidFill>
                            <a:prstClr val="black"/>
                          </a:solidFill>
                          <a:effectLst/>
                          <a:uLnTx/>
                          <a:uFillTx/>
                          <a:latin typeface="+mn-lt"/>
                          <a:ea typeface="+mn-ea"/>
                          <a:cs typeface="+mn-cs"/>
                        </a:rPr>
                        <a:t>
 SMASH 110 FULL 🏁💥
☑️ Motor 4 tiempos
☑️ Transmisión 4 marchas
☑️ Freno delantero a disco, trasero a tambor
☑️ Encendido electronico
¿Te gustaría saber más? Consultanos por nuestras redes o descubrí más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67355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- 2021-02-12 15:50:03</a:t>
                      </a:r>
                      <a:r>
                        <a:rPr kumimoji="0" lang="es-ES" sz="1000" b="0" i="0" u="none" strike="noStrike" kern="1200" cap="none" spc="0" normalizeH="0" baseline="0" noProof="0">
                          <a:ln>
                            <a:noFill/>
                          </a:ln>
                          <a:solidFill>
                            <a:prstClr val="black"/>
                          </a:solidFill>
                          <a:effectLst/>
                          <a:uLnTx/>
                          <a:uFillTx/>
                          <a:latin typeface="+mn-lt"/>
                          <a:ea typeface="+mn-ea"/>
                          <a:cs typeface="+mn-cs"/>
                        </a:rPr>
                        <a:t>
 En la ciudad, en la ruta, en el barro. El camino lo definís vos.⁣ y nosotros de acompañamos.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9361143"/>
                  </a:ext>
                </a:extLst>
              </a:tr>
            </a:tbl>
          </a:graphicData>
        </a:graphic>
      </p:graphicFrame>
      <p:sp>
        <p:nvSpPr>
          <p:cNvPr id="4" name="Text Placeholder 3">
            <a:extLst>
              <a:ext uri="{FF2B5EF4-FFF2-40B4-BE49-F238E27FC236}">
                <a16:creationId xmlns:a16="http://schemas.microsoft.com/office/drawing/2014/main" id="{125B0DE0-F1E9-4BBA-A200-86330BEA5BD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31152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25E39-D8E6-4C7C-AAD7-4DC1BCAF7ED2}"/>
              </a:ext>
            </a:extLst>
          </p:cNvPr>
          <p:cNvSpPr>
            <a:spLocks noGrp="1"/>
          </p:cNvSpPr>
          <p:nvPr>
            <p:ph type="title"/>
          </p:nvPr>
        </p:nvSpPr>
        <p:spPr/>
        <p:txBody>
          <a:bodyPr/>
          <a:lstStyle/>
          <a:p>
            <a:r>
              <a:rPr lang="en-US"/>
              <a:t>Facebook Post Table + Reactions | Motomel - 6 of 20</a:t>
            </a:r>
          </a:p>
        </p:txBody>
      </p:sp>
      <p:graphicFrame>
        <p:nvGraphicFramePr>
          <p:cNvPr id="5" name="Table Placeholder 4">
            <a:extLst>
              <a:ext uri="{FF2B5EF4-FFF2-40B4-BE49-F238E27FC236}">
                <a16:creationId xmlns:a16="http://schemas.microsoft.com/office/drawing/2014/main" id="{D779CE5F-63EE-4315-B21A-B85F08AB17A1}"/>
              </a:ext>
            </a:extLst>
          </p:cNvPr>
          <p:cNvGraphicFramePr>
            <a:graphicFrameLocks noGrp="1"/>
          </p:cNvGraphicFramePr>
          <p:nvPr>
            <p:ph type="tbl" sz="quarter" idx="13"/>
            <p:extLst>
              <p:ext uri="{D42A27DB-BD31-4B8C-83A1-F6EECF244321}">
                <p14:modId xmlns:p14="http://schemas.microsoft.com/office/powerpoint/2010/main" val="3250525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65504185"/>
                    </a:ext>
                  </a:extLst>
                </a:gridCol>
                <a:gridCol w="493776">
                  <a:extLst>
                    <a:ext uri="{9D8B030D-6E8A-4147-A177-3AD203B41FA5}">
                      <a16:colId xmlns:a16="http://schemas.microsoft.com/office/drawing/2014/main" val="166715854"/>
                    </a:ext>
                  </a:extLst>
                </a:gridCol>
                <a:gridCol w="493776">
                  <a:extLst>
                    <a:ext uri="{9D8B030D-6E8A-4147-A177-3AD203B41FA5}">
                      <a16:colId xmlns:a16="http://schemas.microsoft.com/office/drawing/2014/main" val="2742233402"/>
                    </a:ext>
                  </a:extLst>
                </a:gridCol>
                <a:gridCol w="493776">
                  <a:extLst>
                    <a:ext uri="{9D8B030D-6E8A-4147-A177-3AD203B41FA5}">
                      <a16:colId xmlns:a16="http://schemas.microsoft.com/office/drawing/2014/main" val="1477938899"/>
                    </a:ext>
                  </a:extLst>
                </a:gridCol>
                <a:gridCol w="493776">
                  <a:extLst>
                    <a:ext uri="{9D8B030D-6E8A-4147-A177-3AD203B41FA5}">
                      <a16:colId xmlns:a16="http://schemas.microsoft.com/office/drawing/2014/main" val="918255522"/>
                    </a:ext>
                  </a:extLst>
                </a:gridCol>
                <a:gridCol w="493776">
                  <a:extLst>
                    <a:ext uri="{9D8B030D-6E8A-4147-A177-3AD203B41FA5}">
                      <a16:colId xmlns:a16="http://schemas.microsoft.com/office/drawing/2014/main" val="3835685478"/>
                    </a:ext>
                  </a:extLst>
                </a:gridCol>
                <a:gridCol w="493776">
                  <a:extLst>
                    <a:ext uri="{9D8B030D-6E8A-4147-A177-3AD203B41FA5}">
                      <a16:colId xmlns:a16="http://schemas.microsoft.com/office/drawing/2014/main" val="2629456432"/>
                    </a:ext>
                  </a:extLst>
                </a:gridCol>
                <a:gridCol w="493776">
                  <a:extLst>
                    <a:ext uri="{9D8B030D-6E8A-4147-A177-3AD203B41FA5}">
                      <a16:colId xmlns:a16="http://schemas.microsoft.com/office/drawing/2014/main" val="1142757526"/>
                    </a:ext>
                  </a:extLst>
                </a:gridCol>
                <a:gridCol w="493776">
                  <a:extLst>
                    <a:ext uri="{9D8B030D-6E8A-4147-A177-3AD203B41FA5}">
                      <a16:colId xmlns:a16="http://schemas.microsoft.com/office/drawing/2014/main" val="373692302"/>
                    </a:ext>
                  </a:extLst>
                </a:gridCol>
                <a:gridCol w="493776">
                  <a:extLst>
                    <a:ext uri="{9D8B030D-6E8A-4147-A177-3AD203B41FA5}">
                      <a16:colId xmlns:a16="http://schemas.microsoft.com/office/drawing/2014/main" val="2425376562"/>
                    </a:ext>
                  </a:extLst>
                </a:gridCol>
                <a:gridCol w="493776">
                  <a:extLst>
                    <a:ext uri="{9D8B030D-6E8A-4147-A177-3AD203B41FA5}">
                      <a16:colId xmlns:a16="http://schemas.microsoft.com/office/drawing/2014/main" val="2416117892"/>
                    </a:ext>
                  </a:extLst>
                </a:gridCol>
                <a:gridCol w="493776">
                  <a:extLst>
                    <a:ext uri="{9D8B030D-6E8A-4147-A177-3AD203B41FA5}">
                      <a16:colId xmlns:a16="http://schemas.microsoft.com/office/drawing/2014/main" val="1591437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1276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- 2021-02-12 19:05:02</a:t>
                      </a:r>
                      <a:r>
                        <a:rPr kumimoji="0" lang="es-ES" sz="1000" b="0" i="0" u="none" strike="noStrike" kern="1200" cap="none" spc="0" normalizeH="0" baseline="0" noProof="0">
                          <a:ln>
                            <a:noFill/>
                          </a:ln>
                          <a:solidFill>
                            <a:prstClr val="black"/>
                          </a:solidFill>
                          <a:effectLst/>
                          <a:uLnTx/>
                          <a:uFillTx/>
                          <a:latin typeface="+mn-lt"/>
                          <a:ea typeface="+mn-ea"/>
                          <a:cs typeface="+mn-cs"/>
                        </a:rPr>
                        <a:t>
 Mirá la toma de contacto de @elangelcopilto en la tan esperada⁣ ⁣⁣ #XMM 250. ⁣👉 Mañana 20hs en El Garage TV 📺 y 24hs en América Sports. ⁣⁣
¿Te lo vas a perder?😉⁣⁣⁣⁣
⁣⁣⁣⁣
#Motomel #Review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7222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- 2021-02-24 13:09:04</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84933450"/>
                  </a:ext>
                </a:extLst>
              </a:tr>
            </a:tbl>
          </a:graphicData>
        </a:graphic>
      </p:graphicFrame>
      <p:sp>
        <p:nvSpPr>
          <p:cNvPr id="4" name="Text Placeholder 3">
            <a:extLst>
              <a:ext uri="{FF2B5EF4-FFF2-40B4-BE49-F238E27FC236}">
                <a16:creationId xmlns:a16="http://schemas.microsoft.com/office/drawing/2014/main" id="{C359FC97-0229-49FD-984D-0BE203CF4A86}"/>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046008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3654C-3EA7-42FE-9F06-04E6E117FC3F}"/>
              </a:ext>
            </a:extLst>
          </p:cNvPr>
          <p:cNvSpPr>
            <a:spLocks noGrp="1"/>
          </p:cNvSpPr>
          <p:nvPr>
            <p:ph type="title"/>
          </p:nvPr>
        </p:nvSpPr>
        <p:spPr/>
        <p:txBody>
          <a:bodyPr/>
          <a:lstStyle/>
          <a:p>
            <a:r>
              <a:rPr lang="en-US"/>
              <a:t>Facebook Post Table + Reactions | Motomel - 7 of 20</a:t>
            </a:r>
          </a:p>
        </p:txBody>
      </p:sp>
      <p:graphicFrame>
        <p:nvGraphicFramePr>
          <p:cNvPr id="5" name="Table Placeholder 4">
            <a:extLst>
              <a:ext uri="{FF2B5EF4-FFF2-40B4-BE49-F238E27FC236}">
                <a16:creationId xmlns:a16="http://schemas.microsoft.com/office/drawing/2014/main" id="{901C510F-653F-4681-8A14-18D6F55F6C4D}"/>
              </a:ext>
            </a:extLst>
          </p:cNvPr>
          <p:cNvGraphicFramePr>
            <a:graphicFrameLocks noGrp="1"/>
          </p:cNvGraphicFramePr>
          <p:nvPr>
            <p:ph type="tbl" sz="quarter" idx="13"/>
            <p:extLst>
              <p:ext uri="{D42A27DB-BD31-4B8C-83A1-F6EECF244321}">
                <p14:modId xmlns:p14="http://schemas.microsoft.com/office/powerpoint/2010/main" val="1716771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4571340"/>
                    </a:ext>
                  </a:extLst>
                </a:gridCol>
                <a:gridCol w="493776">
                  <a:extLst>
                    <a:ext uri="{9D8B030D-6E8A-4147-A177-3AD203B41FA5}">
                      <a16:colId xmlns:a16="http://schemas.microsoft.com/office/drawing/2014/main" val="445048067"/>
                    </a:ext>
                  </a:extLst>
                </a:gridCol>
                <a:gridCol w="493776">
                  <a:extLst>
                    <a:ext uri="{9D8B030D-6E8A-4147-A177-3AD203B41FA5}">
                      <a16:colId xmlns:a16="http://schemas.microsoft.com/office/drawing/2014/main" val="381974173"/>
                    </a:ext>
                  </a:extLst>
                </a:gridCol>
                <a:gridCol w="493776">
                  <a:extLst>
                    <a:ext uri="{9D8B030D-6E8A-4147-A177-3AD203B41FA5}">
                      <a16:colId xmlns:a16="http://schemas.microsoft.com/office/drawing/2014/main" val="3883211364"/>
                    </a:ext>
                  </a:extLst>
                </a:gridCol>
                <a:gridCol w="493776">
                  <a:extLst>
                    <a:ext uri="{9D8B030D-6E8A-4147-A177-3AD203B41FA5}">
                      <a16:colId xmlns:a16="http://schemas.microsoft.com/office/drawing/2014/main" val="2865096234"/>
                    </a:ext>
                  </a:extLst>
                </a:gridCol>
                <a:gridCol w="493776">
                  <a:extLst>
                    <a:ext uri="{9D8B030D-6E8A-4147-A177-3AD203B41FA5}">
                      <a16:colId xmlns:a16="http://schemas.microsoft.com/office/drawing/2014/main" val="1965699992"/>
                    </a:ext>
                  </a:extLst>
                </a:gridCol>
                <a:gridCol w="493776">
                  <a:extLst>
                    <a:ext uri="{9D8B030D-6E8A-4147-A177-3AD203B41FA5}">
                      <a16:colId xmlns:a16="http://schemas.microsoft.com/office/drawing/2014/main" val="1452759232"/>
                    </a:ext>
                  </a:extLst>
                </a:gridCol>
                <a:gridCol w="493776">
                  <a:extLst>
                    <a:ext uri="{9D8B030D-6E8A-4147-A177-3AD203B41FA5}">
                      <a16:colId xmlns:a16="http://schemas.microsoft.com/office/drawing/2014/main" val="3484037006"/>
                    </a:ext>
                  </a:extLst>
                </a:gridCol>
                <a:gridCol w="493776">
                  <a:extLst>
                    <a:ext uri="{9D8B030D-6E8A-4147-A177-3AD203B41FA5}">
                      <a16:colId xmlns:a16="http://schemas.microsoft.com/office/drawing/2014/main" val="892928048"/>
                    </a:ext>
                  </a:extLst>
                </a:gridCol>
                <a:gridCol w="493776">
                  <a:extLst>
                    <a:ext uri="{9D8B030D-6E8A-4147-A177-3AD203B41FA5}">
                      <a16:colId xmlns:a16="http://schemas.microsoft.com/office/drawing/2014/main" val="2864643110"/>
                    </a:ext>
                  </a:extLst>
                </a:gridCol>
                <a:gridCol w="493776">
                  <a:extLst>
                    <a:ext uri="{9D8B030D-6E8A-4147-A177-3AD203B41FA5}">
                      <a16:colId xmlns:a16="http://schemas.microsoft.com/office/drawing/2014/main" val="2434158356"/>
                    </a:ext>
                  </a:extLst>
                </a:gridCol>
                <a:gridCol w="493776">
                  <a:extLst>
                    <a:ext uri="{9D8B030D-6E8A-4147-A177-3AD203B41FA5}">
                      <a16:colId xmlns:a16="http://schemas.microsoft.com/office/drawing/2014/main" val="1173862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5991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- 2021-02-17 16:21:45</a:t>
                      </a:r>
                      <a:r>
                        <a:rPr kumimoji="0" lang="en-US" sz="1000" b="0" i="0" u="none" strike="noStrike" kern="1200" cap="none" spc="0" normalizeH="0" baseline="0" noProof="0">
                          <a:ln>
                            <a:noFill/>
                          </a:ln>
                          <a:solidFill>
                            <a:prstClr val="black"/>
                          </a:solidFill>
                          <a:effectLst/>
                          <a:uLnTx/>
                          <a:uFillTx/>
                          <a:latin typeface="+mn-lt"/>
                          <a:ea typeface="+mn-ea"/>
                          <a:cs typeface="+mn-cs"/>
                        </a:rPr>
                        <a:t>
 Tu nueva SMASH 110 0km te está esperando en nuestros concesionarios oficiales! 💥😎
Encontralo en 💻 www.gilera.com/concesionarios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56487787"/>
                  </a:ext>
                </a:extLst>
              </a:tr>
            </a:tbl>
          </a:graphicData>
        </a:graphic>
      </p:graphicFrame>
      <p:sp>
        <p:nvSpPr>
          <p:cNvPr id="4" name="Text Placeholder 3">
            <a:extLst>
              <a:ext uri="{FF2B5EF4-FFF2-40B4-BE49-F238E27FC236}">
                <a16:creationId xmlns:a16="http://schemas.microsoft.com/office/drawing/2014/main" id="{8B0E9983-FBDC-4A5F-95ED-C53B4A295FC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572229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CBDE4-1FAA-48ED-AA5C-1861BE4015CC}"/>
              </a:ext>
            </a:extLst>
          </p:cNvPr>
          <p:cNvSpPr>
            <a:spLocks noGrp="1"/>
          </p:cNvSpPr>
          <p:nvPr>
            <p:ph type="title"/>
          </p:nvPr>
        </p:nvSpPr>
        <p:spPr/>
        <p:txBody>
          <a:bodyPr/>
          <a:lstStyle/>
          <a:p>
            <a:r>
              <a:rPr lang="en-US"/>
              <a:t>Facebook Post Table + Reactions | Motomel - 8 of 20</a:t>
            </a:r>
          </a:p>
        </p:txBody>
      </p:sp>
      <p:graphicFrame>
        <p:nvGraphicFramePr>
          <p:cNvPr id="5" name="Table Placeholder 4">
            <a:extLst>
              <a:ext uri="{FF2B5EF4-FFF2-40B4-BE49-F238E27FC236}">
                <a16:creationId xmlns:a16="http://schemas.microsoft.com/office/drawing/2014/main" id="{E53D157F-E967-4DF9-9A52-FCC781E0418E}"/>
              </a:ext>
            </a:extLst>
          </p:cNvPr>
          <p:cNvGraphicFramePr>
            <a:graphicFrameLocks noGrp="1"/>
          </p:cNvGraphicFramePr>
          <p:nvPr>
            <p:ph type="tbl" sz="quarter" idx="13"/>
            <p:extLst>
              <p:ext uri="{D42A27DB-BD31-4B8C-83A1-F6EECF244321}">
                <p14:modId xmlns:p14="http://schemas.microsoft.com/office/powerpoint/2010/main" val="3785225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4322715"/>
                    </a:ext>
                  </a:extLst>
                </a:gridCol>
                <a:gridCol w="493776">
                  <a:extLst>
                    <a:ext uri="{9D8B030D-6E8A-4147-A177-3AD203B41FA5}">
                      <a16:colId xmlns:a16="http://schemas.microsoft.com/office/drawing/2014/main" val="1107942217"/>
                    </a:ext>
                  </a:extLst>
                </a:gridCol>
                <a:gridCol w="493776">
                  <a:extLst>
                    <a:ext uri="{9D8B030D-6E8A-4147-A177-3AD203B41FA5}">
                      <a16:colId xmlns:a16="http://schemas.microsoft.com/office/drawing/2014/main" val="4265718429"/>
                    </a:ext>
                  </a:extLst>
                </a:gridCol>
                <a:gridCol w="493776">
                  <a:extLst>
                    <a:ext uri="{9D8B030D-6E8A-4147-A177-3AD203B41FA5}">
                      <a16:colId xmlns:a16="http://schemas.microsoft.com/office/drawing/2014/main" val="1619720772"/>
                    </a:ext>
                  </a:extLst>
                </a:gridCol>
                <a:gridCol w="493776">
                  <a:extLst>
                    <a:ext uri="{9D8B030D-6E8A-4147-A177-3AD203B41FA5}">
                      <a16:colId xmlns:a16="http://schemas.microsoft.com/office/drawing/2014/main" val="1651482474"/>
                    </a:ext>
                  </a:extLst>
                </a:gridCol>
                <a:gridCol w="493776">
                  <a:extLst>
                    <a:ext uri="{9D8B030D-6E8A-4147-A177-3AD203B41FA5}">
                      <a16:colId xmlns:a16="http://schemas.microsoft.com/office/drawing/2014/main" val="4036145371"/>
                    </a:ext>
                  </a:extLst>
                </a:gridCol>
                <a:gridCol w="493776">
                  <a:extLst>
                    <a:ext uri="{9D8B030D-6E8A-4147-A177-3AD203B41FA5}">
                      <a16:colId xmlns:a16="http://schemas.microsoft.com/office/drawing/2014/main" val="3021040407"/>
                    </a:ext>
                  </a:extLst>
                </a:gridCol>
                <a:gridCol w="493776">
                  <a:extLst>
                    <a:ext uri="{9D8B030D-6E8A-4147-A177-3AD203B41FA5}">
                      <a16:colId xmlns:a16="http://schemas.microsoft.com/office/drawing/2014/main" val="3236800353"/>
                    </a:ext>
                  </a:extLst>
                </a:gridCol>
                <a:gridCol w="493776">
                  <a:extLst>
                    <a:ext uri="{9D8B030D-6E8A-4147-A177-3AD203B41FA5}">
                      <a16:colId xmlns:a16="http://schemas.microsoft.com/office/drawing/2014/main" val="1309644715"/>
                    </a:ext>
                  </a:extLst>
                </a:gridCol>
                <a:gridCol w="493776">
                  <a:extLst>
                    <a:ext uri="{9D8B030D-6E8A-4147-A177-3AD203B41FA5}">
                      <a16:colId xmlns:a16="http://schemas.microsoft.com/office/drawing/2014/main" val="3281314630"/>
                    </a:ext>
                  </a:extLst>
                </a:gridCol>
                <a:gridCol w="493776">
                  <a:extLst>
                    <a:ext uri="{9D8B030D-6E8A-4147-A177-3AD203B41FA5}">
                      <a16:colId xmlns:a16="http://schemas.microsoft.com/office/drawing/2014/main" val="2795954787"/>
                    </a:ext>
                  </a:extLst>
                </a:gridCol>
                <a:gridCol w="493776">
                  <a:extLst>
                    <a:ext uri="{9D8B030D-6E8A-4147-A177-3AD203B41FA5}">
                      <a16:colId xmlns:a16="http://schemas.microsoft.com/office/drawing/2014/main" val="1608812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3561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- 2021-02-08 16:01:45</a:t>
                      </a:r>
                      <a:r>
                        <a:rPr kumimoji="0" lang="en-US" sz="1000" b="0" i="0" u="none" strike="noStrike" kern="1200" cap="none" spc="0" normalizeH="0" baseline="0" noProof="0">
                          <a:ln>
                            <a:noFill/>
                          </a:ln>
                          <a:solidFill>
                            <a:prstClr val="black"/>
                          </a:solidFill>
                          <a:effectLst/>
                          <a:uLnTx/>
                          <a:uFillTx/>
                          <a:latin typeface="+mn-lt"/>
                          <a:ea typeface="+mn-ea"/>
                          <a:cs typeface="+mn-cs"/>
                        </a:rPr>
                        <a:t>
 Descubrí la nueva SAHEL 150 y su nuevo tablero digital 🤩 🔥
☑️ Tablero digital
☑️ Motor 4 tiempos, refrigerado por aire
☑️ Transmisión, 5 marchas
☑️ Freno delantero con disco lobulado
☑️ Encendido electrónico por CDI
Encontra más detalles en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5101826"/>
                  </a:ext>
                </a:extLst>
              </a:tr>
            </a:tbl>
          </a:graphicData>
        </a:graphic>
      </p:graphicFrame>
      <p:sp>
        <p:nvSpPr>
          <p:cNvPr id="4" name="Text Placeholder 3">
            <a:extLst>
              <a:ext uri="{FF2B5EF4-FFF2-40B4-BE49-F238E27FC236}">
                <a16:creationId xmlns:a16="http://schemas.microsoft.com/office/drawing/2014/main" id="{07A03E72-587B-4116-B198-7DE1A7E6168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7042043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4210C-A373-436B-9BD4-761A45D5FE05}"/>
              </a:ext>
            </a:extLst>
          </p:cNvPr>
          <p:cNvSpPr>
            <a:spLocks noGrp="1"/>
          </p:cNvSpPr>
          <p:nvPr>
            <p:ph type="title"/>
          </p:nvPr>
        </p:nvSpPr>
        <p:spPr/>
        <p:txBody>
          <a:bodyPr/>
          <a:lstStyle/>
          <a:p>
            <a:r>
              <a:rPr lang="en-US"/>
              <a:t>Facebook Post Table + Reactions | Motomel - 9 of 20</a:t>
            </a:r>
          </a:p>
        </p:txBody>
      </p:sp>
      <p:graphicFrame>
        <p:nvGraphicFramePr>
          <p:cNvPr id="5" name="Table Placeholder 4">
            <a:extLst>
              <a:ext uri="{FF2B5EF4-FFF2-40B4-BE49-F238E27FC236}">
                <a16:creationId xmlns:a16="http://schemas.microsoft.com/office/drawing/2014/main" id="{685DFA9F-E160-48F1-8273-8157B7AA87C6}"/>
              </a:ext>
            </a:extLst>
          </p:cNvPr>
          <p:cNvGraphicFramePr>
            <a:graphicFrameLocks noGrp="1"/>
          </p:cNvGraphicFramePr>
          <p:nvPr>
            <p:ph type="tbl" sz="quarter" idx="13"/>
            <p:extLst>
              <p:ext uri="{D42A27DB-BD31-4B8C-83A1-F6EECF244321}">
                <p14:modId xmlns:p14="http://schemas.microsoft.com/office/powerpoint/2010/main" val="1724589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4055573"/>
                    </a:ext>
                  </a:extLst>
                </a:gridCol>
                <a:gridCol w="493776">
                  <a:extLst>
                    <a:ext uri="{9D8B030D-6E8A-4147-A177-3AD203B41FA5}">
                      <a16:colId xmlns:a16="http://schemas.microsoft.com/office/drawing/2014/main" val="2571893203"/>
                    </a:ext>
                  </a:extLst>
                </a:gridCol>
                <a:gridCol w="493776">
                  <a:extLst>
                    <a:ext uri="{9D8B030D-6E8A-4147-A177-3AD203B41FA5}">
                      <a16:colId xmlns:a16="http://schemas.microsoft.com/office/drawing/2014/main" val="3216893518"/>
                    </a:ext>
                  </a:extLst>
                </a:gridCol>
                <a:gridCol w="493776">
                  <a:extLst>
                    <a:ext uri="{9D8B030D-6E8A-4147-A177-3AD203B41FA5}">
                      <a16:colId xmlns:a16="http://schemas.microsoft.com/office/drawing/2014/main" val="170446805"/>
                    </a:ext>
                  </a:extLst>
                </a:gridCol>
                <a:gridCol w="493776">
                  <a:extLst>
                    <a:ext uri="{9D8B030D-6E8A-4147-A177-3AD203B41FA5}">
                      <a16:colId xmlns:a16="http://schemas.microsoft.com/office/drawing/2014/main" val="3711817233"/>
                    </a:ext>
                  </a:extLst>
                </a:gridCol>
                <a:gridCol w="493776">
                  <a:extLst>
                    <a:ext uri="{9D8B030D-6E8A-4147-A177-3AD203B41FA5}">
                      <a16:colId xmlns:a16="http://schemas.microsoft.com/office/drawing/2014/main" val="2727397330"/>
                    </a:ext>
                  </a:extLst>
                </a:gridCol>
                <a:gridCol w="493776">
                  <a:extLst>
                    <a:ext uri="{9D8B030D-6E8A-4147-A177-3AD203B41FA5}">
                      <a16:colId xmlns:a16="http://schemas.microsoft.com/office/drawing/2014/main" val="1328225794"/>
                    </a:ext>
                  </a:extLst>
                </a:gridCol>
                <a:gridCol w="493776">
                  <a:extLst>
                    <a:ext uri="{9D8B030D-6E8A-4147-A177-3AD203B41FA5}">
                      <a16:colId xmlns:a16="http://schemas.microsoft.com/office/drawing/2014/main" val="11907890"/>
                    </a:ext>
                  </a:extLst>
                </a:gridCol>
                <a:gridCol w="493776">
                  <a:extLst>
                    <a:ext uri="{9D8B030D-6E8A-4147-A177-3AD203B41FA5}">
                      <a16:colId xmlns:a16="http://schemas.microsoft.com/office/drawing/2014/main" val="960502053"/>
                    </a:ext>
                  </a:extLst>
                </a:gridCol>
                <a:gridCol w="493776">
                  <a:extLst>
                    <a:ext uri="{9D8B030D-6E8A-4147-A177-3AD203B41FA5}">
                      <a16:colId xmlns:a16="http://schemas.microsoft.com/office/drawing/2014/main" val="2442756313"/>
                    </a:ext>
                  </a:extLst>
                </a:gridCol>
                <a:gridCol w="493776">
                  <a:extLst>
                    <a:ext uri="{9D8B030D-6E8A-4147-A177-3AD203B41FA5}">
                      <a16:colId xmlns:a16="http://schemas.microsoft.com/office/drawing/2014/main" val="3612357919"/>
                    </a:ext>
                  </a:extLst>
                </a:gridCol>
                <a:gridCol w="493776">
                  <a:extLst>
                    <a:ext uri="{9D8B030D-6E8A-4147-A177-3AD203B41FA5}">
                      <a16:colId xmlns:a16="http://schemas.microsoft.com/office/drawing/2014/main" val="1362529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672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- 2021-02-25 14:00:17</a:t>
                      </a:r>
                      <a:r>
                        <a:rPr kumimoji="0" lang="es-ES" sz="1000" b="0" i="0" u="none" strike="noStrike" kern="1200" cap="none" spc="0" normalizeH="0" baseline="0" noProof="0">
                          <a:ln>
                            <a:noFill/>
                          </a:ln>
                          <a:solidFill>
                            <a:prstClr val="black"/>
                          </a:solidFill>
                          <a:effectLst/>
                          <a:uLnTx/>
                          <a:uFillTx/>
                          <a:latin typeface="+mn-lt"/>
                          <a:ea typeface="+mn-ea"/>
                          <a:cs typeface="+mn-cs"/>
                        </a:rPr>
                        <a:t>
 #StratoAlpino es única, ¡como vos!⁣
⁣
Viví el diseño, la potencia y la elegancia de nuestra #StratoAlpino y recorré la ciudad de la mejor forma.🛵⁣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4435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- 2021-02-12 17:00:03</a:t>
                      </a:r>
                      <a:r>
                        <a:rPr kumimoji="0" lang="es-ES" sz="1000" b="0" i="0" u="none" strike="noStrike" kern="1200" cap="none" spc="0" normalizeH="0" baseline="0" noProof="0">
                          <a:ln>
                            <a:noFill/>
                          </a:ln>
                          <a:solidFill>
                            <a:prstClr val="black"/>
                          </a:solidFill>
                          <a:effectLst/>
                          <a:uLnTx/>
                          <a:uFillTx/>
                          <a:latin typeface="+mn-lt"/>
                          <a:ea typeface="+mn-ea"/>
                          <a:cs typeface="+mn-cs"/>
                        </a:rPr>
                        <a:t>
 📌 Buenos Aires Motor Sports es nuestro concesionario destacado del mes. 😎 ⠀⁣
Variedad de modelos, financiación y un excelente servicio posventa.⁣
Conseguí la Motomel que estabas buscando. ⠀⁣
⠀⁣
⠀⁣
⠀⁣
#Motomel #Argentina #Motos #Concesionario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71936664"/>
                  </a:ext>
                </a:extLst>
              </a:tr>
            </a:tbl>
          </a:graphicData>
        </a:graphic>
      </p:graphicFrame>
      <p:sp>
        <p:nvSpPr>
          <p:cNvPr id="4" name="Text Placeholder 3">
            <a:extLst>
              <a:ext uri="{FF2B5EF4-FFF2-40B4-BE49-F238E27FC236}">
                <a16:creationId xmlns:a16="http://schemas.microsoft.com/office/drawing/2014/main" id="{FB3E8D9B-D611-43FD-96CD-8F07924408D8}"/>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335975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6DCCA-B731-4C73-93B3-CDDFDF429CD1}"/>
              </a:ext>
            </a:extLst>
          </p:cNvPr>
          <p:cNvSpPr>
            <a:spLocks noGrp="1"/>
          </p:cNvSpPr>
          <p:nvPr>
            <p:ph type="title"/>
          </p:nvPr>
        </p:nvSpPr>
        <p:spPr/>
        <p:txBody>
          <a:bodyPr/>
          <a:lstStyle/>
          <a:p>
            <a:r>
              <a:rPr lang="en-US"/>
              <a:t>Facebook Post Table + Reactions | Motomel - 10 of 20</a:t>
            </a:r>
          </a:p>
        </p:txBody>
      </p:sp>
      <p:graphicFrame>
        <p:nvGraphicFramePr>
          <p:cNvPr id="5" name="Table Placeholder 4">
            <a:extLst>
              <a:ext uri="{FF2B5EF4-FFF2-40B4-BE49-F238E27FC236}">
                <a16:creationId xmlns:a16="http://schemas.microsoft.com/office/drawing/2014/main" id="{AAA63454-36B0-4186-B6A3-5C38E79F3A70}"/>
              </a:ext>
            </a:extLst>
          </p:cNvPr>
          <p:cNvGraphicFramePr>
            <a:graphicFrameLocks noGrp="1"/>
          </p:cNvGraphicFramePr>
          <p:nvPr>
            <p:ph type="tbl" sz="quarter" idx="13"/>
            <p:extLst>
              <p:ext uri="{D42A27DB-BD31-4B8C-83A1-F6EECF244321}">
                <p14:modId xmlns:p14="http://schemas.microsoft.com/office/powerpoint/2010/main" val="3138637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5607226"/>
                    </a:ext>
                  </a:extLst>
                </a:gridCol>
                <a:gridCol w="493776">
                  <a:extLst>
                    <a:ext uri="{9D8B030D-6E8A-4147-A177-3AD203B41FA5}">
                      <a16:colId xmlns:a16="http://schemas.microsoft.com/office/drawing/2014/main" val="1230994495"/>
                    </a:ext>
                  </a:extLst>
                </a:gridCol>
                <a:gridCol w="493776">
                  <a:extLst>
                    <a:ext uri="{9D8B030D-6E8A-4147-A177-3AD203B41FA5}">
                      <a16:colId xmlns:a16="http://schemas.microsoft.com/office/drawing/2014/main" val="2385438668"/>
                    </a:ext>
                  </a:extLst>
                </a:gridCol>
                <a:gridCol w="493776">
                  <a:extLst>
                    <a:ext uri="{9D8B030D-6E8A-4147-A177-3AD203B41FA5}">
                      <a16:colId xmlns:a16="http://schemas.microsoft.com/office/drawing/2014/main" val="4177656130"/>
                    </a:ext>
                  </a:extLst>
                </a:gridCol>
                <a:gridCol w="493776">
                  <a:extLst>
                    <a:ext uri="{9D8B030D-6E8A-4147-A177-3AD203B41FA5}">
                      <a16:colId xmlns:a16="http://schemas.microsoft.com/office/drawing/2014/main" val="1481757130"/>
                    </a:ext>
                  </a:extLst>
                </a:gridCol>
                <a:gridCol w="493776">
                  <a:extLst>
                    <a:ext uri="{9D8B030D-6E8A-4147-A177-3AD203B41FA5}">
                      <a16:colId xmlns:a16="http://schemas.microsoft.com/office/drawing/2014/main" val="3757833717"/>
                    </a:ext>
                  </a:extLst>
                </a:gridCol>
                <a:gridCol w="493776">
                  <a:extLst>
                    <a:ext uri="{9D8B030D-6E8A-4147-A177-3AD203B41FA5}">
                      <a16:colId xmlns:a16="http://schemas.microsoft.com/office/drawing/2014/main" val="1444128589"/>
                    </a:ext>
                  </a:extLst>
                </a:gridCol>
                <a:gridCol w="493776">
                  <a:extLst>
                    <a:ext uri="{9D8B030D-6E8A-4147-A177-3AD203B41FA5}">
                      <a16:colId xmlns:a16="http://schemas.microsoft.com/office/drawing/2014/main" val="1429750422"/>
                    </a:ext>
                  </a:extLst>
                </a:gridCol>
                <a:gridCol w="493776">
                  <a:extLst>
                    <a:ext uri="{9D8B030D-6E8A-4147-A177-3AD203B41FA5}">
                      <a16:colId xmlns:a16="http://schemas.microsoft.com/office/drawing/2014/main" val="2256060948"/>
                    </a:ext>
                  </a:extLst>
                </a:gridCol>
                <a:gridCol w="493776">
                  <a:extLst>
                    <a:ext uri="{9D8B030D-6E8A-4147-A177-3AD203B41FA5}">
                      <a16:colId xmlns:a16="http://schemas.microsoft.com/office/drawing/2014/main" val="926164132"/>
                    </a:ext>
                  </a:extLst>
                </a:gridCol>
                <a:gridCol w="493776">
                  <a:extLst>
                    <a:ext uri="{9D8B030D-6E8A-4147-A177-3AD203B41FA5}">
                      <a16:colId xmlns:a16="http://schemas.microsoft.com/office/drawing/2014/main" val="3020789515"/>
                    </a:ext>
                  </a:extLst>
                </a:gridCol>
                <a:gridCol w="493776">
                  <a:extLst>
                    <a:ext uri="{9D8B030D-6E8A-4147-A177-3AD203B41FA5}">
                      <a16:colId xmlns:a16="http://schemas.microsoft.com/office/drawing/2014/main" val="2351175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1900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- 2021-02-12 16:01:36</a:t>
                      </a:r>
                      <a:r>
                        <a:rPr kumimoji="0" lang="en-US" sz="1000" b="0" i="0" u="none" strike="noStrike" kern="1200" cap="none" spc="0" normalizeH="0" baseline="0" noProof="0">
                          <a:ln>
                            <a:noFill/>
                          </a:ln>
                          <a:solidFill>
                            <a:prstClr val="black"/>
                          </a:solidFill>
                          <a:effectLst/>
                          <a:uLnTx/>
                          <a:uFillTx/>
                          <a:latin typeface="+mn-lt"/>
                          <a:ea typeface="+mn-ea"/>
                          <a:cs typeface="+mn-cs"/>
                        </a:rPr>
                        <a:t>
 Te invitamos a descubrir cada detalle de la nueva SAHEL 150 😎🏁 en nuestra web: www.gilera.com
Consultanos por nuestras redes sociales!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6777952"/>
                  </a:ext>
                </a:extLst>
              </a:tr>
            </a:tbl>
          </a:graphicData>
        </a:graphic>
      </p:graphicFrame>
      <p:sp>
        <p:nvSpPr>
          <p:cNvPr id="4" name="Text Placeholder 3">
            <a:extLst>
              <a:ext uri="{FF2B5EF4-FFF2-40B4-BE49-F238E27FC236}">
                <a16:creationId xmlns:a16="http://schemas.microsoft.com/office/drawing/2014/main" id="{5FD93BA3-9DBE-42A9-A558-B6E9FE8EE0A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7366626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27F1-94F1-46BB-A504-944ACF694F92}"/>
              </a:ext>
            </a:extLst>
          </p:cNvPr>
          <p:cNvSpPr>
            <a:spLocks noGrp="1"/>
          </p:cNvSpPr>
          <p:nvPr>
            <p:ph type="title"/>
          </p:nvPr>
        </p:nvSpPr>
        <p:spPr/>
        <p:txBody>
          <a:bodyPr/>
          <a:lstStyle/>
          <a:p>
            <a:r>
              <a:rPr lang="en-US"/>
              <a:t>Facebook Post Table + Reactions | Motomel - 11 of 20</a:t>
            </a:r>
          </a:p>
        </p:txBody>
      </p:sp>
      <p:graphicFrame>
        <p:nvGraphicFramePr>
          <p:cNvPr id="5" name="Table Placeholder 4">
            <a:extLst>
              <a:ext uri="{FF2B5EF4-FFF2-40B4-BE49-F238E27FC236}">
                <a16:creationId xmlns:a16="http://schemas.microsoft.com/office/drawing/2014/main" id="{63F47049-2090-4B10-9BB6-11DD5FF29DB1}"/>
              </a:ext>
            </a:extLst>
          </p:cNvPr>
          <p:cNvGraphicFramePr>
            <a:graphicFrameLocks noGrp="1"/>
          </p:cNvGraphicFramePr>
          <p:nvPr>
            <p:ph type="tbl" sz="quarter" idx="13"/>
            <p:extLst>
              <p:ext uri="{D42A27DB-BD31-4B8C-83A1-F6EECF244321}">
                <p14:modId xmlns:p14="http://schemas.microsoft.com/office/powerpoint/2010/main" val="1618014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7109555"/>
                    </a:ext>
                  </a:extLst>
                </a:gridCol>
                <a:gridCol w="493776">
                  <a:extLst>
                    <a:ext uri="{9D8B030D-6E8A-4147-A177-3AD203B41FA5}">
                      <a16:colId xmlns:a16="http://schemas.microsoft.com/office/drawing/2014/main" val="1864139779"/>
                    </a:ext>
                  </a:extLst>
                </a:gridCol>
                <a:gridCol w="493776">
                  <a:extLst>
                    <a:ext uri="{9D8B030D-6E8A-4147-A177-3AD203B41FA5}">
                      <a16:colId xmlns:a16="http://schemas.microsoft.com/office/drawing/2014/main" val="2942576945"/>
                    </a:ext>
                  </a:extLst>
                </a:gridCol>
                <a:gridCol w="493776">
                  <a:extLst>
                    <a:ext uri="{9D8B030D-6E8A-4147-A177-3AD203B41FA5}">
                      <a16:colId xmlns:a16="http://schemas.microsoft.com/office/drawing/2014/main" val="569480316"/>
                    </a:ext>
                  </a:extLst>
                </a:gridCol>
                <a:gridCol w="493776">
                  <a:extLst>
                    <a:ext uri="{9D8B030D-6E8A-4147-A177-3AD203B41FA5}">
                      <a16:colId xmlns:a16="http://schemas.microsoft.com/office/drawing/2014/main" val="3866862939"/>
                    </a:ext>
                  </a:extLst>
                </a:gridCol>
                <a:gridCol w="493776">
                  <a:extLst>
                    <a:ext uri="{9D8B030D-6E8A-4147-A177-3AD203B41FA5}">
                      <a16:colId xmlns:a16="http://schemas.microsoft.com/office/drawing/2014/main" val="2050756496"/>
                    </a:ext>
                  </a:extLst>
                </a:gridCol>
                <a:gridCol w="493776">
                  <a:extLst>
                    <a:ext uri="{9D8B030D-6E8A-4147-A177-3AD203B41FA5}">
                      <a16:colId xmlns:a16="http://schemas.microsoft.com/office/drawing/2014/main" val="2873957360"/>
                    </a:ext>
                  </a:extLst>
                </a:gridCol>
                <a:gridCol w="493776">
                  <a:extLst>
                    <a:ext uri="{9D8B030D-6E8A-4147-A177-3AD203B41FA5}">
                      <a16:colId xmlns:a16="http://schemas.microsoft.com/office/drawing/2014/main" val="3560317328"/>
                    </a:ext>
                  </a:extLst>
                </a:gridCol>
                <a:gridCol w="493776">
                  <a:extLst>
                    <a:ext uri="{9D8B030D-6E8A-4147-A177-3AD203B41FA5}">
                      <a16:colId xmlns:a16="http://schemas.microsoft.com/office/drawing/2014/main" val="4096203802"/>
                    </a:ext>
                  </a:extLst>
                </a:gridCol>
                <a:gridCol w="493776">
                  <a:extLst>
                    <a:ext uri="{9D8B030D-6E8A-4147-A177-3AD203B41FA5}">
                      <a16:colId xmlns:a16="http://schemas.microsoft.com/office/drawing/2014/main" val="1290491417"/>
                    </a:ext>
                  </a:extLst>
                </a:gridCol>
                <a:gridCol w="493776">
                  <a:extLst>
                    <a:ext uri="{9D8B030D-6E8A-4147-A177-3AD203B41FA5}">
                      <a16:colId xmlns:a16="http://schemas.microsoft.com/office/drawing/2014/main" val="4001270075"/>
                    </a:ext>
                  </a:extLst>
                </a:gridCol>
                <a:gridCol w="493776">
                  <a:extLst>
                    <a:ext uri="{9D8B030D-6E8A-4147-A177-3AD203B41FA5}">
                      <a16:colId xmlns:a16="http://schemas.microsoft.com/office/drawing/2014/main" val="2781581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248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- 2021-02-06 13:30:00</a:t>
                      </a:r>
                      <a:r>
                        <a:rPr kumimoji="0" lang="es-ES" sz="1000" b="0" i="0" u="none" strike="noStrike" kern="1200" cap="none" spc="0" normalizeH="0" baseline="0" noProof="0">
                          <a:ln>
                            <a:noFill/>
                          </a:ln>
                          <a:solidFill>
                            <a:prstClr val="black"/>
                          </a:solidFill>
                          <a:effectLst/>
                          <a:uLnTx/>
                          <a:uFillTx/>
                          <a:latin typeface="+mn-lt"/>
                          <a:ea typeface="+mn-ea"/>
                          <a:cs typeface="+mn-cs"/>
                        </a:rPr>
                        <a:t>
 Vas a salir a la ruta con acompañante?
si salen de a  dos mirá el siguiente 📝 #MotoTip. 🔧
👉 Es importante regular el amortiguador trasero y la carga que llevas, si no estás acostumbrado a salir con la moto cargada se debe entrenar antes de salir a la ruta, @moreagustavo  te da todos los tips. ¡Mirá el video!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35488256"/>
                  </a:ext>
                </a:extLst>
              </a:tr>
            </a:tbl>
          </a:graphicData>
        </a:graphic>
      </p:graphicFrame>
      <p:sp>
        <p:nvSpPr>
          <p:cNvPr id="4" name="Text Placeholder 3">
            <a:extLst>
              <a:ext uri="{FF2B5EF4-FFF2-40B4-BE49-F238E27FC236}">
                <a16:creationId xmlns:a16="http://schemas.microsoft.com/office/drawing/2014/main" id="{29FAF069-20B8-403E-A226-E3C06F3075D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998644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BBC8-2261-4151-9BED-B128A797F795}"/>
              </a:ext>
            </a:extLst>
          </p:cNvPr>
          <p:cNvSpPr>
            <a:spLocks noGrp="1"/>
          </p:cNvSpPr>
          <p:nvPr>
            <p:ph type="title"/>
          </p:nvPr>
        </p:nvSpPr>
        <p:spPr/>
        <p:txBody>
          <a:bodyPr/>
          <a:lstStyle/>
          <a:p>
            <a:r>
              <a:rPr lang="en-US"/>
              <a:t>Facebook Post Table + Reactions | Motomel - 12 of 20</a:t>
            </a:r>
          </a:p>
        </p:txBody>
      </p:sp>
      <p:graphicFrame>
        <p:nvGraphicFramePr>
          <p:cNvPr id="5" name="Table Placeholder 4">
            <a:extLst>
              <a:ext uri="{FF2B5EF4-FFF2-40B4-BE49-F238E27FC236}">
                <a16:creationId xmlns:a16="http://schemas.microsoft.com/office/drawing/2014/main" id="{2F7CC6DF-5CE0-4A9F-9ECE-2C03C9132587}"/>
              </a:ext>
            </a:extLst>
          </p:cNvPr>
          <p:cNvGraphicFramePr>
            <a:graphicFrameLocks noGrp="1"/>
          </p:cNvGraphicFramePr>
          <p:nvPr>
            <p:ph type="tbl" sz="quarter" idx="13"/>
            <p:extLst>
              <p:ext uri="{D42A27DB-BD31-4B8C-83A1-F6EECF244321}">
                <p14:modId xmlns:p14="http://schemas.microsoft.com/office/powerpoint/2010/main" val="1959305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4193019"/>
                    </a:ext>
                  </a:extLst>
                </a:gridCol>
                <a:gridCol w="493776">
                  <a:extLst>
                    <a:ext uri="{9D8B030D-6E8A-4147-A177-3AD203B41FA5}">
                      <a16:colId xmlns:a16="http://schemas.microsoft.com/office/drawing/2014/main" val="3005188663"/>
                    </a:ext>
                  </a:extLst>
                </a:gridCol>
                <a:gridCol w="493776">
                  <a:extLst>
                    <a:ext uri="{9D8B030D-6E8A-4147-A177-3AD203B41FA5}">
                      <a16:colId xmlns:a16="http://schemas.microsoft.com/office/drawing/2014/main" val="2242394679"/>
                    </a:ext>
                  </a:extLst>
                </a:gridCol>
                <a:gridCol w="493776">
                  <a:extLst>
                    <a:ext uri="{9D8B030D-6E8A-4147-A177-3AD203B41FA5}">
                      <a16:colId xmlns:a16="http://schemas.microsoft.com/office/drawing/2014/main" val="428582775"/>
                    </a:ext>
                  </a:extLst>
                </a:gridCol>
                <a:gridCol w="493776">
                  <a:extLst>
                    <a:ext uri="{9D8B030D-6E8A-4147-A177-3AD203B41FA5}">
                      <a16:colId xmlns:a16="http://schemas.microsoft.com/office/drawing/2014/main" val="504416700"/>
                    </a:ext>
                  </a:extLst>
                </a:gridCol>
                <a:gridCol w="493776">
                  <a:extLst>
                    <a:ext uri="{9D8B030D-6E8A-4147-A177-3AD203B41FA5}">
                      <a16:colId xmlns:a16="http://schemas.microsoft.com/office/drawing/2014/main" val="3840932599"/>
                    </a:ext>
                  </a:extLst>
                </a:gridCol>
                <a:gridCol w="493776">
                  <a:extLst>
                    <a:ext uri="{9D8B030D-6E8A-4147-A177-3AD203B41FA5}">
                      <a16:colId xmlns:a16="http://schemas.microsoft.com/office/drawing/2014/main" val="1607599609"/>
                    </a:ext>
                  </a:extLst>
                </a:gridCol>
                <a:gridCol w="493776">
                  <a:extLst>
                    <a:ext uri="{9D8B030D-6E8A-4147-A177-3AD203B41FA5}">
                      <a16:colId xmlns:a16="http://schemas.microsoft.com/office/drawing/2014/main" val="1677463849"/>
                    </a:ext>
                  </a:extLst>
                </a:gridCol>
                <a:gridCol w="493776">
                  <a:extLst>
                    <a:ext uri="{9D8B030D-6E8A-4147-A177-3AD203B41FA5}">
                      <a16:colId xmlns:a16="http://schemas.microsoft.com/office/drawing/2014/main" val="2454557527"/>
                    </a:ext>
                  </a:extLst>
                </a:gridCol>
                <a:gridCol w="493776">
                  <a:extLst>
                    <a:ext uri="{9D8B030D-6E8A-4147-A177-3AD203B41FA5}">
                      <a16:colId xmlns:a16="http://schemas.microsoft.com/office/drawing/2014/main" val="3988609277"/>
                    </a:ext>
                  </a:extLst>
                </a:gridCol>
                <a:gridCol w="493776">
                  <a:extLst>
                    <a:ext uri="{9D8B030D-6E8A-4147-A177-3AD203B41FA5}">
                      <a16:colId xmlns:a16="http://schemas.microsoft.com/office/drawing/2014/main" val="172708901"/>
                    </a:ext>
                  </a:extLst>
                </a:gridCol>
                <a:gridCol w="493776">
                  <a:extLst>
                    <a:ext uri="{9D8B030D-6E8A-4147-A177-3AD203B41FA5}">
                      <a16:colId xmlns:a16="http://schemas.microsoft.com/office/drawing/2014/main" val="3933551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7451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- 2021-02-14 15:50:02</a:t>
                      </a:r>
                      <a:r>
                        <a:rPr kumimoji="0" lang="es-ES" sz="1000" b="0" i="0" u="none" strike="noStrike" kern="1200" cap="none" spc="0" normalizeH="0" baseline="0" noProof="0">
                          <a:ln>
                            <a:noFill/>
                          </a:ln>
                          <a:solidFill>
                            <a:prstClr val="black"/>
                          </a:solidFill>
                          <a:effectLst/>
                          <a:uLnTx/>
                          <a:uFillTx/>
                          <a:latin typeface="+mn-lt"/>
                          <a:ea typeface="+mn-ea"/>
                          <a:cs typeface="+mn-cs"/>
                        </a:rPr>
                        <a:t>
 Un amor que sólo puede entender el que vive las dos ruedas,  un amor  de todos los días, que acompaña , que te banca, que es único. 
Si esto no es amor, decime qué es 
¡Feliz día de los enamorados!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709051"/>
                  </a:ext>
                </a:extLst>
              </a:tr>
            </a:tbl>
          </a:graphicData>
        </a:graphic>
      </p:graphicFrame>
      <p:sp>
        <p:nvSpPr>
          <p:cNvPr id="4" name="Text Placeholder 3">
            <a:extLst>
              <a:ext uri="{FF2B5EF4-FFF2-40B4-BE49-F238E27FC236}">
                <a16:creationId xmlns:a16="http://schemas.microsoft.com/office/drawing/2014/main" id="{1BAB01CC-B6BB-406C-A461-6F21BBC04B8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0918276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E604B-AA2A-41A6-84CE-192F53CD9704}"/>
              </a:ext>
            </a:extLst>
          </p:cNvPr>
          <p:cNvSpPr>
            <a:spLocks noGrp="1"/>
          </p:cNvSpPr>
          <p:nvPr>
            <p:ph type="title"/>
          </p:nvPr>
        </p:nvSpPr>
        <p:spPr/>
        <p:txBody>
          <a:bodyPr/>
          <a:lstStyle/>
          <a:p>
            <a:r>
              <a:rPr lang="en-US"/>
              <a:t>Facebook Post Table + Reactions | Motomel - 13 of 20</a:t>
            </a:r>
          </a:p>
        </p:txBody>
      </p:sp>
      <p:graphicFrame>
        <p:nvGraphicFramePr>
          <p:cNvPr id="5" name="Table Placeholder 4">
            <a:extLst>
              <a:ext uri="{FF2B5EF4-FFF2-40B4-BE49-F238E27FC236}">
                <a16:creationId xmlns:a16="http://schemas.microsoft.com/office/drawing/2014/main" id="{821DBCA1-78D0-498A-8F22-A55E30602F98}"/>
              </a:ext>
            </a:extLst>
          </p:cNvPr>
          <p:cNvGraphicFramePr>
            <a:graphicFrameLocks noGrp="1"/>
          </p:cNvGraphicFramePr>
          <p:nvPr>
            <p:ph type="tbl" sz="quarter" idx="13"/>
            <p:extLst>
              <p:ext uri="{D42A27DB-BD31-4B8C-83A1-F6EECF244321}">
                <p14:modId xmlns:p14="http://schemas.microsoft.com/office/powerpoint/2010/main" val="4000450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4672145"/>
                    </a:ext>
                  </a:extLst>
                </a:gridCol>
                <a:gridCol w="493776">
                  <a:extLst>
                    <a:ext uri="{9D8B030D-6E8A-4147-A177-3AD203B41FA5}">
                      <a16:colId xmlns:a16="http://schemas.microsoft.com/office/drawing/2014/main" val="324770703"/>
                    </a:ext>
                  </a:extLst>
                </a:gridCol>
                <a:gridCol w="493776">
                  <a:extLst>
                    <a:ext uri="{9D8B030D-6E8A-4147-A177-3AD203B41FA5}">
                      <a16:colId xmlns:a16="http://schemas.microsoft.com/office/drawing/2014/main" val="12206019"/>
                    </a:ext>
                  </a:extLst>
                </a:gridCol>
                <a:gridCol w="493776">
                  <a:extLst>
                    <a:ext uri="{9D8B030D-6E8A-4147-A177-3AD203B41FA5}">
                      <a16:colId xmlns:a16="http://schemas.microsoft.com/office/drawing/2014/main" val="3391294712"/>
                    </a:ext>
                  </a:extLst>
                </a:gridCol>
                <a:gridCol w="493776">
                  <a:extLst>
                    <a:ext uri="{9D8B030D-6E8A-4147-A177-3AD203B41FA5}">
                      <a16:colId xmlns:a16="http://schemas.microsoft.com/office/drawing/2014/main" val="3455983336"/>
                    </a:ext>
                  </a:extLst>
                </a:gridCol>
                <a:gridCol w="493776">
                  <a:extLst>
                    <a:ext uri="{9D8B030D-6E8A-4147-A177-3AD203B41FA5}">
                      <a16:colId xmlns:a16="http://schemas.microsoft.com/office/drawing/2014/main" val="3377822060"/>
                    </a:ext>
                  </a:extLst>
                </a:gridCol>
                <a:gridCol w="493776">
                  <a:extLst>
                    <a:ext uri="{9D8B030D-6E8A-4147-A177-3AD203B41FA5}">
                      <a16:colId xmlns:a16="http://schemas.microsoft.com/office/drawing/2014/main" val="1494213630"/>
                    </a:ext>
                  </a:extLst>
                </a:gridCol>
                <a:gridCol w="493776">
                  <a:extLst>
                    <a:ext uri="{9D8B030D-6E8A-4147-A177-3AD203B41FA5}">
                      <a16:colId xmlns:a16="http://schemas.microsoft.com/office/drawing/2014/main" val="3031341061"/>
                    </a:ext>
                  </a:extLst>
                </a:gridCol>
                <a:gridCol w="493776">
                  <a:extLst>
                    <a:ext uri="{9D8B030D-6E8A-4147-A177-3AD203B41FA5}">
                      <a16:colId xmlns:a16="http://schemas.microsoft.com/office/drawing/2014/main" val="3333991400"/>
                    </a:ext>
                  </a:extLst>
                </a:gridCol>
                <a:gridCol w="493776">
                  <a:extLst>
                    <a:ext uri="{9D8B030D-6E8A-4147-A177-3AD203B41FA5}">
                      <a16:colId xmlns:a16="http://schemas.microsoft.com/office/drawing/2014/main" val="4103011737"/>
                    </a:ext>
                  </a:extLst>
                </a:gridCol>
                <a:gridCol w="493776">
                  <a:extLst>
                    <a:ext uri="{9D8B030D-6E8A-4147-A177-3AD203B41FA5}">
                      <a16:colId xmlns:a16="http://schemas.microsoft.com/office/drawing/2014/main" val="3535309465"/>
                    </a:ext>
                  </a:extLst>
                </a:gridCol>
                <a:gridCol w="493776">
                  <a:extLst>
                    <a:ext uri="{9D8B030D-6E8A-4147-A177-3AD203B41FA5}">
                      <a16:colId xmlns:a16="http://schemas.microsoft.com/office/drawing/2014/main" val="1140806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0254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- 2021-02-09 17:00:02</a:t>
                      </a:r>
                      <a:r>
                        <a:rPr kumimoji="0" lang="en-US" sz="1000" b="0" i="0" u="none" strike="noStrike" kern="1200" cap="none" spc="0" normalizeH="0" baseline="0" noProof="0">
                          <a:ln>
                            <a:noFill/>
                          </a:ln>
                          <a:solidFill>
                            <a:prstClr val="black"/>
                          </a:solidFill>
                          <a:effectLst/>
                          <a:uLnTx/>
                          <a:uFillTx/>
                          <a:latin typeface="+mn-lt"/>
                          <a:ea typeface="+mn-ea"/>
                          <a:cs typeface="+mn-cs"/>
                        </a:rPr>
                        <a:t>
 Si vas a salir a la ruta con tu #SkuaAdventure seguí todas las recomendaciones de un experto como @moreagustavo.⁣
⁣
En el video de hoy te contamos: 𝐜𝐨𝐧𝐬𝐞𝐣𝐨𝐬 𝐩𝐚𝐫𝐚 𝐞𝐥 𝐞𝐪𝐮𝐢𝐩𝐚𝐣𝐞 en viajes largos.✅⁣
⁣
¡Mirá el video y seguí todos los #Mototips! ⁣
⁣
⁣
⁣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13895142"/>
                  </a:ext>
                </a:extLst>
              </a:tr>
            </a:tbl>
          </a:graphicData>
        </a:graphic>
      </p:graphicFrame>
      <p:sp>
        <p:nvSpPr>
          <p:cNvPr id="4" name="Text Placeholder 3">
            <a:extLst>
              <a:ext uri="{FF2B5EF4-FFF2-40B4-BE49-F238E27FC236}">
                <a16:creationId xmlns:a16="http://schemas.microsoft.com/office/drawing/2014/main" id="{7F201E15-2ACF-45F8-BAB1-B9E091BCE2D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729110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7F93C-74E2-4959-8BAD-710F13694BFE}"/>
              </a:ext>
            </a:extLst>
          </p:cNvPr>
          <p:cNvSpPr>
            <a:spLocks noGrp="1"/>
          </p:cNvSpPr>
          <p:nvPr>
            <p:ph type="title"/>
          </p:nvPr>
        </p:nvSpPr>
        <p:spPr/>
        <p:txBody>
          <a:bodyPr/>
          <a:lstStyle/>
          <a:p>
            <a:r>
              <a:rPr lang="en-US"/>
              <a:t>Facebook Post Table + Reactions | Motomel - 14 of 20</a:t>
            </a:r>
          </a:p>
        </p:txBody>
      </p:sp>
      <p:graphicFrame>
        <p:nvGraphicFramePr>
          <p:cNvPr id="5" name="Table Placeholder 4">
            <a:extLst>
              <a:ext uri="{FF2B5EF4-FFF2-40B4-BE49-F238E27FC236}">
                <a16:creationId xmlns:a16="http://schemas.microsoft.com/office/drawing/2014/main" id="{28EA9D7D-958F-4B41-B569-8E41476D1373}"/>
              </a:ext>
            </a:extLst>
          </p:cNvPr>
          <p:cNvGraphicFramePr>
            <a:graphicFrameLocks noGrp="1"/>
          </p:cNvGraphicFramePr>
          <p:nvPr>
            <p:ph type="tbl" sz="quarter" idx="13"/>
            <p:extLst>
              <p:ext uri="{D42A27DB-BD31-4B8C-83A1-F6EECF244321}">
                <p14:modId xmlns:p14="http://schemas.microsoft.com/office/powerpoint/2010/main" val="3175884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4702929"/>
                    </a:ext>
                  </a:extLst>
                </a:gridCol>
                <a:gridCol w="493776">
                  <a:extLst>
                    <a:ext uri="{9D8B030D-6E8A-4147-A177-3AD203B41FA5}">
                      <a16:colId xmlns:a16="http://schemas.microsoft.com/office/drawing/2014/main" val="4023571516"/>
                    </a:ext>
                  </a:extLst>
                </a:gridCol>
                <a:gridCol w="493776">
                  <a:extLst>
                    <a:ext uri="{9D8B030D-6E8A-4147-A177-3AD203B41FA5}">
                      <a16:colId xmlns:a16="http://schemas.microsoft.com/office/drawing/2014/main" val="368830845"/>
                    </a:ext>
                  </a:extLst>
                </a:gridCol>
                <a:gridCol w="493776">
                  <a:extLst>
                    <a:ext uri="{9D8B030D-6E8A-4147-A177-3AD203B41FA5}">
                      <a16:colId xmlns:a16="http://schemas.microsoft.com/office/drawing/2014/main" val="1668030897"/>
                    </a:ext>
                  </a:extLst>
                </a:gridCol>
                <a:gridCol w="493776">
                  <a:extLst>
                    <a:ext uri="{9D8B030D-6E8A-4147-A177-3AD203B41FA5}">
                      <a16:colId xmlns:a16="http://schemas.microsoft.com/office/drawing/2014/main" val="1288152518"/>
                    </a:ext>
                  </a:extLst>
                </a:gridCol>
                <a:gridCol w="493776">
                  <a:extLst>
                    <a:ext uri="{9D8B030D-6E8A-4147-A177-3AD203B41FA5}">
                      <a16:colId xmlns:a16="http://schemas.microsoft.com/office/drawing/2014/main" val="4027547612"/>
                    </a:ext>
                  </a:extLst>
                </a:gridCol>
                <a:gridCol w="493776">
                  <a:extLst>
                    <a:ext uri="{9D8B030D-6E8A-4147-A177-3AD203B41FA5}">
                      <a16:colId xmlns:a16="http://schemas.microsoft.com/office/drawing/2014/main" val="3639727312"/>
                    </a:ext>
                  </a:extLst>
                </a:gridCol>
                <a:gridCol w="493776">
                  <a:extLst>
                    <a:ext uri="{9D8B030D-6E8A-4147-A177-3AD203B41FA5}">
                      <a16:colId xmlns:a16="http://schemas.microsoft.com/office/drawing/2014/main" val="1735985197"/>
                    </a:ext>
                  </a:extLst>
                </a:gridCol>
                <a:gridCol w="493776">
                  <a:extLst>
                    <a:ext uri="{9D8B030D-6E8A-4147-A177-3AD203B41FA5}">
                      <a16:colId xmlns:a16="http://schemas.microsoft.com/office/drawing/2014/main" val="3190727463"/>
                    </a:ext>
                  </a:extLst>
                </a:gridCol>
                <a:gridCol w="493776">
                  <a:extLst>
                    <a:ext uri="{9D8B030D-6E8A-4147-A177-3AD203B41FA5}">
                      <a16:colId xmlns:a16="http://schemas.microsoft.com/office/drawing/2014/main" val="1495143746"/>
                    </a:ext>
                  </a:extLst>
                </a:gridCol>
                <a:gridCol w="493776">
                  <a:extLst>
                    <a:ext uri="{9D8B030D-6E8A-4147-A177-3AD203B41FA5}">
                      <a16:colId xmlns:a16="http://schemas.microsoft.com/office/drawing/2014/main" val="121578903"/>
                    </a:ext>
                  </a:extLst>
                </a:gridCol>
                <a:gridCol w="493776">
                  <a:extLst>
                    <a:ext uri="{9D8B030D-6E8A-4147-A177-3AD203B41FA5}">
                      <a16:colId xmlns:a16="http://schemas.microsoft.com/office/drawing/2014/main" val="650907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842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- 2021-02-04 14:30:12</a:t>
                      </a:r>
                      <a:r>
                        <a:rPr kumimoji="0" lang="es-ES" sz="1000" b="0" i="0" u="none" strike="noStrike" kern="1200" cap="none" spc="0" normalizeH="0" baseline="0" noProof="0">
                          <a:ln>
                            <a:noFill/>
                          </a:ln>
                          <a:solidFill>
                            <a:prstClr val="black"/>
                          </a:solidFill>
                          <a:effectLst/>
                          <a:uLnTx/>
                          <a:uFillTx/>
                          <a:latin typeface="+mn-lt"/>
                          <a:ea typeface="+mn-ea"/>
                          <a:cs typeface="+mn-cs"/>
                        </a:rPr>
                        <a:t>
 El Mito es Verdadero
✅ Si el aceite Castrol que elegís cumple con las especificaciones del fabricante, en tu próximo cambio de aceite y filtro podés cambiarte a Castrol.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82711264"/>
                  </a:ext>
                </a:extLst>
              </a:tr>
            </a:tbl>
          </a:graphicData>
        </a:graphic>
      </p:graphicFrame>
      <p:sp>
        <p:nvSpPr>
          <p:cNvPr id="4" name="Text Placeholder 3">
            <a:extLst>
              <a:ext uri="{FF2B5EF4-FFF2-40B4-BE49-F238E27FC236}">
                <a16:creationId xmlns:a16="http://schemas.microsoft.com/office/drawing/2014/main" id="{743B15C8-6CC9-40FD-8407-60A80A97A50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7926892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3470B-BA9E-47E9-B951-08175135216E}"/>
              </a:ext>
            </a:extLst>
          </p:cNvPr>
          <p:cNvSpPr>
            <a:spLocks noGrp="1"/>
          </p:cNvSpPr>
          <p:nvPr>
            <p:ph type="title"/>
          </p:nvPr>
        </p:nvSpPr>
        <p:spPr/>
        <p:txBody>
          <a:bodyPr/>
          <a:lstStyle/>
          <a:p>
            <a:r>
              <a:rPr lang="en-US"/>
              <a:t>Facebook Post Table + Reactions | Motomel - 15 of 20</a:t>
            </a:r>
          </a:p>
        </p:txBody>
      </p:sp>
      <p:graphicFrame>
        <p:nvGraphicFramePr>
          <p:cNvPr id="5" name="Table Placeholder 4">
            <a:extLst>
              <a:ext uri="{FF2B5EF4-FFF2-40B4-BE49-F238E27FC236}">
                <a16:creationId xmlns:a16="http://schemas.microsoft.com/office/drawing/2014/main" id="{26F95C4A-8C81-4FB7-B302-D5F051322F21}"/>
              </a:ext>
            </a:extLst>
          </p:cNvPr>
          <p:cNvGraphicFramePr>
            <a:graphicFrameLocks noGrp="1"/>
          </p:cNvGraphicFramePr>
          <p:nvPr>
            <p:ph type="tbl" sz="quarter" idx="13"/>
            <p:extLst>
              <p:ext uri="{D42A27DB-BD31-4B8C-83A1-F6EECF244321}">
                <p14:modId xmlns:p14="http://schemas.microsoft.com/office/powerpoint/2010/main" val="453141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9671601"/>
                    </a:ext>
                  </a:extLst>
                </a:gridCol>
                <a:gridCol w="493776">
                  <a:extLst>
                    <a:ext uri="{9D8B030D-6E8A-4147-A177-3AD203B41FA5}">
                      <a16:colId xmlns:a16="http://schemas.microsoft.com/office/drawing/2014/main" val="1816558356"/>
                    </a:ext>
                  </a:extLst>
                </a:gridCol>
                <a:gridCol w="493776">
                  <a:extLst>
                    <a:ext uri="{9D8B030D-6E8A-4147-A177-3AD203B41FA5}">
                      <a16:colId xmlns:a16="http://schemas.microsoft.com/office/drawing/2014/main" val="1466478025"/>
                    </a:ext>
                  </a:extLst>
                </a:gridCol>
                <a:gridCol w="493776">
                  <a:extLst>
                    <a:ext uri="{9D8B030D-6E8A-4147-A177-3AD203B41FA5}">
                      <a16:colId xmlns:a16="http://schemas.microsoft.com/office/drawing/2014/main" val="2450596767"/>
                    </a:ext>
                  </a:extLst>
                </a:gridCol>
                <a:gridCol w="493776">
                  <a:extLst>
                    <a:ext uri="{9D8B030D-6E8A-4147-A177-3AD203B41FA5}">
                      <a16:colId xmlns:a16="http://schemas.microsoft.com/office/drawing/2014/main" val="2938036594"/>
                    </a:ext>
                  </a:extLst>
                </a:gridCol>
                <a:gridCol w="493776">
                  <a:extLst>
                    <a:ext uri="{9D8B030D-6E8A-4147-A177-3AD203B41FA5}">
                      <a16:colId xmlns:a16="http://schemas.microsoft.com/office/drawing/2014/main" val="3107828256"/>
                    </a:ext>
                  </a:extLst>
                </a:gridCol>
                <a:gridCol w="493776">
                  <a:extLst>
                    <a:ext uri="{9D8B030D-6E8A-4147-A177-3AD203B41FA5}">
                      <a16:colId xmlns:a16="http://schemas.microsoft.com/office/drawing/2014/main" val="4072282761"/>
                    </a:ext>
                  </a:extLst>
                </a:gridCol>
                <a:gridCol w="493776">
                  <a:extLst>
                    <a:ext uri="{9D8B030D-6E8A-4147-A177-3AD203B41FA5}">
                      <a16:colId xmlns:a16="http://schemas.microsoft.com/office/drawing/2014/main" val="1541302200"/>
                    </a:ext>
                  </a:extLst>
                </a:gridCol>
                <a:gridCol w="493776">
                  <a:extLst>
                    <a:ext uri="{9D8B030D-6E8A-4147-A177-3AD203B41FA5}">
                      <a16:colId xmlns:a16="http://schemas.microsoft.com/office/drawing/2014/main" val="2942000262"/>
                    </a:ext>
                  </a:extLst>
                </a:gridCol>
                <a:gridCol w="493776">
                  <a:extLst>
                    <a:ext uri="{9D8B030D-6E8A-4147-A177-3AD203B41FA5}">
                      <a16:colId xmlns:a16="http://schemas.microsoft.com/office/drawing/2014/main" val="4271889348"/>
                    </a:ext>
                  </a:extLst>
                </a:gridCol>
                <a:gridCol w="493776">
                  <a:extLst>
                    <a:ext uri="{9D8B030D-6E8A-4147-A177-3AD203B41FA5}">
                      <a16:colId xmlns:a16="http://schemas.microsoft.com/office/drawing/2014/main" val="751067193"/>
                    </a:ext>
                  </a:extLst>
                </a:gridCol>
                <a:gridCol w="493776">
                  <a:extLst>
                    <a:ext uri="{9D8B030D-6E8A-4147-A177-3AD203B41FA5}">
                      <a16:colId xmlns:a16="http://schemas.microsoft.com/office/drawing/2014/main" val="3843491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6956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Gilera Motors Argentina - 2021-02-03 16:01:55</a:t>
                      </a:r>
                      <a:r>
                        <a:rPr kumimoji="0" lang="es-ES" sz="1000" b="0" i="0" u="none" strike="noStrike" kern="1200" cap="none" spc="0" normalizeH="0" baseline="0" noProof="0">
                          <a:ln>
                            <a:noFill/>
                          </a:ln>
                          <a:solidFill>
                            <a:prstClr val="black"/>
                          </a:solidFill>
                          <a:effectLst/>
                          <a:uLnTx/>
                          <a:uFillTx/>
                          <a:latin typeface="+mn-lt"/>
                          <a:ea typeface="+mn-ea"/>
                          <a:cs typeface="+mn-cs"/>
                        </a:rPr>
                        <a:t>
 #Lubricantes Gilera 💪 Encontralos en nuestra tienda oficial en Mercado Libre
💻 www.tienda.mercadolibre.com.ar/gilera
🏁 MINERAL (20w 50 / 10w 40)
▪ Reduce el desgaste del motor y la caja de cambios.
▪ Garantiza la limpieza del motor.
▪ La norma JASO Ma2 optimiza el rendimiento del embrague en los tres modos de conducción.
🏁 SEMI SINTÉTICO (15 w 50)
▪ La solución perfecta para la conducción urbana.
▪ Ideal tanto para motos deportivas como de calle.
▪ Formulado especialmente para reducir el consumo de combustible.
▪ Mejor rendimiento y protección del motor.
▪ Excelente protección de la caja de cambios.
#Gilera #GileraMotors #GileraArgentina #InfinitosCaminosTeEsperan #motos #0km #LaMarcadeSiempre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4057602"/>
                  </a:ext>
                </a:extLst>
              </a:tr>
            </a:tbl>
          </a:graphicData>
        </a:graphic>
      </p:graphicFrame>
      <p:sp>
        <p:nvSpPr>
          <p:cNvPr id="4" name="Text Placeholder 3">
            <a:extLst>
              <a:ext uri="{FF2B5EF4-FFF2-40B4-BE49-F238E27FC236}">
                <a16:creationId xmlns:a16="http://schemas.microsoft.com/office/drawing/2014/main" id="{76D1C305-039E-455E-B48C-9278DE018CD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047730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2B419-18B7-48C0-9D6B-1212FE1A85DF}"/>
              </a:ext>
            </a:extLst>
          </p:cNvPr>
          <p:cNvSpPr>
            <a:spLocks noGrp="1"/>
          </p:cNvSpPr>
          <p:nvPr>
            <p:ph type="title"/>
          </p:nvPr>
        </p:nvSpPr>
        <p:spPr/>
        <p:txBody>
          <a:bodyPr/>
          <a:lstStyle/>
          <a:p>
            <a:r>
              <a:rPr lang="en-US"/>
              <a:t>Facebook Post Table + Reactions | Motomel - 16 of 20</a:t>
            </a:r>
          </a:p>
        </p:txBody>
      </p:sp>
      <p:graphicFrame>
        <p:nvGraphicFramePr>
          <p:cNvPr id="5" name="Table Placeholder 4">
            <a:extLst>
              <a:ext uri="{FF2B5EF4-FFF2-40B4-BE49-F238E27FC236}">
                <a16:creationId xmlns:a16="http://schemas.microsoft.com/office/drawing/2014/main" id="{4468697D-7A0A-4684-B354-A03681882615}"/>
              </a:ext>
            </a:extLst>
          </p:cNvPr>
          <p:cNvGraphicFramePr>
            <a:graphicFrameLocks noGrp="1"/>
          </p:cNvGraphicFramePr>
          <p:nvPr>
            <p:ph type="tbl" sz="quarter" idx="13"/>
            <p:extLst>
              <p:ext uri="{D42A27DB-BD31-4B8C-83A1-F6EECF244321}">
                <p14:modId xmlns:p14="http://schemas.microsoft.com/office/powerpoint/2010/main" val="3675857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1832831"/>
                    </a:ext>
                  </a:extLst>
                </a:gridCol>
                <a:gridCol w="493776">
                  <a:extLst>
                    <a:ext uri="{9D8B030D-6E8A-4147-A177-3AD203B41FA5}">
                      <a16:colId xmlns:a16="http://schemas.microsoft.com/office/drawing/2014/main" val="2231078518"/>
                    </a:ext>
                  </a:extLst>
                </a:gridCol>
                <a:gridCol w="493776">
                  <a:extLst>
                    <a:ext uri="{9D8B030D-6E8A-4147-A177-3AD203B41FA5}">
                      <a16:colId xmlns:a16="http://schemas.microsoft.com/office/drawing/2014/main" val="3225126907"/>
                    </a:ext>
                  </a:extLst>
                </a:gridCol>
                <a:gridCol w="493776">
                  <a:extLst>
                    <a:ext uri="{9D8B030D-6E8A-4147-A177-3AD203B41FA5}">
                      <a16:colId xmlns:a16="http://schemas.microsoft.com/office/drawing/2014/main" val="3905631643"/>
                    </a:ext>
                  </a:extLst>
                </a:gridCol>
                <a:gridCol w="493776">
                  <a:extLst>
                    <a:ext uri="{9D8B030D-6E8A-4147-A177-3AD203B41FA5}">
                      <a16:colId xmlns:a16="http://schemas.microsoft.com/office/drawing/2014/main" val="407688458"/>
                    </a:ext>
                  </a:extLst>
                </a:gridCol>
                <a:gridCol w="493776">
                  <a:extLst>
                    <a:ext uri="{9D8B030D-6E8A-4147-A177-3AD203B41FA5}">
                      <a16:colId xmlns:a16="http://schemas.microsoft.com/office/drawing/2014/main" val="2610754462"/>
                    </a:ext>
                  </a:extLst>
                </a:gridCol>
                <a:gridCol w="493776">
                  <a:extLst>
                    <a:ext uri="{9D8B030D-6E8A-4147-A177-3AD203B41FA5}">
                      <a16:colId xmlns:a16="http://schemas.microsoft.com/office/drawing/2014/main" val="2407414150"/>
                    </a:ext>
                  </a:extLst>
                </a:gridCol>
                <a:gridCol w="493776">
                  <a:extLst>
                    <a:ext uri="{9D8B030D-6E8A-4147-A177-3AD203B41FA5}">
                      <a16:colId xmlns:a16="http://schemas.microsoft.com/office/drawing/2014/main" val="3379671897"/>
                    </a:ext>
                  </a:extLst>
                </a:gridCol>
                <a:gridCol w="493776">
                  <a:extLst>
                    <a:ext uri="{9D8B030D-6E8A-4147-A177-3AD203B41FA5}">
                      <a16:colId xmlns:a16="http://schemas.microsoft.com/office/drawing/2014/main" val="162812068"/>
                    </a:ext>
                  </a:extLst>
                </a:gridCol>
                <a:gridCol w="493776">
                  <a:extLst>
                    <a:ext uri="{9D8B030D-6E8A-4147-A177-3AD203B41FA5}">
                      <a16:colId xmlns:a16="http://schemas.microsoft.com/office/drawing/2014/main" val="989601906"/>
                    </a:ext>
                  </a:extLst>
                </a:gridCol>
                <a:gridCol w="493776">
                  <a:extLst>
                    <a:ext uri="{9D8B030D-6E8A-4147-A177-3AD203B41FA5}">
                      <a16:colId xmlns:a16="http://schemas.microsoft.com/office/drawing/2014/main" val="155059135"/>
                    </a:ext>
                  </a:extLst>
                </a:gridCol>
                <a:gridCol w="493776">
                  <a:extLst>
                    <a:ext uri="{9D8B030D-6E8A-4147-A177-3AD203B41FA5}">
                      <a16:colId xmlns:a16="http://schemas.microsoft.com/office/drawing/2014/main" val="1742274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9896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- 2021-02-18 18:38:05</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79363404"/>
                  </a:ext>
                </a:extLst>
              </a:tr>
            </a:tbl>
          </a:graphicData>
        </a:graphic>
      </p:graphicFrame>
      <p:sp>
        <p:nvSpPr>
          <p:cNvPr id="4" name="Text Placeholder 3">
            <a:extLst>
              <a:ext uri="{FF2B5EF4-FFF2-40B4-BE49-F238E27FC236}">
                <a16:creationId xmlns:a16="http://schemas.microsoft.com/office/drawing/2014/main" id="{EBECF7A3-744E-4FD5-ADEA-3E9705AB4CA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4743093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159B4-B891-4E74-B874-B66354A5490E}"/>
              </a:ext>
            </a:extLst>
          </p:cNvPr>
          <p:cNvSpPr>
            <a:spLocks noGrp="1"/>
          </p:cNvSpPr>
          <p:nvPr>
            <p:ph type="title"/>
          </p:nvPr>
        </p:nvSpPr>
        <p:spPr/>
        <p:txBody>
          <a:bodyPr/>
          <a:lstStyle/>
          <a:p>
            <a:r>
              <a:rPr lang="en-US"/>
              <a:t>Facebook Post Table + Reactions | Motomel - 17 of 20</a:t>
            </a:r>
          </a:p>
        </p:txBody>
      </p:sp>
      <p:graphicFrame>
        <p:nvGraphicFramePr>
          <p:cNvPr id="5" name="Table Placeholder 4">
            <a:extLst>
              <a:ext uri="{FF2B5EF4-FFF2-40B4-BE49-F238E27FC236}">
                <a16:creationId xmlns:a16="http://schemas.microsoft.com/office/drawing/2014/main" id="{A54ED18A-9A2C-4F6B-9B79-4FF58E7DD750}"/>
              </a:ext>
            </a:extLst>
          </p:cNvPr>
          <p:cNvGraphicFramePr>
            <a:graphicFrameLocks noGrp="1"/>
          </p:cNvGraphicFramePr>
          <p:nvPr>
            <p:ph type="tbl" sz="quarter" idx="13"/>
            <p:extLst>
              <p:ext uri="{D42A27DB-BD31-4B8C-83A1-F6EECF244321}">
                <p14:modId xmlns:p14="http://schemas.microsoft.com/office/powerpoint/2010/main" val="1050311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3779853"/>
                    </a:ext>
                  </a:extLst>
                </a:gridCol>
                <a:gridCol w="493776">
                  <a:extLst>
                    <a:ext uri="{9D8B030D-6E8A-4147-A177-3AD203B41FA5}">
                      <a16:colId xmlns:a16="http://schemas.microsoft.com/office/drawing/2014/main" val="3450762085"/>
                    </a:ext>
                  </a:extLst>
                </a:gridCol>
                <a:gridCol w="493776">
                  <a:extLst>
                    <a:ext uri="{9D8B030D-6E8A-4147-A177-3AD203B41FA5}">
                      <a16:colId xmlns:a16="http://schemas.microsoft.com/office/drawing/2014/main" val="2104105717"/>
                    </a:ext>
                  </a:extLst>
                </a:gridCol>
                <a:gridCol w="493776">
                  <a:extLst>
                    <a:ext uri="{9D8B030D-6E8A-4147-A177-3AD203B41FA5}">
                      <a16:colId xmlns:a16="http://schemas.microsoft.com/office/drawing/2014/main" val="2318974354"/>
                    </a:ext>
                  </a:extLst>
                </a:gridCol>
                <a:gridCol w="493776">
                  <a:extLst>
                    <a:ext uri="{9D8B030D-6E8A-4147-A177-3AD203B41FA5}">
                      <a16:colId xmlns:a16="http://schemas.microsoft.com/office/drawing/2014/main" val="267434838"/>
                    </a:ext>
                  </a:extLst>
                </a:gridCol>
                <a:gridCol w="493776">
                  <a:extLst>
                    <a:ext uri="{9D8B030D-6E8A-4147-A177-3AD203B41FA5}">
                      <a16:colId xmlns:a16="http://schemas.microsoft.com/office/drawing/2014/main" val="3542425620"/>
                    </a:ext>
                  </a:extLst>
                </a:gridCol>
                <a:gridCol w="493776">
                  <a:extLst>
                    <a:ext uri="{9D8B030D-6E8A-4147-A177-3AD203B41FA5}">
                      <a16:colId xmlns:a16="http://schemas.microsoft.com/office/drawing/2014/main" val="3331218134"/>
                    </a:ext>
                  </a:extLst>
                </a:gridCol>
                <a:gridCol w="493776">
                  <a:extLst>
                    <a:ext uri="{9D8B030D-6E8A-4147-A177-3AD203B41FA5}">
                      <a16:colId xmlns:a16="http://schemas.microsoft.com/office/drawing/2014/main" val="1452727465"/>
                    </a:ext>
                  </a:extLst>
                </a:gridCol>
                <a:gridCol w="493776">
                  <a:extLst>
                    <a:ext uri="{9D8B030D-6E8A-4147-A177-3AD203B41FA5}">
                      <a16:colId xmlns:a16="http://schemas.microsoft.com/office/drawing/2014/main" val="1894460523"/>
                    </a:ext>
                  </a:extLst>
                </a:gridCol>
                <a:gridCol w="493776">
                  <a:extLst>
                    <a:ext uri="{9D8B030D-6E8A-4147-A177-3AD203B41FA5}">
                      <a16:colId xmlns:a16="http://schemas.microsoft.com/office/drawing/2014/main" val="1473609026"/>
                    </a:ext>
                  </a:extLst>
                </a:gridCol>
                <a:gridCol w="493776">
                  <a:extLst>
                    <a:ext uri="{9D8B030D-6E8A-4147-A177-3AD203B41FA5}">
                      <a16:colId xmlns:a16="http://schemas.microsoft.com/office/drawing/2014/main" val="2200414551"/>
                    </a:ext>
                  </a:extLst>
                </a:gridCol>
                <a:gridCol w="493776">
                  <a:extLst>
                    <a:ext uri="{9D8B030D-6E8A-4147-A177-3AD203B41FA5}">
                      <a16:colId xmlns:a16="http://schemas.microsoft.com/office/drawing/2014/main" val="2000915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531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- 2021-02-11 16:30:03</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Los aceites para auto no están diseñados para compatibilizar con los motores de motos, ni para lubricar y proteger el embrague.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82693138"/>
                  </a:ext>
                </a:extLst>
              </a:tr>
            </a:tbl>
          </a:graphicData>
        </a:graphic>
      </p:graphicFrame>
      <p:sp>
        <p:nvSpPr>
          <p:cNvPr id="4" name="Text Placeholder 3">
            <a:extLst>
              <a:ext uri="{FF2B5EF4-FFF2-40B4-BE49-F238E27FC236}">
                <a16:creationId xmlns:a16="http://schemas.microsoft.com/office/drawing/2014/main" id="{EC08FCBD-373D-4510-8CCB-49C665459F5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6611483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955F5-3C64-4231-A3BC-CB9687243B6F}"/>
              </a:ext>
            </a:extLst>
          </p:cNvPr>
          <p:cNvSpPr>
            <a:spLocks noGrp="1"/>
          </p:cNvSpPr>
          <p:nvPr>
            <p:ph type="title"/>
          </p:nvPr>
        </p:nvSpPr>
        <p:spPr/>
        <p:txBody>
          <a:bodyPr/>
          <a:lstStyle/>
          <a:p>
            <a:r>
              <a:rPr lang="en-US"/>
              <a:t>Facebook Post Table + Reactions | Motomel - 18 of 20</a:t>
            </a:r>
          </a:p>
        </p:txBody>
      </p:sp>
      <p:graphicFrame>
        <p:nvGraphicFramePr>
          <p:cNvPr id="5" name="Table Placeholder 4">
            <a:extLst>
              <a:ext uri="{FF2B5EF4-FFF2-40B4-BE49-F238E27FC236}">
                <a16:creationId xmlns:a16="http://schemas.microsoft.com/office/drawing/2014/main" id="{E1183530-0C38-4243-95DE-92FB58BB21EC}"/>
              </a:ext>
            </a:extLst>
          </p:cNvPr>
          <p:cNvGraphicFramePr>
            <a:graphicFrameLocks noGrp="1"/>
          </p:cNvGraphicFramePr>
          <p:nvPr>
            <p:ph type="tbl" sz="quarter" idx="13"/>
            <p:extLst>
              <p:ext uri="{D42A27DB-BD31-4B8C-83A1-F6EECF244321}">
                <p14:modId xmlns:p14="http://schemas.microsoft.com/office/powerpoint/2010/main" val="363799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6422719"/>
                    </a:ext>
                  </a:extLst>
                </a:gridCol>
                <a:gridCol w="493776">
                  <a:extLst>
                    <a:ext uri="{9D8B030D-6E8A-4147-A177-3AD203B41FA5}">
                      <a16:colId xmlns:a16="http://schemas.microsoft.com/office/drawing/2014/main" val="2921247004"/>
                    </a:ext>
                  </a:extLst>
                </a:gridCol>
                <a:gridCol w="493776">
                  <a:extLst>
                    <a:ext uri="{9D8B030D-6E8A-4147-A177-3AD203B41FA5}">
                      <a16:colId xmlns:a16="http://schemas.microsoft.com/office/drawing/2014/main" val="3844893781"/>
                    </a:ext>
                  </a:extLst>
                </a:gridCol>
                <a:gridCol w="493776">
                  <a:extLst>
                    <a:ext uri="{9D8B030D-6E8A-4147-A177-3AD203B41FA5}">
                      <a16:colId xmlns:a16="http://schemas.microsoft.com/office/drawing/2014/main" val="3766882278"/>
                    </a:ext>
                  </a:extLst>
                </a:gridCol>
                <a:gridCol w="493776">
                  <a:extLst>
                    <a:ext uri="{9D8B030D-6E8A-4147-A177-3AD203B41FA5}">
                      <a16:colId xmlns:a16="http://schemas.microsoft.com/office/drawing/2014/main" val="4027988056"/>
                    </a:ext>
                  </a:extLst>
                </a:gridCol>
                <a:gridCol w="493776">
                  <a:extLst>
                    <a:ext uri="{9D8B030D-6E8A-4147-A177-3AD203B41FA5}">
                      <a16:colId xmlns:a16="http://schemas.microsoft.com/office/drawing/2014/main" val="2759283754"/>
                    </a:ext>
                  </a:extLst>
                </a:gridCol>
                <a:gridCol w="493776">
                  <a:extLst>
                    <a:ext uri="{9D8B030D-6E8A-4147-A177-3AD203B41FA5}">
                      <a16:colId xmlns:a16="http://schemas.microsoft.com/office/drawing/2014/main" val="2679811433"/>
                    </a:ext>
                  </a:extLst>
                </a:gridCol>
                <a:gridCol w="493776">
                  <a:extLst>
                    <a:ext uri="{9D8B030D-6E8A-4147-A177-3AD203B41FA5}">
                      <a16:colId xmlns:a16="http://schemas.microsoft.com/office/drawing/2014/main" val="896003163"/>
                    </a:ext>
                  </a:extLst>
                </a:gridCol>
                <a:gridCol w="493776">
                  <a:extLst>
                    <a:ext uri="{9D8B030D-6E8A-4147-A177-3AD203B41FA5}">
                      <a16:colId xmlns:a16="http://schemas.microsoft.com/office/drawing/2014/main" val="3412762263"/>
                    </a:ext>
                  </a:extLst>
                </a:gridCol>
                <a:gridCol w="493776">
                  <a:extLst>
                    <a:ext uri="{9D8B030D-6E8A-4147-A177-3AD203B41FA5}">
                      <a16:colId xmlns:a16="http://schemas.microsoft.com/office/drawing/2014/main" val="510151930"/>
                    </a:ext>
                  </a:extLst>
                </a:gridCol>
                <a:gridCol w="493776">
                  <a:extLst>
                    <a:ext uri="{9D8B030D-6E8A-4147-A177-3AD203B41FA5}">
                      <a16:colId xmlns:a16="http://schemas.microsoft.com/office/drawing/2014/main" val="3457642802"/>
                    </a:ext>
                  </a:extLst>
                </a:gridCol>
                <a:gridCol w="493776">
                  <a:extLst>
                    <a:ext uri="{9D8B030D-6E8A-4147-A177-3AD203B41FA5}">
                      <a16:colId xmlns:a16="http://schemas.microsoft.com/office/drawing/2014/main" val="3683614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281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- 2021-02-16 15:50:06</a:t>
                      </a:r>
                      <a:r>
                        <a:rPr kumimoji="0" lang="es-ES" sz="1000" b="0" i="0" u="none" strike="noStrike" kern="1200" cap="none" spc="0" normalizeH="0" baseline="0" noProof="0">
                          <a:ln>
                            <a:noFill/>
                          </a:ln>
                          <a:solidFill>
                            <a:prstClr val="black"/>
                          </a:solidFill>
                          <a:effectLst/>
                          <a:uLnTx/>
                          <a:uFillTx/>
                          <a:latin typeface="+mn-lt"/>
                          <a:ea typeface="+mn-ea"/>
                          <a:cs typeface="+mn-cs"/>
                        </a:rPr>
                        <a:t>
 Si vas a salir a la ruta no te podés perder todos los #Mototips 📝que @moreagustavo tiene para vos. ⁣
⁣
👉 Revisá muy bien el estado de los frenos: si no hay pérdida de líquido de freno y el estado de las pastillas. Te recomendamos hacer siempre una prueba de manejo. Mirá el video!⁣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00835070"/>
                  </a:ext>
                </a:extLst>
              </a:tr>
            </a:tbl>
          </a:graphicData>
        </a:graphic>
      </p:graphicFrame>
      <p:sp>
        <p:nvSpPr>
          <p:cNvPr id="4" name="Text Placeholder 3">
            <a:extLst>
              <a:ext uri="{FF2B5EF4-FFF2-40B4-BE49-F238E27FC236}">
                <a16:creationId xmlns:a16="http://schemas.microsoft.com/office/drawing/2014/main" id="{4B7E4583-E64C-461D-9B9B-C86BAE28454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241947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273B8-E86D-4071-A43B-E08B8B8BEFD3}"/>
              </a:ext>
            </a:extLst>
          </p:cNvPr>
          <p:cNvSpPr>
            <a:spLocks noGrp="1"/>
          </p:cNvSpPr>
          <p:nvPr>
            <p:ph type="title"/>
          </p:nvPr>
        </p:nvSpPr>
        <p:spPr/>
        <p:txBody>
          <a:bodyPr/>
          <a:lstStyle/>
          <a:p>
            <a:r>
              <a:rPr lang="en-US"/>
              <a:t>Facebook Post Table + Reactions | Motomel - 19 of 20</a:t>
            </a:r>
          </a:p>
        </p:txBody>
      </p:sp>
      <p:graphicFrame>
        <p:nvGraphicFramePr>
          <p:cNvPr id="5" name="Table Placeholder 4">
            <a:extLst>
              <a:ext uri="{FF2B5EF4-FFF2-40B4-BE49-F238E27FC236}">
                <a16:creationId xmlns:a16="http://schemas.microsoft.com/office/drawing/2014/main" id="{A5FE9D69-7060-4CBF-9F68-1671607D6BB2}"/>
              </a:ext>
            </a:extLst>
          </p:cNvPr>
          <p:cNvGraphicFramePr>
            <a:graphicFrameLocks noGrp="1"/>
          </p:cNvGraphicFramePr>
          <p:nvPr>
            <p:ph type="tbl" sz="quarter" idx="13"/>
            <p:extLst>
              <p:ext uri="{D42A27DB-BD31-4B8C-83A1-F6EECF244321}">
                <p14:modId xmlns:p14="http://schemas.microsoft.com/office/powerpoint/2010/main" val="1201019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0786020"/>
                    </a:ext>
                  </a:extLst>
                </a:gridCol>
                <a:gridCol w="493776">
                  <a:extLst>
                    <a:ext uri="{9D8B030D-6E8A-4147-A177-3AD203B41FA5}">
                      <a16:colId xmlns:a16="http://schemas.microsoft.com/office/drawing/2014/main" val="1521839240"/>
                    </a:ext>
                  </a:extLst>
                </a:gridCol>
                <a:gridCol w="493776">
                  <a:extLst>
                    <a:ext uri="{9D8B030D-6E8A-4147-A177-3AD203B41FA5}">
                      <a16:colId xmlns:a16="http://schemas.microsoft.com/office/drawing/2014/main" val="786325782"/>
                    </a:ext>
                  </a:extLst>
                </a:gridCol>
                <a:gridCol w="493776">
                  <a:extLst>
                    <a:ext uri="{9D8B030D-6E8A-4147-A177-3AD203B41FA5}">
                      <a16:colId xmlns:a16="http://schemas.microsoft.com/office/drawing/2014/main" val="298785236"/>
                    </a:ext>
                  </a:extLst>
                </a:gridCol>
                <a:gridCol w="493776">
                  <a:extLst>
                    <a:ext uri="{9D8B030D-6E8A-4147-A177-3AD203B41FA5}">
                      <a16:colId xmlns:a16="http://schemas.microsoft.com/office/drawing/2014/main" val="7709777"/>
                    </a:ext>
                  </a:extLst>
                </a:gridCol>
                <a:gridCol w="493776">
                  <a:extLst>
                    <a:ext uri="{9D8B030D-6E8A-4147-A177-3AD203B41FA5}">
                      <a16:colId xmlns:a16="http://schemas.microsoft.com/office/drawing/2014/main" val="3876853141"/>
                    </a:ext>
                  </a:extLst>
                </a:gridCol>
                <a:gridCol w="493776">
                  <a:extLst>
                    <a:ext uri="{9D8B030D-6E8A-4147-A177-3AD203B41FA5}">
                      <a16:colId xmlns:a16="http://schemas.microsoft.com/office/drawing/2014/main" val="3704449446"/>
                    </a:ext>
                  </a:extLst>
                </a:gridCol>
                <a:gridCol w="493776">
                  <a:extLst>
                    <a:ext uri="{9D8B030D-6E8A-4147-A177-3AD203B41FA5}">
                      <a16:colId xmlns:a16="http://schemas.microsoft.com/office/drawing/2014/main" val="3012586830"/>
                    </a:ext>
                  </a:extLst>
                </a:gridCol>
                <a:gridCol w="493776">
                  <a:extLst>
                    <a:ext uri="{9D8B030D-6E8A-4147-A177-3AD203B41FA5}">
                      <a16:colId xmlns:a16="http://schemas.microsoft.com/office/drawing/2014/main" val="970817162"/>
                    </a:ext>
                  </a:extLst>
                </a:gridCol>
                <a:gridCol w="493776">
                  <a:extLst>
                    <a:ext uri="{9D8B030D-6E8A-4147-A177-3AD203B41FA5}">
                      <a16:colId xmlns:a16="http://schemas.microsoft.com/office/drawing/2014/main" val="3425759656"/>
                    </a:ext>
                  </a:extLst>
                </a:gridCol>
                <a:gridCol w="493776">
                  <a:extLst>
                    <a:ext uri="{9D8B030D-6E8A-4147-A177-3AD203B41FA5}">
                      <a16:colId xmlns:a16="http://schemas.microsoft.com/office/drawing/2014/main" val="490107480"/>
                    </a:ext>
                  </a:extLst>
                </a:gridCol>
                <a:gridCol w="493776">
                  <a:extLst>
                    <a:ext uri="{9D8B030D-6E8A-4147-A177-3AD203B41FA5}">
                      <a16:colId xmlns:a16="http://schemas.microsoft.com/office/drawing/2014/main" val="1422841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6636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- 2021-02-18 14:00:13</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El lubricante debe limpiar y evitar la adherencia de barro y lodo. Cada vez que se reemplaza saldrá con coloración oscura, eso indica que el lubricante cumple la función de limpieza. Lo que no debe suceder es que eso quede dentro del motor.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26047268"/>
                  </a:ext>
                </a:extLst>
              </a:tr>
            </a:tbl>
          </a:graphicData>
        </a:graphic>
      </p:graphicFrame>
      <p:sp>
        <p:nvSpPr>
          <p:cNvPr id="4" name="Text Placeholder 3">
            <a:extLst>
              <a:ext uri="{FF2B5EF4-FFF2-40B4-BE49-F238E27FC236}">
                <a16:creationId xmlns:a16="http://schemas.microsoft.com/office/drawing/2014/main" id="{60C1E679-CAD1-4E05-B074-D0D6696E16C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0021537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6098A-07C8-4D78-87D9-7729A721AD06}"/>
              </a:ext>
            </a:extLst>
          </p:cNvPr>
          <p:cNvSpPr>
            <a:spLocks noGrp="1"/>
          </p:cNvSpPr>
          <p:nvPr>
            <p:ph type="title"/>
          </p:nvPr>
        </p:nvSpPr>
        <p:spPr/>
        <p:txBody>
          <a:bodyPr/>
          <a:lstStyle/>
          <a:p>
            <a:r>
              <a:rPr lang="en-US"/>
              <a:t>Facebook Post Table + Reactions | Motomel - 20 of 20</a:t>
            </a:r>
          </a:p>
        </p:txBody>
      </p:sp>
      <p:graphicFrame>
        <p:nvGraphicFramePr>
          <p:cNvPr id="5" name="Table Placeholder 4">
            <a:extLst>
              <a:ext uri="{FF2B5EF4-FFF2-40B4-BE49-F238E27FC236}">
                <a16:creationId xmlns:a16="http://schemas.microsoft.com/office/drawing/2014/main" id="{E12E8741-CB5E-4AB0-BC29-8BC095850A40}"/>
              </a:ext>
            </a:extLst>
          </p:cNvPr>
          <p:cNvGraphicFramePr>
            <a:graphicFrameLocks noGrp="1"/>
          </p:cNvGraphicFramePr>
          <p:nvPr>
            <p:ph type="tbl" sz="quarter" idx="13"/>
            <p:extLst>
              <p:ext uri="{D42A27DB-BD31-4B8C-83A1-F6EECF244321}">
                <p14:modId xmlns:p14="http://schemas.microsoft.com/office/powerpoint/2010/main" val="2762283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5969300"/>
                    </a:ext>
                  </a:extLst>
                </a:gridCol>
                <a:gridCol w="493776">
                  <a:extLst>
                    <a:ext uri="{9D8B030D-6E8A-4147-A177-3AD203B41FA5}">
                      <a16:colId xmlns:a16="http://schemas.microsoft.com/office/drawing/2014/main" val="12264767"/>
                    </a:ext>
                  </a:extLst>
                </a:gridCol>
                <a:gridCol w="493776">
                  <a:extLst>
                    <a:ext uri="{9D8B030D-6E8A-4147-A177-3AD203B41FA5}">
                      <a16:colId xmlns:a16="http://schemas.microsoft.com/office/drawing/2014/main" val="963587126"/>
                    </a:ext>
                  </a:extLst>
                </a:gridCol>
                <a:gridCol w="493776">
                  <a:extLst>
                    <a:ext uri="{9D8B030D-6E8A-4147-A177-3AD203B41FA5}">
                      <a16:colId xmlns:a16="http://schemas.microsoft.com/office/drawing/2014/main" val="3790615205"/>
                    </a:ext>
                  </a:extLst>
                </a:gridCol>
                <a:gridCol w="493776">
                  <a:extLst>
                    <a:ext uri="{9D8B030D-6E8A-4147-A177-3AD203B41FA5}">
                      <a16:colId xmlns:a16="http://schemas.microsoft.com/office/drawing/2014/main" val="3600599358"/>
                    </a:ext>
                  </a:extLst>
                </a:gridCol>
                <a:gridCol w="493776">
                  <a:extLst>
                    <a:ext uri="{9D8B030D-6E8A-4147-A177-3AD203B41FA5}">
                      <a16:colId xmlns:a16="http://schemas.microsoft.com/office/drawing/2014/main" val="3816267385"/>
                    </a:ext>
                  </a:extLst>
                </a:gridCol>
                <a:gridCol w="493776">
                  <a:extLst>
                    <a:ext uri="{9D8B030D-6E8A-4147-A177-3AD203B41FA5}">
                      <a16:colId xmlns:a16="http://schemas.microsoft.com/office/drawing/2014/main" val="3671074290"/>
                    </a:ext>
                  </a:extLst>
                </a:gridCol>
                <a:gridCol w="493776">
                  <a:extLst>
                    <a:ext uri="{9D8B030D-6E8A-4147-A177-3AD203B41FA5}">
                      <a16:colId xmlns:a16="http://schemas.microsoft.com/office/drawing/2014/main" val="419896300"/>
                    </a:ext>
                  </a:extLst>
                </a:gridCol>
                <a:gridCol w="493776">
                  <a:extLst>
                    <a:ext uri="{9D8B030D-6E8A-4147-A177-3AD203B41FA5}">
                      <a16:colId xmlns:a16="http://schemas.microsoft.com/office/drawing/2014/main" val="4190911826"/>
                    </a:ext>
                  </a:extLst>
                </a:gridCol>
                <a:gridCol w="493776">
                  <a:extLst>
                    <a:ext uri="{9D8B030D-6E8A-4147-A177-3AD203B41FA5}">
                      <a16:colId xmlns:a16="http://schemas.microsoft.com/office/drawing/2014/main" val="3079398130"/>
                    </a:ext>
                  </a:extLst>
                </a:gridCol>
                <a:gridCol w="493776">
                  <a:extLst>
                    <a:ext uri="{9D8B030D-6E8A-4147-A177-3AD203B41FA5}">
                      <a16:colId xmlns:a16="http://schemas.microsoft.com/office/drawing/2014/main" val="3854856529"/>
                    </a:ext>
                  </a:extLst>
                </a:gridCol>
                <a:gridCol w="493776">
                  <a:extLst>
                    <a:ext uri="{9D8B030D-6E8A-4147-A177-3AD203B41FA5}">
                      <a16:colId xmlns:a16="http://schemas.microsoft.com/office/drawing/2014/main" val="618355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0775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- 2021-02-23 19:12:10</a:t>
                      </a:r>
                      <a:r>
                        <a:rPr kumimoji="0" lang="es-ES" sz="1000" b="0" i="0" u="none" strike="noStrike" kern="1200" cap="none" spc="0" normalizeH="0" baseline="0" noProof="0">
                          <a:ln>
                            <a:noFill/>
                          </a:ln>
                          <a:solidFill>
                            <a:prstClr val="black"/>
                          </a:solidFill>
                          <a:effectLst/>
                          <a:uLnTx/>
                          <a:uFillTx/>
                          <a:latin typeface="+mn-lt"/>
                          <a:ea typeface="+mn-ea"/>
                          <a:cs typeface="+mn-cs"/>
                        </a:rPr>
                        <a:t>
 La DX 70 es nuestro clásico moderno.
Práctica, divertida y siempre vigente para hacer tuya la ciudad.
#YaSabésADóndeIr
Consultá precios y planes de financiación en el link de la bio.
#Corven #Motos #DX70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22421710"/>
                  </a:ext>
                </a:extLst>
              </a:tr>
            </a:tbl>
          </a:graphicData>
        </a:graphic>
      </p:graphicFrame>
      <p:sp>
        <p:nvSpPr>
          <p:cNvPr id="4" name="Text Placeholder 3">
            <a:extLst>
              <a:ext uri="{FF2B5EF4-FFF2-40B4-BE49-F238E27FC236}">
                <a16:creationId xmlns:a16="http://schemas.microsoft.com/office/drawing/2014/main" id="{B061302E-1A16-468F-898E-FCDC87814F2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4734506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B615-265F-41E8-AF78-D3F39FCB30EF}"/>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538A5796-5322-45F6-82D4-4A17382B355A}"/>
              </a:ext>
            </a:extLst>
          </p:cNvPr>
          <p:cNvGraphicFramePr>
            <a:graphicFrameLocks noGrp="1"/>
          </p:cNvGraphicFramePr>
          <p:nvPr>
            <p:ph type="chart" sz="quarter" idx="13"/>
            <p:extLst>
              <p:ext uri="{D42A27DB-BD31-4B8C-83A1-F6EECF244321}">
                <p14:modId xmlns:p14="http://schemas.microsoft.com/office/powerpoint/2010/main" val="2676558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595D14-CAF2-4AC0-9CDD-B95971A5FD73}"/>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75847717-D4B2-4233-B8B3-99127F3969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18794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AE293-85AD-4EA1-B1D8-41C359022481}"/>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F1CF3E44-2525-4F27-A9C5-509891A3B998}"/>
              </a:ext>
            </a:extLst>
          </p:cNvPr>
          <p:cNvGraphicFramePr>
            <a:graphicFrameLocks noGrp="1"/>
          </p:cNvGraphicFramePr>
          <p:nvPr>
            <p:ph type="tbl" sz="quarter" idx="13"/>
            <p:extLst>
              <p:ext uri="{D42A27DB-BD31-4B8C-83A1-F6EECF244321}">
                <p14:modId xmlns:p14="http://schemas.microsoft.com/office/powerpoint/2010/main" val="1693024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513458987"/>
                    </a:ext>
                  </a:extLst>
                </a:gridCol>
                <a:gridCol w="1152144">
                  <a:extLst>
                    <a:ext uri="{9D8B030D-6E8A-4147-A177-3AD203B41FA5}">
                      <a16:colId xmlns:a16="http://schemas.microsoft.com/office/drawing/2014/main" val="2392420498"/>
                    </a:ext>
                  </a:extLst>
                </a:gridCol>
                <a:gridCol w="1152144">
                  <a:extLst>
                    <a:ext uri="{9D8B030D-6E8A-4147-A177-3AD203B41FA5}">
                      <a16:colId xmlns:a16="http://schemas.microsoft.com/office/drawing/2014/main" val="1897959010"/>
                    </a:ext>
                  </a:extLst>
                </a:gridCol>
                <a:gridCol w="1152144">
                  <a:extLst>
                    <a:ext uri="{9D8B030D-6E8A-4147-A177-3AD203B41FA5}">
                      <a16:colId xmlns:a16="http://schemas.microsoft.com/office/drawing/2014/main" val="1798502533"/>
                    </a:ext>
                  </a:extLst>
                </a:gridCol>
                <a:gridCol w="1152144">
                  <a:extLst>
                    <a:ext uri="{9D8B030D-6E8A-4147-A177-3AD203B41FA5}">
                      <a16:colId xmlns:a16="http://schemas.microsoft.com/office/drawing/2014/main" val="1255145736"/>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171620128"/>
                  </a:ext>
                </a:extLst>
              </a:tr>
              <a:tr h="370840">
                <a:tc>
                  <a:txBody>
                    <a:bodyPr/>
                    <a:lstStyle/>
                    <a:p>
                      <a:r>
                        <a:rPr lang="es-ES" sz="1000" b="1"/>
                        <a:t>Corven Motos - 2021-02-02 19:44:17</a:t>
                      </a:r>
                      <a:r>
                        <a:rPr lang="es-ES" sz="1000"/>
                        <a:t>
 Hola, necesito pedalines delanteros para Corven Indiana, fui a ALvarez Thomas Cycle Motos y me dijeron que no hay. Como puede ser que algo tan simple que tiene desgaste por uso permanente, no se consiga.</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916212974"/>
                  </a:ext>
                </a:extLst>
              </a:tr>
              <a:tr h="370840">
                <a:tc>
                  <a:txBody>
                    <a:bodyPr/>
                    <a:lstStyle/>
                    <a:p>
                      <a:r>
                        <a:rPr lang="es-ES" sz="1000" b="1"/>
                        <a:t>Corven Motos - 2021-02-04 23:41:40</a:t>
                      </a:r>
                      <a:r>
                        <a:rPr lang="es-ES" sz="1000"/>
                        <a:t>
 Ruego un motoquero q me lleve a conocer el sur</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899382243"/>
                  </a:ext>
                </a:extLst>
              </a:tr>
              <a:tr h="370840">
                <a:tc>
                  <a:txBody>
                    <a:bodyPr/>
                    <a:lstStyle/>
                    <a:p>
                      <a:r>
                        <a:rPr lang="es-ES" sz="1000" b="1"/>
                        <a:t>Corven Motos - 2021-02-06 18:16:54</a:t>
                      </a:r>
                      <a:r>
                        <a:rPr lang="es-ES" sz="1000"/>
                        <a:t>
 Hola me mandaron un correo con un código del filtro de aceite pero no es el de mí moto. Por favor necesito una solución ya vengo hace meses renegando con lo mismo. No entiendo cómo es que no tienen un repuesto ustedes que son la casa oficial de Corven!!!!</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817937804"/>
                  </a:ext>
                </a:extLst>
              </a:tr>
              <a:tr h="370840">
                <a:tc>
                  <a:txBody>
                    <a:bodyPr/>
                    <a:lstStyle/>
                    <a:p>
                      <a:r>
                        <a:rPr lang="es-ES" sz="1000" b="1"/>
                        <a:t>Corven Motos - 2021-02-18 15:32:52</a:t>
                      </a:r>
                      <a:r>
                        <a:rPr lang="es-ES" sz="1000"/>
                        <a:t>
 HOLA ES VERDAD QUE CORVEN IMPORTARA LAS CF MOTOS?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63165379"/>
                  </a:ext>
                </a:extLst>
              </a:tr>
              <a:tr h="370840">
                <a:tc>
                  <a:txBody>
                    <a:bodyPr/>
                    <a:lstStyle/>
                    <a:p>
                      <a:r>
                        <a:rPr lang="es-ES" sz="1000" b="1"/>
                        <a:t>Corven Motos - 2021-02-18 23:18:51</a:t>
                      </a:r>
                      <a:r>
                        <a:rPr lang="es-ES" sz="1000"/>
                        <a:t>
 Quiero que me den una solución a mí problema ya van 9 meses que no consigo bomba de aceite para mí Corven Triax R3 200cc háganse responsable ustedes cómo empresa que son y den solución a sus clientes. Ya me tienen cansados con sus excusas y vueltas! Necesito mí moto! 😡</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338621354"/>
                  </a:ext>
                </a:extLst>
              </a:tr>
            </a:tbl>
          </a:graphicData>
        </a:graphic>
      </p:graphicFrame>
      <p:sp>
        <p:nvSpPr>
          <p:cNvPr id="4" name="Text Placeholder 3">
            <a:extLst>
              <a:ext uri="{FF2B5EF4-FFF2-40B4-BE49-F238E27FC236}">
                <a16:creationId xmlns:a16="http://schemas.microsoft.com/office/drawing/2014/main" id="{5E4FF5B4-5FD4-4A32-B581-5A119393A34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6206465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1597</Words>
  <Application>Microsoft Office PowerPoint</Application>
  <PresentationFormat>On-screen Show (4:3)</PresentationFormat>
  <Paragraphs>892</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FACEBOOK NUEVO - La emilia usar</vt:lpstr>
      <vt:lpstr>Facebook Key Metrics Table | Motomel</vt:lpstr>
      <vt:lpstr>Facebook Key Metrics Radar | Motomel</vt:lpstr>
      <vt:lpstr>Facebook Fan Distribution | Motomel</vt:lpstr>
      <vt:lpstr>Facebook +/- Fan Distribution | Motomel</vt:lpstr>
      <vt:lpstr>Facebook Posts Distribution | Motomel</vt:lpstr>
      <vt:lpstr>Facebook Interactions Distribution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 - 1 of 3</vt:lpstr>
      <vt:lpstr>Facebook Hashtag Detection | Motomel - 2 of 3</vt:lpstr>
      <vt:lpstr>Facebook Hashtag Detection | Motomel - 3 of 3</vt:lpstr>
      <vt:lpstr>Facebook Post Table + Reactions | Motomel - 1 of 20</vt:lpstr>
      <vt:lpstr>Facebook Post Table + Reactions | Motomel - 2 of 20</vt:lpstr>
      <vt:lpstr>Facebook Post Table + Reactions | Motomel - 3 of 20</vt:lpstr>
      <vt:lpstr>Facebook Post Table + Reactions | Motomel - 4 of 20</vt:lpstr>
      <vt:lpstr>Facebook Post Table + Reactions | Motomel - 5 of 20</vt:lpstr>
      <vt:lpstr>Facebook Post Table + Reactions | Motomel - 6 of 20</vt:lpstr>
      <vt:lpstr>Facebook Post Table + Reactions | Motomel - 7 of 20</vt:lpstr>
      <vt:lpstr>Facebook Post Table + Reactions | Motomel - 8 of 20</vt:lpstr>
      <vt:lpstr>Facebook Post Table + Reactions | Motomel - 9 of 20</vt:lpstr>
      <vt:lpstr>Facebook Post Table + Reactions | Motomel - 10 of 20</vt:lpstr>
      <vt:lpstr>Facebook Post Table + Reactions | Motomel - 11 of 20</vt:lpstr>
      <vt:lpstr>Facebook Post Table + Reactions | Motomel - 12 of 20</vt:lpstr>
      <vt:lpstr>Facebook Post Table + Reactions | Motomel - 13 of 20</vt:lpstr>
      <vt:lpstr>Facebook Post Table + Reactions | Motomel - 14 of 20</vt:lpstr>
      <vt:lpstr>Facebook Post Table + Reactions | Motomel - 15 of 20</vt:lpstr>
      <vt:lpstr>Facebook Post Table + Reactions | Motomel - 16 of 20</vt:lpstr>
      <vt:lpstr>Facebook Post Table + Reactions | Motomel - 17 of 20</vt:lpstr>
      <vt:lpstr>Facebook Post Table + Reactions | Motomel - 18 of 20</vt:lpstr>
      <vt:lpstr>Facebook Post Table + Reactions | Motomel - 19 of 20</vt:lpstr>
      <vt:lpstr>Facebook Post Table + Reactions | Motomel - 20 of 20</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2021-03-01T14:50:29Z</dcterms:created>
  <dcterms:modified xsi:type="dcterms:W3CDTF">2021-03-01T14:52:20Z</dcterms:modified>
</cp:coreProperties>
</file>