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2825</c:v>
                </c:pt>
                <c:pt idx="1">
                  <c:v>2213</c:v>
                </c:pt>
                <c:pt idx="2">
                  <c:v>1682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5E-468A-A2B2-279974699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59.5398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A6-4309-8011-431C4A8487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81.807699999999997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A6-4309-8011-431C4A8487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78.336299999999994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25</c:v>
                </c:pt>
                <c:pt idx="5">
                  <c:v>44.117600000000003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A6-4309-8011-431C4A848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283936"/>
        <c:axId val="279283608"/>
      </c:radarChart>
      <c:catAx>
        <c:axId val="27928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3608"/>
        <c:crosses val="autoZero"/>
        <c:auto val="1"/>
        <c:lblAlgn val="ctr"/>
        <c:lblOffset val="100"/>
        <c:noMultiLvlLbl val="0"/>
      </c:catAx>
      <c:valAx>
        <c:axId val="27928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1569</c:v>
                </c:pt>
                <c:pt idx="1">
                  <c:v>1571</c:v>
                </c:pt>
                <c:pt idx="2">
                  <c:v>1576</c:v>
                </c:pt>
                <c:pt idx="3">
                  <c:v>1581</c:v>
                </c:pt>
                <c:pt idx="4">
                  <c:v>1582</c:v>
                </c:pt>
                <c:pt idx="5">
                  <c:v>1583</c:v>
                </c:pt>
                <c:pt idx="6">
                  <c:v>1584</c:v>
                </c:pt>
                <c:pt idx="7">
                  <c:v>1590</c:v>
                </c:pt>
                <c:pt idx="8">
                  <c:v>1591</c:v>
                </c:pt>
                <c:pt idx="9">
                  <c:v>1594</c:v>
                </c:pt>
                <c:pt idx="10">
                  <c:v>1599</c:v>
                </c:pt>
                <c:pt idx="11">
                  <c:v>1600</c:v>
                </c:pt>
                <c:pt idx="12">
                  <c:v>1605</c:v>
                </c:pt>
                <c:pt idx="13">
                  <c:v>1608</c:v>
                </c:pt>
                <c:pt idx="14">
                  <c:v>1614</c:v>
                </c:pt>
                <c:pt idx="15">
                  <c:v>1617</c:v>
                </c:pt>
                <c:pt idx="16">
                  <c:v>1621</c:v>
                </c:pt>
                <c:pt idx="17">
                  <c:v>1622</c:v>
                </c:pt>
                <c:pt idx="18">
                  <c:v>1623</c:v>
                </c:pt>
                <c:pt idx="19">
                  <c:v>1629</c:v>
                </c:pt>
                <c:pt idx="20">
                  <c:v>1634</c:v>
                </c:pt>
                <c:pt idx="21">
                  <c:v>1646</c:v>
                </c:pt>
                <c:pt idx="22">
                  <c:v>1653</c:v>
                </c:pt>
                <c:pt idx="23">
                  <c:v>1659</c:v>
                </c:pt>
                <c:pt idx="24">
                  <c:v>1664</c:v>
                </c:pt>
                <c:pt idx="25">
                  <c:v>1670</c:v>
                </c:pt>
                <c:pt idx="26">
                  <c:v>1676</c:v>
                </c:pt>
                <c:pt idx="27">
                  <c:v>1682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49-4375-83F7-1E2CA2975F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2670</c:v>
                </c:pt>
                <c:pt idx="1">
                  <c:v>2677</c:v>
                </c:pt>
                <c:pt idx="2">
                  <c:v>2683</c:v>
                </c:pt>
                <c:pt idx="3">
                  <c:v>2685</c:v>
                </c:pt>
                <c:pt idx="4">
                  <c:v>2693</c:v>
                </c:pt>
                <c:pt idx="5">
                  <c:v>2698</c:v>
                </c:pt>
                <c:pt idx="6">
                  <c:v>2701</c:v>
                </c:pt>
                <c:pt idx="7">
                  <c:v>2708</c:v>
                </c:pt>
                <c:pt idx="8">
                  <c:v>2716</c:v>
                </c:pt>
                <c:pt idx="9">
                  <c:v>2724</c:v>
                </c:pt>
                <c:pt idx="10">
                  <c:v>2732</c:v>
                </c:pt>
                <c:pt idx="11">
                  <c:v>2735</c:v>
                </c:pt>
                <c:pt idx="12">
                  <c:v>2741</c:v>
                </c:pt>
                <c:pt idx="13">
                  <c:v>2747</c:v>
                </c:pt>
                <c:pt idx="14">
                  <c:v>2754</c:v>
                </c:pt>
                <c:pt idx="15">
                  <c:v>2760</c:v>
                </c:pt>
                <c:pt idx="16">
                  <c:v>2761</c:v>
                </c:pt>
                <c:pt idx="17">
                  <c:v>2766</c:v>
                </c:pt>
                <c:pt idx="18">
                  <c:v>2767</c:v>
                </c:pt>
                <c:pt idx="19">
                  <c:v>2776</c:v>
                </c:pt>
                <c:pt idx="20">
                  <c:v>2787</c:v>
                </c:pt>
                <c:pt idx="21">
                  <c:v>2792</c:v>
                </c:pt>
                <c:pt idx="22">
                  <c:v>2794</c:v>
                </c:pt>
                <c:pt idx="23">
                  <c:v>2796</c:v>
                </c:pt>
                <c:pt idx="24">
                  <c:v>2796</c:v>
                </c:pt>
                <c:pt idx="25">
                  <c:v>2803</c:v>
                </c:pt>
                <c:pt idx="26">
                  <c:v>2815</c:v>
                </c:pt>
                <c:pt idx="27">
                  <c:v>2825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49-4375-83F7-1E2CA2975F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22">
                  <c:v>2177</c:v>
                </c:pt>
                <c:pt idx="23">
                  <c:v>2189</c:v>
                </c:pt>
                <c:pt idx="24">
                  <c:v>2197</c:v>
                </c:pt>
                <c:pt idx="25">
                  <c:v>2210</c:v>
                </c:pt>
                <c:pt idx="26">
                  <c:v>2214</c:v>
                </c:pt>
                <c:pt idx="27">
                  <c:v>2213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49-4375-83F7-1E2CA2975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20880"/>
        <c:axId val="331018584"/>
      </c:lineChart>
      <c:dateAx>
        <c:axId val="331020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8584"/>
        <c:crosses val="autoZero"/>
        <c:auto val="1"/>
        <c:lblOffset val="100"/>
        <c:baseTimeUnit val="days"/>
      </c:dateAx>
      <c:valAx>
        <c:axId val="33101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2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44-4608-B376-750DCCD430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8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44-4608-B376-750DCCD430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12</c:v>
                </c:pt>
                <c:pt idx="3">
                  <c:v>8</c:v>
                </c:pt>
                <c:pt idx="4">
                  <c:v>13</c:v>
                </c:pt>
                <c:pt idx="5">
                  <c:v>4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44-4608-B376-750DCCD43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024488"/>
        <c:axId val="331026128"/>
      </c:barChart>
      <c:catAx>
        <c:axId val="33102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6128"/>
        <c:crosses val="autoZero"/>
        <c:auto val="1"/>
        <c:lblAlgn val="ctr"/>
        <c:lblOffset val="100"/>
        <c:noMultiLvlLbl val="0"/>
      </c:catAx>
      <c:valAx>
        <c:axId val="33102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2B-473C-B58B-8246B90306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2B-473C-B58B-8246B90306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2B-473C-B58B-8246B9030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128128"/>
        <c:axId val="75128456"/>
      </c:barChart>
      <c:catAx>
        <c:axId val="7512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28456"/>
        <c:crosses val="autoZero"/>
        <c:auto val="1"/>
        <c:lblAlgn val="ctr"/>
        <c:lblOffset val="100"/>
        <c:noMultiLvlLbl val="0"/>
      </c:catAx>
      <c:valAx>
        <c:axId val="7512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2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3.4461538461538499</c:v>
                </c:pt>
                <c:pt idx="1">
                  <c:v>1.2307692307692299</c:v>
                </c:pt>
                <c:pt idx="6">
                  <c:v>2.3384615384615399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5-4F75-AAD1-88D2E98928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8725-4F75-AAD1-88D2E98928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4">
                  <c:v>3.4168564920273399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25-4F75-AAD1-88D2E9892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130752"/>
        <c:axId val="75131408"/>
      </c:barChart>
      <c:catAx>
        <c:axId val="7513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31408"/>
        <c:crosses val="autoZero"/>
        <c:auto val="1"/>
        <c:lblAlgn val="ctr"/>
        <c:lblOffset val="100"/>
        <c:noMultiLvlLbl val="0"/>
      </c:catAx>
      <c:valAx>
        <c:axId val="7513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3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96-4B3A-8240-22D29DD846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96-4B3A-8240-22D29DD846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96-4B3A-8240-22D29DD84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127800"/>
        <c:axId val="279187744"/>
      </c:lineChart>
      <c:catAx>
        <c:axId val="7512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87744"/>
        <c:crosses val="autoZero"/>
        <c:auto val="1"/>
        <c:lblAlgn val="ctr"/>
        <c:lblOffset val="100"/>
        <c:noMultiLvlLbl val="0"/>
      </c:catAx>
      <c:valAx>
        <c:axId val="27918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2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1.7846153846153801</c:v>
                </c:pt>
                <c:pt idx="16">
                  <c:v>0</c:v>
                </c:pt>
                <c:pt idx="17">
                  <c:v>3.81538461538462</c:v>
                </c:pt>
                <c:pt idx="18">
                  <c:v>3.0769230769230802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14-485D-8D44-E0F75823B4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14-485D-8D44-E0F75823B4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3.4168564920273399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14-485D-8D44-E0F75823B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181512"/>
        <c:axId val="279184792"/>
      </c:lineChart>
      <c:catAx>
        <c:axId val="27918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84792"/>
        <c:crosses val="autoZero"/>
        <c:auto val="1"/>
        <c:lblAlgn val="ctr"/>
        <c:lblOffset val="100"/>
        <c:noMultiLvlLbl val="0"/>
      </c:catAx>
      <c:valAx>
        <c:axId val="27918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8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3C-4A46-8249-7B9583C8D0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3C-4A46-8249-7B9583C8D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185776"/>
        <c:axId val="279190040"/>
      </c:barChart>
      <c:catAx>
        <c:axId val="27918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90040"/>
        <c:crosses val="autoZero"/>
        <c:auto val="1"/>
        <c:lblAlgn val="ctr"/>
        <c:lblOffset val="100"/>
        <c:noMultiLvlLbl val="0"/>
      </c:catAx>
      <c:valAx>
        <c:axId val="27919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8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86-4EC2-A8AD-1CEAFE3FE7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86-4EC2-A8AD-1CEAFE3FE7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86-4EC2-A8AD-1CEAFE3FE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191680"/>
        <c:axId val="279192992"/>
      </c:barChart>
      <c:catAx>
        <c:axId val="27919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92992"/>
        <c:crosses val="autoZero"/>
        <c:auto val="1"/>
        <c:lblAlgn val="ctr"/>
        <c:lblOffset val="100"/>
        <c:noMultiLvlLbl val="0"/>
      </c:catAx>
      <c:valAx>
        <c:axId val="27919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9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2.6610169041375502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BD-45EA-9CDA-38C8D2ACF2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BD-45EA-9CDA-38C8D2ACF2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BD-45EA-9CDA-38C8D2ACF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196928"/>
        <c:axId val="279193320"/>
      </c:barChart>
      <c:catAx>
        <c:axId val="27919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93320"/>
        <c:crosses val="autoZero"/>
        <c:auto val="1"/>
        <c:lblAlgn val="ctr"/>
        <c:lblOffset val="100"/>
        <c:noMultiLvlLbl val="0"/>
      </c:catAx>
      <c:valAx>
        <c:axId val="27919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9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156</c:v>
                </c:pt>
                <c:pt idx="1">
                  <c:v>0</c:v>
                </c:pt>
                <c:pt idx="2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28-4087-B940-A82EF69A87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</c:v>
                </c:pt>
                <c:pt idx="1">
                  <c:v>0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28-4087-B940-A82EF69A8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281312"/>
        <c:axId val="279281640"/>
      </c:barChart>
      <c:catAx>
        <c:axId val="27928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1640"/>
        <c:crosses val="autoZero"/>
        <c:auto val="1"/>
        <c:lblAlgn val="ctr"/>
        <c:lblOffset val="100"/>
        <c:noMultiLvlLbl val="0"/>
      </c:catAx>
      <c:valAx>
        <c:axId val="27928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FCE93-2722-42AD-B188-B8A77831F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CE9DCD-57E7-4031-BCA2-36146004FC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91064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E0696-67D4-46FC-80C5-10149428A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192094-1FBB-479F-A083-ECB91D99C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6280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5224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4142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7752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7956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60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669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852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3244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7018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1931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78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2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50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2.6170 %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608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97AB4-18E9-4E5C-8E84-77583E580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1271342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4CB95-E230-4515-8677-6DAC7B2D5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49AA85-F2BC-47B7-BF06-F12FE9D57F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6837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7FA79-7302-4B20-A575-B416C7C92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C9789-5CD0-489E-A3F7-EE89EC8FC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262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3BEA8-FF77-4C9E-A7B0-FB9E57F7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7D5F6C-0588-4F31-A7E1-27EF8BF55C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849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BC53B-46C4-4322-BEEC-85D7E35AF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8052F-8754-4C1F-ADF5-F2DA01F57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46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A22A4-5EAC-4D13-A584-5133BB2D0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1CEEF6-91A1-4093-A7F9-240616010C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2870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DCFF4-0468-4A4A-8720-5740E2DF0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FCD84-63A4-46A1-B435-B61C1C173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88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B80DF-D108-449A-9AEC-79E596859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0A7E25-0CC4-4FC6-A707-298B9D5A34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1765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F500D-C7AD-469B-B8E3-C56109B31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7090-7CAA-42DE-A410-8009A02B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4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73035-3149-41FF-921E-079465D5A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40BF6F-8DB0-492F-8B6A-51CD31CC60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8142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0B84D-ECCB-4420-9508-4878956BE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CC000-EE81-4E9F-8FD3-0A24F569B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642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6D9C-5058-4B8B-B958-B4C2A39BD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655140-E5F0-4D12-B48B-FEBAED25DE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5930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5C762-7A16-4C4B-BB8A-F3D90DB00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1BC0A-5D0C-4AB7-8F26-18599DFF4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284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A55A6-408B-4A06-B2FD-9801E8290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0337AE-E69D-4572-8765-3678D04A82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3133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F56AF-D29F-4ECE-AC62-D8703408B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0E37C-0949-4423-AD98-C4AF5CB3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562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0DB33-3170-4BEB-A92E-2DA6C2322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696944-05D8-4E20-9199-F58BD969FB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7752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23E68-D2C9-4AEC-941B-DCE08306D1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111AE-5707-4538-A60B-F7BA82E42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312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6D5A-37D0-47B1-B118-1496DAC87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20DAF6-B65C-4647-B0EA-87B7B393DE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2761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48F18-29A3-42F7-8515-DCC226FC1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818F9-2F8E-4888-A283-E9E4BE724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36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1B3A5-71CE-420C-A4F5-02C170FE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4CE03E-1401-494F-BBCB-7EF2BD6A36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5288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E5417-24AF-4533-9D1A-1D14D1CB0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C1D7D-91EE-44C3-97CF-C708D36BF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15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19306-70FF-4A3F-9188-33BE283A1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2E4EB0-F2EC-4563-8FA9-D9854A5AC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3775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79FD2-6274-454D-897F-040B117EB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587D2-B643-45C9-83D2-EE45E4BBA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807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ADF5F-9F02-4AE3-88A1-01FC9FDE0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30C955-C8F9-49FD-A387-68CF95875D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1408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D2751-0D40-430A-9567-05A6131FB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B7A37-1F0D-486E-864D-2FFEECB80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833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93530-DC01-4F9C-AF96-2A114ECC1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DC2B9D-EC8F-49F9-9246-9306629DA8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48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541258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022812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584538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232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72902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927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13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#MaxSym600i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58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41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#OfficialStores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80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69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9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579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4F0D1-EDF6-4186-A85F-AC767FEF9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72060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8D35-0EA3-459F-B729-C587BE008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69C876-9F91-4B50-8379-9578FB2DE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583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63076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4563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1389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2644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7805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8699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6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keewayargentina - 2021-02-12 15:09:15</a:t>
                      </a:r>
                      <a:r>
                        <a:rPr lang="es-ES" sz="1000"/>
                        <a:t>
 Para los riders, el finde largo implica sólo una cosa: salir a la ruta.¿Qué lugar nuevo conocerás arriba de tu #Keeway?
¡Contanos!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62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symargentina - 2021-02-08 17:24:49</a:t>
                      </a:r>
                      <a:r>
                        <a:rPr lang="es-ES" sz="1000"/>
                        <a:t>
 Recorré la ciudad en tu #scooter Sym. Llegá rápido a donde quieras.⁣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3.8994 %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1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symargentina - 2021-02-08 18:55:50</a:t>
                      </a:r>
                      <a:r>
                        <a:rPr lang="es-ES" sz="1000"/>
                        <a:t>
 Disfrutá la ciudad en un #scooter. #MaxSym600i es cómodo y pontente. ⁣
⁣
Elegí un scooter. Elegi #Sym.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2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symargentina - 2021-02-14 15:50:06</a:t>
                      </a:r>
                      <a:r>
                        <a:rPr lang="en-US" sz="1000"/>
                        <a:t>
 Enamorate de la ciudad en tu #scooter Sym.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153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symargentina - 2021-02-16 15:50:09</a:t>
                      </a:r>
                      <a:r>
                        <a:rPr lang="en-US" sz="1000"/>
                        <a:t>
 Conocé nuestros #OfficialStores y disfrutá de todos nuestros productos. Ingresá Official Stores – Sym (sym-argentina.com.ar)
#SymArgentina #SymStores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307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ECB0D-2A2B-4076-A131-50007D26E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893066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352</Words>
  <Application>Microsoft Office PowerPoint</Application>
  <PresentationFormat>On-screen Show (4:3)</PresentationFormat>
  <Paragraphs>160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2021-03-01T10:54:36Z</dcterms:created>
  <dcterms:modified xsi:type="dcterms:W3CDTF">2021-03-01T10:54:58Z</dcterms:modified>
</cp:coreProperties>
</file>