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159522</c:v>
                </c:pt>
                <c:pt idx="1">
                  <c:v>154576</c:v>
                </c:pt>
                <c:pt idx="2">
                  <c:v>53175</c:v>
                </c:pt>
                <c:pt idx="3">
                  <c:v>40162</c:v>
                </c:pt>
              </c:numCache>
            </c:numRef>
          </c:val>
          <c:extLst>
            <c:ext xmlns:c16="http://schemas.microsoft.com/office/drawing/2014/chart" uri="{C3380CC4-5D6E-409C-BE32-E72D297353CC}">
              <c16:uniqueId val="{00000000-E89D-4377-B9BE-6B47CDC4947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40</c:v>
                </c:pt>
                <c:pt idx="2">
                  <c:v>6.25</c:v>
                </c:pt>
                <c:pt idx="3">
                  <c:v>35.2941</c:v>
                </c:pt>
                <c:pt idx="4">
                  <c:v>29.310300000000002</c:v>
                </c:pt>
                <c:pt idx="5">
                  <c:v>69.2363</c:v>
                </c:pt>
                <c:pt idx="6">
                  <c:v>34.205800000000004</c:v>
                </c:pt>
                <c:pt idx="7">
                  <c:v>50.600700000000003</c:v>
                </c:pt>
              </c:numCache>
            </c:numRef>
          </c:val>
          <c:extLst>
            <c:ext xmlns:c16="http://schemas.microsoft.com/office/drawing/2014/chart" uri="{C3380CC4-5D6E-409C-BE32-E72D297353CC}">
              <c16:uniqueId val="{00000000-9AA5-431C-AAF1-C968EDA0A188}"/>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96.899500000000003</c:v>
                </c:pt>
                <c:pt idx="1">
                  <c:v>100</c:v>
                </c:pt>
                <c:pt idx="2">
                  <c:v>100</c:v>
                </c:pt>
                <c:pt idx="3">
                  <c:v>100</c:v>
                </c:pt>
                <c:pt idx="4">
                  <c:v>100</c:v>
                </c:pt>
                <c:pt idx="5">
                  <c:v>100</c:v>
                </c:pt>
                <c:pt idx="6">
                  <c:v>10.269399999999999</c:v>
                </c:pt>
                <c:pt idx="7">
                  <c:v>69.209900000000005</c:v>
                </c:pt>
              </c:numCache>
            </c:numRef>
          </c:val>
          <c:extLst>
            <c:ext xmlns:c16="http://schemas.microsoft.com/office/drawing/2014/chart" uri="{C3380CC4-5D6E-409C-BE32-E72D297353CC}">
              <c16:uniqueId val="{00000001-9AA5-431C-AAF1-C968EDA0A188}"/>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25.176500000000001</c:v>
                </c:pt>
                <c:pt idx="1">
                  <c:v>16</c:v>
                </c:pt>
                <c:pt idx="2">
                  <c:v>18.75</c:v>
                </c:pt>
                <c:pt idx="3">
                  <c:v>11.764699999999999</c:v>
                </c:pt>
                <c:pt idx="4">
                  <c:v>15.517200000000001</c:v>
                </c:pt>
                <c:pt idx="5">
                  <c:v>32.115499999999997</c:v>
                </c:pt>
                <c:pt idx="6">
                  <c:v>100</c:v>
                </c:pt>
                <c:pt idx="7">
                  <c:v>100</c:v>
                </c:pt>
              </c:numCache>
            </c:numRef>
          </c:val>
          <c:extLst>
            <c:ext xmlns:c16="http://schemas.microsoft.com/office/drawing/2014/chart" uri="{C3380CC4-5D6E-409C-BE32-E72D297353CC}">
              <c16:uniqueId val="{00000002-9AA5-431C-AAF1-C968EDA0A188}"/>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33.334000000000003</c:v>
                </c:pt>
                <c:pt idx="1">
                  <c:v>56</c:v>
                </c:pt>
                <c:pt idx="2">
                  <c:v>50</c:v>
                </c:pt>
                <c:pt idx="3">
                  <c:v>17.647099999999998</c:v>
                </c:pt>
                <c:pt idx="4">
                  <c:v>43.103400000000001</c:v>
                </c:pt>
                <c:pt idx="5">
                  <c:v>51.534599999999998</c:v>
                </c:pt>
                <c:pt idx="6">
                  <c:v>47.799799999999998</c:v>
                </c:pt>
                <c:pt idx="7">
                  <c:v>95.013999999999996</c:v>
                </c:pt>
              </c:numCache>
            </c:numRef>
          </c:val>
          <c:extLst>
            <c:ext xmlns:c16="http://schemas.microsoft.com/office/drawing/2014/chart" uri="{C3380CC4-5D6E-409C-BE32-E72D297353CC}">
              <c16:uniqueId val="{00000003-9AA5-431C-AAF1-C968EDA0A188}"/>
            </c:ext>
          </c:extLst>
        </c:ser>
        <c:dLbls>
          <c:showLegendKey val="0"/>
          <c:showVal val="0"/>
          <c:showCatName val="0"/>
          <c:showSerName val="0"/>
          <c:showPercent val="0"/>
          <c:showBubbleSize val="0"/>
        </c:dLbls>
        <c:axId val="324617760"/>
        <c:axId val="324620712"/>
      </c:radarChart>
      <c:catAx>
        <c:axId val="32461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20712"/>
        <c:crosses val="autoZero"/>
        <c:auto val="1"/>
        <c:lblAlgn val="ctr"/>
        <c:lblOffset val="100"/>
        <c:noMultiLvlLbl val="0"/>
      </c:catAx>
      <c:valAx>
        <c:axId val="32462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1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156791</c:v>
                </c:pt>
                <c:pt idx="1">
                  <c:v>156868</c:v>
                </c:pt>
                <c:pt idx="2">
                  <c:v>156944</c:v>
                </c:pt>
                <c:pt idx="3">
                  <c:v>157025</c:v>
                </c:pt>
                <c:pt idx="4">
                  <c:v>157116</c:v>
                </c:pt>
                <c:pt idx="5">
                  <c:v>157199</c:v>
                </c:pt>
                <c:pt idx="6">
                  <c:v>157284</c:v>
                </c:pt>
                <c:pt idx="7">
                  <c:v>157410</c:v>
                </c:pt>
                <c:pt idx="8">
                  <c:v>157496</c:v>
                </c:pt>
                <c:pt idx="9">
                  <c:v>157632</c:v>
                </c:pt>
                <c:pt idx="10">
                  <c:v>157743</c:v>
                </c:pt>
                <c:pt idx="11">
                  <c:v>157843</c:v>
                </c:pt>
                <c:pt idx="12">
                  <c:v>157942</c:v>
                </c:pt>
                <c:pt idx="13">
                  <c:v>158023</c:v>
                </c:pt>
                <c:pt idx="14">
                  <c:v>158113</c:v>
                </c:pt>
                <c:pt idx="15">
                  <c:v>158212</c:v>
                </c:pt>
                <c:pt idx="16">
                  <c:v>158327</c:v>
                </c:pt>
                <c:pt idx="17">
                  <c:v>158432</c:v>
                </c:pt>
                <c:pt idx="18">
                  <c:v>158499</c:v>
                </c:pt>
                <c:pt idx="19">
                  <c:v>158532</c:v>
                </c:pt>
                <c:pt idx="20">
                  <c:v>158619</c:v>
                </c:pt>
                <c:pt idx="21">
                  <c:v>158721</c:v>
                </c:pt>
                <c:pt idx="22">
                  <c:v>158818</c:v>
                </c:pt>
                <c:pt idx="23">
                  <c:v>158945</c:v>
                </c:pt>
                <c:pt idx="24">
                  <c:v>159148</c:v>
                </c:pt>
                <c:pt idx="25">
                  <c:v>159305</c:v>
                </c:pt>
                <c:pt idx="26">
                  <c:v>159419</c:v>
                </c:pt>
                <c:pt idx="27">
                  <c:v>159522</c:v>
                </c:pt>
              </c:numCache>
            </c:numRef>
          </c:val>
          <c:smooth val="0"/>
          <c:extLst>
            <c:ext xmlns:c16="http://schemas.microsoft.com/office/drawing/2014/chart" uri="{C3380CC4-5D6E-409C-BE32-E72D297353CC}">
              <c16:uniqueId val="{00000000-0CEF-4DE9-A73B-F0590BBC394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150912</c:v>
                </c:pt>
                <c:pt idx="1">
                  <c:v>150938</c:v>
                </c:pt>
                <c:pt idx="2">
                  <c:v>151014</c:v>
                </c:pt>
                <c:pt idx="3">
                  <c:v>151144</c:v>
                </c:pt>
                <c:pt idx="4">
                  <c:v>151262</c:v>
                </c:pt>
                <c:pt idx="5">
                  <c:v>151398</c:v>
                </c:pt>
                <c:pt idx="6">
                  <c:v>151516</c:v>
                </c:pt>
                <c:pt idx="7">
                  <c:v>151674</c:v>
                </c:pt>
                <c:pt idx="8">
                  <c:v>151805</c:v>
                </c:pt>
                <c:pt idx="9">
                  <c:v>151950</c:v>
                </c:pt>
                <c:pt idx="10">
                  <c:v>152077</c:v>
                </c:pt>
                <c:pt idx="11">
                  <c:v>152217</c:v>
                </c:pt>
                <c:pt idx="12">
                  <c:v>152357</c:v>
                </c:pt>
                <c:pt idx="13">
                  <c:v>152498</c:v>
                </c:pt>
                <c:pt idx="14">
                  <c:v>152622</c:v>
                </c:pt>
                <c:pt idx="15">
                  <c:v>152772</c:v>
                </c:pt>
                <c:pt idx="16">
                  <c:v>152889</c:v>
                </c:pt>
                <c:pt idx="17">
                  <c:v>153024</c:v>
                </c:pt>
                <c:pt idx="18">
                  <c:v>153102</c:v>
                </c:pt>
                <c:pt idx="19">
                  <c:v>153195</c:v>
                </c:pt>
                <c:pt idx="20">
                  <c:v>153355</c:v>
                </c:pt>
                <c:pt idx="21">
                  <c:v>153497</c:v>
                </c:pt>
                <c:pt idx="22">
                  <c:v>153734</c:v>
                </c:pt>
                <c:pt idx="23">
                  <c:v>153942</c:v>
                </c:pt>
                <c:pt idx="24">
                  <c:v>154109</c:v>
                </c:pt>
                <c:pt idx="25">
                  <c:v>154275</c:v>
                </c:pt>
                <c:pt idx="26">
                  <c:v>154414</c:v>
                </c:pt>
                <c:pt idx="27">
                  <c:v>154576</c:v>
                </c:pt>
              </c:numCache>
            </c:numRef>
          </c:val>
          <c:smooth val="0"/>
          <c:extLst>
            <c:ext xmlns:c16="http://schemas.microsoft.com/office/drawing/2014/chart" uri="{C3380CC4-5D6E-409C-BE32-E72D297353CC}">
              <c16:uniqueId val="{00000001-0CEF-4DE9-A73B-F0590BBC394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38790</c:v>
                </c:pt>
                <c:pt idx="1">
                  <c:v>38857</c:v>
                </c:pt>
                <c:pt idx="2">
                  <c:v>38895</c:v>
                </c:pt>
                <c:pt idx="3">
                  <c:v>38937</c:v>
                </c:pt>
                <c:pt idx="4">
                  <c:v>38968</c:v>
                </c:pt>
                <c:pt idx="5">
                  <c:v>38997</c:v>
                </c:pt>
                <c:pt idx="6">
                  <c:v>39040</c:v>
                </c:pt>
                <c:pt idx="7">
                  <c:v>39166</c:v>
                </c:pt>
                <c:pt idx="8">
                  <c:v>39321</c:v>
                </c:pt>
                <c:pt idx="9">
                  <c:v>39435</c:v>
                </c:pt>
                <c:pt idx="10">
                  <c:v>39496</c:v>
                </c:pt>
                <c:pt idx="11">
                  <c:v>39532</c:v>
                </c:pt>
                <c:pt idx="12">
                  <c:v>39578</c:v>
                </c:pt>
                <c:pt idx="13">
                  <c:v>39613</c:v>
                </c:pt>
                <c:pt idx="14">
                  <c:v>39662</c:v>
                </c:pt>
                <c:pt idx="15">
                  <c:v>39697</c:v>
                </c:pt>
                <c:pt idx="16">
                  <c:v>39725</c:v>
                </c:pt>
                <c:pt idx="17">
                  <c:v>39761</c:v>
                </c:pt>
                <c:pt idx="18">
                  <c:v>39815</c:v>
                </c:pt>
                <c:pt idx="19">
                  <c:v>39851</c:v>
                </c:pt>
                <c:pt idx="20">
                  <c:v>39885</c:v>
                </c:pt>
                <c:pt idx="21">
                  <c:v>39922</c:v>
                </c:pt>
                <c:pt idx="22">
                  <c:v>39968</c:v>
                </c:pt>
                <c:pt idx="23">
                  <c:v>40013</c:v>
                </c:pt>
                <c:pt idx="24">
                  <c:v>40046</c:v>
                </c:pt>
                <c:pt idx="25">
                  <c:v>40094</c:v>
                </c:pt>
                <c:pt idx="26">
                  <c:v>40122</c:v>
                </c:pt>
                <c:pt idx="27">
                  <c:v>40162</c:v>
                </c:pt>
              </c:numCache>
            </c:numRef>
          </c:val>
          <c:smooth val="0"/>
          <c:extLst>
            <c:ext xmlns:c16="http://schemas.microsoft.com/office/drawing/2014/chart" uri="{C3380CC4-5D6E-409C-BE32-E72D297353CC}">
              <c16:uniqueId val="{00000002-0CEF-4DE9-A73B-F0590BBC394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51472</c:v>
                </c:pt>
                <c:pt idx="1">
                  <c:v>51522</c:v>
                </c:pt>
                <c:pt idx="2">
                  <c:v>51572</c:v>
                </c:pt>
                <c:pt idx="3">
                  <c:v>51622</c:v>
                </c:pt>
                <c:pt idx="4">
                  <c:v>51661</c:v>
                </c:pt>
                <c:pt idx="5">
                  <c:v>51718</c:v>
                </c:pt>
                <c:pt idx="6">
                  <c:v>51778</c:v>
                </c:pt>
                <c:pt idx="7">
                  <c:v>51825</c:v>
                </c:pt>
                <c:pt idx="8">
                  <c:v>51868</c:v>
                </c:pt>
                <c:pt idx="9">
                  <c:v>51918</c:v>
                </c:pt>
                <c:pt idx="10">
                  <c:v>51979</c:v>
                </c:pt>
                <c:pt idx="11">
                  <c:v>52033</c:v>
                </c:pt>
                <c:pt idx="12">
                  <c:v>52090</c:v>
                </c:pt>
                <c:pt idx="13">
                  <c:v>52178</c:v>
                </c:pt>
                <c:pt idx="14">
                  <c:v>52270</c:v>
                </c:pt>
                <c:pt idx="15">
                  <c:v>52347</c:v>
                </c:pt>
                <c:pt idx="16">
                  <c:v>52430</c:v>
                </c:pt>
                <c:pt idx="17">
                  <c:v>52529</c:v>
                </c:pt>
                <c:pt idx="18">
                  <c:v>52609</c:v>
                </c:pt>
                <c:pt idx="19">
                  <c:v>52668</c:v>
                </c:pt>
                <c:pt idx="20">
                  <c:v>52744</c:v>
                </c:pt>
                <c:pt idx="21">
                  <c:v>52808</c:v>
                </c:pt>
                <c:pt idx="22">
                  <c:v>52855</c:v>
                </c:pt>
                <c:pt idx="23">
                  <c:v>52931</c:v>
                </c:pt>
                <c:pt idx="24">
                  <c:v>53010</c:v>
                </c:pt>
                <c:pt idx="25">
                  <c:v>53089</c:v>
                </c:pt>
                <c:pt idx="26">
                  <c:v>53133</c:v>
                </c:pt>
                <c:pt idx="27">
                  <c:v>53175</c:v>
                </c:pt>
              </c:numCache>
            </c:numRef>
          </c:val>
          <c:smooth val="0"/>
          <c:extLst>
            <c:ext xmlns:c16="http://schemas.microsoft.com/office/drawing/2014/chart" uri="{C3380CC4-5D6E-409C-BE32-E72D297353CC}">
              <c16:uniqueId val="{00000003-0CEF-4DE9-A73B-F0590BBC3943}"/>
            </c:ext>
          </c:extLst>
        </c:ser>
        <c:dLbls>
          <c:showLegendKey val="0"/>
          <c:showVal val="0"/>
          <c:showCatName val="0"/>
          <c:showSerName val="0"/>
          <c:showPercent val="0"/>
          <c:showBubbleSize val="0"/>
        </c:dLbls>
        <c:smooth val="0"/>
        <c:axId val="323821216"/>
        <c:axId val="323817280"/>
      </c:lineChart>
      <c:dateAx>
        <c:axId val="32382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7280"/>
        <c:crosses val="autoZero"/>
        <c:auto val="1"/>
        <c:lblOffset val="100"/>
        <c:baseTimeUnit val="days"/>
      </c:dateAx>
      <c:valAx>
        <c:axId val="32381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2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112</c:v>
                </c:pt>
                <c:pt idx="1">
                  <c:v>90</c:v>
                </c:pt>
                <c:pt idx="2">
                  <c:v>114</c:v>
                </c:pt>
                <c:pt idx="3">
                  <c:v>125</c:v>
                </c:pt>
                <c:pt idx="4">
                  <c:v>104</c:v>
                </c:pt>
                <c:pt idx="5">
                  <c:v>82</c:v>
                </c:pt>
                <c:pt idx="6">
                  <c:v>89</c:v>
                </c:pt>
              </c:numCache>
            </c:numRef>
          </c:val>
          <c:extLst>
            <c:ext xmlns:c16="http://schemas.microsoft.com/office/drawing/2014/chart" uri="{C3380CC4-5D6E-409C-BE32-E72D297353CC}">
              <c16:uniqueId val="{00000000-2DAE-4059-A6DB-36E77EAA39B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132</c:v>
                </c:pt>
                <c:pt idx="1">
                  <c:v>136</c:v>
                </c:pt>
                <c:pt idx="2">
                  <c:v>137</c:v>
                </c:pt>
                <c:pt idx="3">
                  <c:v>140</c:v>
                </c:pt>
                <c:pt idx="4">
                  <c:v>126</c:v>
                </c:pt>
                <c:pt idx="5">
                  <c:v>127</c:v>
                </c:pt>
                <c:pt idx="6">
                  <c:v>145</c:v>
                </c:pt>
              </c:numCache>
            </c:numRef>
          </c:val>
          <c:extLst>
            <c:ext xmlns:c16="http://schemas.microsoft.com/office/drawing/2014/chart" uri="{C3380CC4-5D6E-409C-BE32-E72D297353CC}">
              <c16:uniqueId val="{00000001-2DAE-4059-A6DB-36E77EAA39BA}"/>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60</c:v>
                </c:pt>
                <c:pt idx="1">
                  <c:v>76</c:v>
                </c:pt>
                <c:pt idx="2">
                  <c:v>56</c:v>
                </c:pt>
                <c:pt idx="3">
                  <c:v>43</c:v>
                </c:pt>
                <c:pt idx="4">
                  <c:v>42</c:v>
                </c:pt>
                <c:pt idx="5">
                  <c:v>35</c:v>
                </c:pt>
                <c:pt idx="6">
                  <c:v>38</c:v>
                </c:pt>
              </c:numCache>
            </c:numRef>
          </c:val>
          <c:extLst>
            <c:ext xmlns:c16="http://schemas.microsoft.com/office/drawing/2014/chart" uri="{C3380CC4-5D6E-409C-BE32-E72D297353CC}">
              <c16:uniqueId val="{00000002-2DAE-4059-A6DB-36E77EAA39BA}"/>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66</c:v>
                </c:pt>
                <c:pt idx="1">
                  <c:v>54</c:v>
                </c:pt>
                <c:pt idx="2">
                  <c:v>65</c:v>
                </c:pt>
                <c:pt idx="3">
                  <c:v>72</c:v>
                </c:pt>
                <c:pt idx="4">
                  <c:v>63</c:v>
                </c:pt>
                <c:pt idx="5">
                  <c:v>54</c:v>
                </c:pt>
                <c:pt idx="6">
                  <c:v>67</c:v>
                </c:pt>
              </c:numCache>
            </c:numRef>
          </c:val>
          <c:extLst>
            <c:ext xmlns:c16="http://schemas.microsoft.com/office/drawing/2014/chart" uri="{C3380CC4-5D6E-409C-BE32-E72D297353CC}">
              <c16:uniqueId val="{00000003-2DAE-4059-A6DB-36E77EAA39BA}"/>
            </c:ext>
          </c:extLst>
        </c:ser>
        <c:dLbls>
          <c:showLegendKey val="0"/>
          <c:showVal val="0"/>
          <c:showCatName val="0"/>
          <c:showSerName val="0"/>
          <c:showPercent val="0"/>
          <c:showBubbleSize val="0"/>
        </c:dLbls>
        <c:gapWidth val="219"/>
        <c:overlap val="-27"/>
        <c:axId val="329503768"/>
        <c:axId val="329505736"/>
      </c:barChart>
      <c:catAx>
        <c:axId val="32950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5736"/>
        <c:crosses val="autoZero"/>
        <c:auto val="1"/>
        <c:lblAlgn val="ctr"/>
        <c:lblOffset val="100"/>
        <c:noMultiLvlLbl val="0"/>
      </c:catAx>
      <c:valAx>
        <c:axId val="32950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3</c:v>
                </c:pt>
                <c:pt idx="3">
                  <c:v>2</c:v>
                </c:pt>
                <c:pt idx="4">
                  <c:v>4</c:v>
                </c:pt>
                <c:pt idx="5">
                  <c:v>2</c:v>
                </c:pt>
                <c:pt idx="6">
                  <c:v>3</c:v>
                </c:pt>
              </c:numCache>
            </c:numRef>
          </c:val>
          <c:extLst>
            <c:ext xmlns:c16="http://schemas.microsoft.com/office/drawing/2014/chart" uri="{C3380CC4-5D6E-409C-BE32-E72D297353CC}">
              <c16:uniqueId val="{00000000-06BD-4DDC-B5E9-033E91BCD16C}"/>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10</c:v>
                </c:pt>
                <c:pt idx="2">
                  <c:v>13</c:v>
                </c:pt>
                <c:pt idx="3">
                  <c:v>13</c:v>
                </c:pt>
                <c:pt idx="4">
                  <c:v>15</c:v>
                </c:pt>
                <c:pt idx="5">
                  <c:v>0</c:v>
                </c:pt>
                <c:pt idx="6">
                  <c:v>1</c:v>
                </c:pt>
              </c:numCache>
            </c:numRef>
          </c:val>
          <c:extLst>
            <c:ext xmlns:c16="http://schemas.microsoft.com/office/drawing/2014/chart" uri="{C3380CC4-5D6E-409C-BE32-E72D297353CC}">
              <c16:uniqueId val="{00000001-06BD-4DDC-B5E9-033E91BCD16C}"/>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3</c:v>
                </c:pt>
                <c:pt idx="4">
                  <c:v>1</c:v>
                </c:pt>
                <c:pt idx="5">
                  <c:v>1</c:v>
                </c:pt>
                <c:pt idx="6">
                  <c:v>1</c:v>
                </c:pt>
              </c:numCache>
            </c:numRef>
          </c:val>
          <c:extLst>
            <c:ext xmlns:c16="http://schemas.microsoft.com/office/drawing/2014/chart" uri="{C3380CC4-5D6E-409C-BE32-E72D297353CC}">
              <c16:uniqueId val="{00000002-06BD-4DDC-B5E9-033E91BCD16C}"/>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1</c:v>
                </c:pt>
                <c:pt idx="2">
                  <c:v>6</c:v>
                </c:pt>
                <c:pt idx="3">
                  <c:v>0</c:v>
                </c:pt>
                <c:pt idx="4">
                  <c:v>6</c:v>
                </c:pt>
                <c:pt idx="5">
                  <c:v>1</c:v>
                </c:pt>
                <c:pt idx="6">
                  <c:v>4</c:v>
                </c:pt>
              </c:numCache>
            </c:numRef>
          </c:val>
          <c:extLst>
            <c:ext xmlns:c16="http://schemas.microsoft.com/office/drawing/2014/chart" uri="{C3380CC4-5D6E-409C-BE32-E72D297353CC}">
              <c16:uniqueId val="{00000003-06BD-4DDC-B5E9-033E91BCD16C}"/>
            </c:ext>
          </c:extLst>
        </c:ser>
        <c:dLbls>
          <c:showLegendKey val="0"/>
          <c:showVal val="0"/>
          <c:showCatName val="0"/>
          <c:showSerName val="0"/>
          <c:showPercent val="0"/>
          <c:showBubbleSize val="0"/>
        </c:dLbls>
        <c:gapWidth val="219"/>
        <c:overlap val="-27"/>
        <c:axId val="329502784"/>
        <c:axId val="329503112"/>
      </c:barChart>
      <c:catAx>
        <c:axId val="32950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3112"/>
        <c:crosses val="autoZero"/>
        <c:auto val="1"/>
        <c:lblAlgn val="ctr"/>
        <c:lblOffset val="100"/>
        <c:noMultiLvlLbl val="0"/>
      </c:catAx>
      <c:valAx>
        <c:axId val="32950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0.33764131616884602</c:v>
                </c:pt>
                <c:pt idx="1">
                  <c:v>1.27785224714839</c:v>
                </c:pt>
                <c:pt idx="2">
                  <c:v>0.362511275786776</c:v>
                </c:pt>
                <c:pt idx="3">
                  <c:v>0.56052252206681996</c:v>
                </c:pt>
                <c:pt idx="4">
                  <c:v>0.59166266218164298</c:v>
                </c:pt>
                <c:pt idx="5">
                  <c:v>0.50519740003540803</c:v>
                </c:pt>
                <c:pt idx="6">
                  <c:v>0.44470859994773099</c:v>
                </c:pt>
              </c:numCache>
            </c:numRef>
          </c:val>
          <c:extLst>
            <c:ext xmlns:c16="http://schemas.microsoft.com/office/drawing/2014/chart" uri="{C3380CC4-5D6E-409C-BE32-E72D297353CC}">
              <c16:uniqueId val="{00000000-D06F-41F7-B164-731676092A4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0.15734387821016399</c:v>
                </c:pt>
                <c:pt idx="1">
                  <c:v>0.29114073220552</c:v>
                </c:pt>
                <c:pt idx="2">
                  <c:v>0.215292354427116</c:v>
                </c:pt>
                <c:pt idx="3">
                  <c:v>0.35922347698915003</c:v>
                </c:pt>
                <c:pt idx="4">
                  <c:v>0.20971909425793001</c:v>
                </c:pt>
                <c:pt idx="6">
                  <c:v>0.205572722987482</c:v>
                </c:pt>
              </c:numCache>
            </c:numRef>
          </c:val>
          <c:extLst>
            <c:ext xmlns:c16="http://schemas.microsoft.com/office/drawing/2014/chart" uri="{C3380CC4-5D6E-409C-BE32-E72D297353CC}">
              <c16:uniqueId val="{00000001-D06F-41F7-B164-731676092A4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1.3425879015097799</c:v>
                </c:pt>
                <c:pt idx="1">
                  <c:v>1.9176208329111399</c:v>
                </c:pt>
                <c:pt idx="2">
                  <c:v>1.5731077110142899</c:v>
                </c:pt>
                <c:pt idx="3">
                  <c:v>2.5922923632924602</c:v>
                </c:pt>
                <c:pt idx="4">
                  <c:v>1.8264261829972599</c:v>
                </c:pt>
                <c:pt idx="5">
                  <c:v>1.8112270746782899</c:v>
                </c:pt>
                <c:pt idx="6">
                  <c:v>1.98855000506637</c:v>
                </c:pt>
              </c:numCache>
            </c:numRef>
          </c:val>
          <c:extLst>
            <c:ext xmlns:c16="http://schemas.microsoft.com/office/drawing/2014/chart" uri="{C3380CC4-5D6E-409C-BE32-E72D297353CC}">
              <c16:uniqueId val="{00000002-D06F-41F7-B164-731676092A4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1.0156691539639799</c:v>
                </c:pt>
                <c:pt idx="1">
                  <c:v>0.80843988303422998</c:v>
                </c:pt>
                <c:pt idx="2">
                  <c:v>0.79028343176041105</c:v>
                </c:pt>
                <c:pt idx="4">
                  <c:v>0.79633558218501699</c:v>
                </c:pt>
                <c:pt idx="5">
                  <c:v>0.17391969114920799</c:v>
                </c:pt>
                <c:pt idx="6">
                  <c:v>1.1166217533398299</c:v>
                </c:pt>
              </c:numCache>
            </c:numRef>
          </c:val>
          <c:extLst>
            <c:ext xmlns:c16="http://schemas.microsoft.com/office/drawing/2014/chart" uri="{C3380CC4-5D6E-409C-BE32-E72D297353CC}">
              <c16:uniqueId val="{00000003-D06F-41F7-B164-731676092A4B}"/>
            </c:ext>
          </c:extLst>
        </c:ser>
        <c:dLbls>
          <c:showLegendKey val="0"/>
          <c:showVal val="0"/>
          <c:showCatName val="0"/>
          <c:showSerName val="0"/>
          <c:showPercent val="0"/>
          <c:showBubbleSize val="0"/>
        </c:dLbls>
        <c:gapWidth val="219"/>
        <c:overlap val="-27"/>
        <c:axId val="329510328"/>
        <c:axId val="329509672"/>
      </c:barChart>
      <c:catAx>
        <c:axId val="329510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9672"/>
        <c:crosses val="autoZero"/>
        <c:auto val="1"/>
        <c:lblAlgn val="ctr"/>
        <c:lblOffset val="100"/>
        <c:noMultiLvlLbl val="0"/>
      </c:catAx>
      <c:valAx>
        <c:axId val="32950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1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c:v>
                </c:pt>
                <c:pt idx="11">
                  <c:v>3</c:v>
                </c:pt>
                <c:pt idx="12">
                  <c:v>1</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A39-443E-B8AF-0CC3DD2D7080}"/>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11</c:v>
                </c:pt>
                <c:pt idx="11">
                  <c:v>2</c:v>
                </c:pt>
                <c:pt idx="12">
                  <c:v>9</c:v>
                </c:pt>
                <c:pt idx="13">
                  <c:v>2</c:v>
                </c:pt>
                <c:pt idx="14">
                  <c:v>4</c:v>
                </c:pt>
                <c:pt idx="15">
                  <c:v>2</c:v>
                </c:pt>
                <c:pt idx="16">
                  <c:v>6</c:v>
                </c:pt>
                <c:pt idx="17">
                  <c:v>1</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1-9A39-443E-B8AF-0CC3DD2D7080}"/>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c:v>
                </c:pt>
                <c:pt idx="19">
                  <c:v>3</c:v>
                </c:pt>
                <c:pt idx="20">
                  <c:v>0</c:v>
                </c:pt>
                <c:pt idx="21">
                  <c:v>0</c:v>
                </c:pt>
                <c:pt idx="22">
                  <c:v>0</c:v>
                </c:pt>
                <c:pt idx="23">
                  <c:v>1</c:v>
                </c:pt>
              </c:numCache>
            </c:numRef>
          </c:val>
          <c:smooth val="0"/>
          <c:extLst>
            <c:ext xmlns:c16="http://schemas.microsoft.com/office/drawing/2014/chart" uri="{C3380CC4-5D6E-409C-BE32-E72D297353CC}">
              <c16:uniqueId val="{00000002-9A39-443E-B8AF-0CC3DD2D7080}"/>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2</c:v>
                </c:pt>
                <c:pt idx="12">
                  <c:v>1</c:v>
                </c:pt>
                <c:pt idx="13">
                  <c:v>0</c:v>
                </c:pt>
                <c:pt idx="14">
                  <c:v>1</c:v>
                </c:pt>
                <c:pt idx="15">
                  <c:v>1</c:v>
                </c:pt>
                <c:pt idx="16">
                  <c:v>1</c:v>
                </c:pt>
                <c:pt idx="17">
                  <c:v>1</c:v>
                </c:pt>
                <c:pt idx="18">
                  <c:v>2</c:v>
                </c:pt>
                <c:pt idx="19">
                  <c:v>4</c:v>
                </c:pt>
                <c:pt idx="20">
                  <c:v>3</c:v>
                </c:pt>
                <c:pt idx="21">
                  <c:v>0</c:v>
                </c:pt>
                <c:pt idx="22">
                  <c:v>0</c:v>
                </c:pt>
                <c:pt idx="23">
                  <c:v>0</c:v>
                </c:pt>
              </c:numCache>
            </c:numRef>
          </c:val>
          <c:smooth val="0"/>
          <c:extLst>
            <c:ext xmlns:c16="http://schemas.microsoft.com/office/drawing/2014/chart" uri="{C3380CC4-5D6E-409C-BE32-E72D297353CC}">
              <c16:uniqueId val="{00000003-9A39-443E-B8AF-0CC3DD2D7080}"/>
            </c:ext>
          </c:extLst>
        </c:ser>
        <c:dLbls>
          <c:showLegendKey val="0"/>
          <c:showVal val="0"/>
          <c:showCatName val="0"/>
          <c:showSerName val="0"/>
          <c:showPercent val="0"/>
          <c:showBubbleSize val="0"/>
        </c:dLbls>
        <c:smooth val="0"/>
        <c:axId val="329510000"/>
        <c:axId val="329508360"/>
      </c:lineChart>
      <c:catAx>
        <c:axId val="32951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08360"/>
        <c:crosses val="autoZero"/>
        <c:auto val="1"/>
        <c:lblAlgn val="ctr"/>
        <c:lblOffset val="100"/>
        <c:noMultiLvlLbl val="0"/>
      </c:catAx>
      <c:valAx>
        <c:axId val="32950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1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0.50728808270930303</c:v>
                </c:pt>
                <c:pt idx="11">
                  <c:v>1.0427207717736</c:v>
                </c:pt>
                <c:pt idx="12">
                  <c:v>0.499013357619915</c:v>
                </c:pt>
                <c:pt idx="13">
                  <c:v>0</c:v>
                </c:pt>
                <c:pt idx="14">
                  <c:v>0</c:v>
                </c:pt>
                <c:pt idx="15">
                  <c:v>0</c:v>
                </c:pt>
                <c:pt idx="16">
                  <c:v>0</c:v>
                </c:pt>
                <c:pt idx="17">
                  <c:v>0.101194090265129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CC7-4586-B657-4BE5DCD5D62A}"/>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0.10870348178561801</c:v>
                </c:pt>
                <c:pt idx="10">
                  <c:v>0.25557479538580802</c:v>
                </c:pt>
                <c:pt idx="11">
                  <c:v>7.9890510709912294E-2</c:v>
                </c:pt>
                <c:pt idx="12">
                  <c:v>0.104556160191388</c:v>
                </c:pt>
                <c:pt idx="13">
                  <c:v>0.11034058241491999</c:v>
                </c:pt>
                <c:pt idx="14">
                  <c:v>0.60649121313522203</c:v>
                </c:pt>
                <c:pt idx="15">
                  <c:v>0.18793915224381</c:v>
                </c:pt>
                <c:pt idx="16">
                  <c:v>0.32491982671736303</c:v>
                </c:pt>
                <c:pt idx="17">
                  <c:v>0.22362794596258201</c:v>
                </c:pt>
                <c:pt idx="18">
                  <c:v>0.24242186118696299</c:v>
                </c:pt>
                <c:pt idx="19">
                  <c:v>0</c:v>
                </c:pt>
                <c:pt idx="20">
                  <c:v>0</c:v>
                </c:pt>
                <c:pt idx="21">
                  <c:v>0</c:v>
                </c:pt>
                <c:pt idx="22">
                  <c:v>0</c:v>
                </c:pt>
                <c:pt idx="23">
                  <c:v>0</c:v>
                </c:pt>
              </c:numCache>
            </c:numRef>
          </c:val>
          <c:smooth val="0"/>
          <c:extLst>
            <c:ext xmlns:c16="http://schemas.microsoft.com/office/drawing/2014/chart" uri="{C3380CC4-5D6E-409C-BE32-E72D297353CC}">
              <c16:uniqueId val="{00000001-1CC7-4586-B657-4BE5DCD5D62A}"/>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1.8115942028985501</c:v>
                </c:pt>
                <c:pt idx="12">
                  <c:v>0</c:v>
                </c:pt>
                <c:pt idx="13">
                  <c:v>0</c:v>
                </c:pt>
                <c:pt idx="14">
                  <c:v>1.24657950744907</c:v>
                </c:pt>
                <c:pt idx="15">
                  <c:v>0</c:v>
                </c:pt>
                <c:pt idx="16">
                  <c:v>0</c:v>
                </c:pt>
                <c:pt idx="17">
                  <c:v>1.9889530759095999</c:v>
                </c:pt>
                <c:pt idx="18">
                  <c:v>1.34286003851221</c:v>
                </c:pt>
                <c:pt idx="19">
                  <c:v>2.4830242221546599</c:v>
                </c:pt>
                <c:pt idx="20">
                  <c:v>0</c:v>
                </c:pt>
                <c:pt idx="21">
                  <c:v>0</c:v>
                </c:pt>
                <c:pt idx="22">
                  <c:v>0</c:v>
                </c:pt>
                <c:pt idx="23">
                  <c:v>1.91800952670518</c:v>
                </c:pt>
              </c:numCache>
            </c:numRef>
          </c:val>
          <c:smooth val="0"/>
          <c:extLst>
            <c:ext xmlns:c16="http://schemas.microsoft.com/office/drawing/2014/chart" uri="{C3380CC4-5D6E-409C-BE32-E72D297353CC}">
              <c16:uniqueId val="{00000002-1CC7-4586-B657-4BE5DCD5D62A}"/>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1.98076592164885</c:v>
                </c:pt>
                <c:pt idx="1">
                  <c:v>0</c:v>
                </c:pt>
                <c:pt idx="2">
                  <c:v>0</c:v>
                </c:pt>
                <c:pt idx="3">
                  <c:v>0</c:v>
                </c:pt>
                <c:pt idx="4">
                  <c:v>0</c:v>
                </c:pt>
                <c:pt idx="5">
                  <c:v>0</c:v>
                </c:pt>
                <c:pt idx="6">
                  <c:v>0</c:v>
                </c:pt>
                <c:pt idx="7">
                  <c:v>0</c:v>
                </c:pt>
                <c:pt idx="8">
                  <c:v>1.6213219127009899</c:v>
                </c:pt>
                <c:pt idx="9">
                  <c:v>0</c:v>
                </c:pt>
                <c:pt idx="10">
                  <c:v>0</c:v>
                </c:pt>
                <c:pt idx="11">
                  <c:v>0.16729441905817999</c:v>
                </c:pt>
                <c:pt idx="12">
                  <c:v>0.41680209548209501</c:v>
                </c:pt>
                <c:pt idx="13">
                  <c:v>0.77051029577653296</c:v>
                </c:pt>
                <c:pt idx="14">
                  <c:v>0.78771772173680299</c:v>
                </c:pt>
                <c:pt idx="15">
                  <c:v>0.23708009100816399</c:v>
                </c:pt>
                <c:pt idx="16">
                  <c:v>0.81257289256830401</c:v>
                </c:pt>
                <c:pt idx="17">
                  <c:v>1.61749804026538</c:v>
                </c:pt>
                <c:pt idx="18">
                  <c:v>1.0045312888361999</c:v>
                </c:pt>
                <c:pt idx="19">
                  <c:v>0.65531613865361404</c:v>
                </c:pt>
                <c:pt idx="20">
                  <c:v>0.87375485153815302</c:v>
                </c:pt>
                <c:pt idx="21">
                  <c:v>0</c:v>
                </c:pt>
                <c:pt idx="22">
                  <c:v>0</c:v>
                </c:pt>
                <c:pt idx="23">
                  <c:v>0</c:v>
                </c:pt>
              </c:numCache>
            </c:numRef>
          </c:val>
          <c:smooth val="0"/>
          <c:extLst>
            <c:ext xmlns:c16="http://schemas.microsoft.com/office/drawing/2014/chart" uri="{C3380CC4-5D6E-409C-BE32-E72D297353CC}">
              <c16:uniqueId val="{00000003-1CC7-4586-B657-4BE5DCD5D62A}"/>
            </c:ext>
          </c:extLst>
        </c:ser>
        <c:dLbls>
          <c:showLegendKey val="0"/>
          <c:showVal val="0"/>
          <c:showCatName val="0"/>
          <c:showSerName val="0"/>
          <c:showPercent val="0"/>
          <c:showBubbleSize val="0"/>
        </c:dLbls>
        <c:smooth val="0"/>
        <c:axId val="325450592"/>
        <c:axId val="325446328"/>
      </c:lineChart>
      <c:catAx>
        <c:axId val="32545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46328"/>
        <c:crosses val="autoZero"/>
        <c:auto val="1"/>
        <c:lblAlgn val="ctr"/>
        <c:lblOffset val="100"/>
        <c:noMultiLvlLbl val="0"/>
      </c:catAx>
      <c:valAx>
        <c:axId val="32544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5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c:v>
                </c:pt>
                <c:pt idx="1">
                  <c:v>16</c:v>
                </c:pt>
                <c:pt idx="2">
                  <c:v>3</c:v>
                </c:pt>
                <c:pt idx="3">
                  <c:v>8</c:v>
                </c:pt>
              </c:numCache>
            </c:numRef>
          </c:val>
          <c:extLst>
            <c:ext xmlns:c16="http://schemas.microsoft.com/office/drawing/2014/chart" uri="{C3380CC4-5D6E-409C-BE32-E72D297353CC}">
              <c16:uniqueId val="{00000000-BFA0-4D58-979F-165CAB6E597A}"/>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10</c:v>
                </c:pt>
                <c:pt idx="1">
                  <c:v>25</c:v>
                </c:pt>
                <c:pt idx="2">
                  <c:v>4</c:v>
                </c:pt>
                <c:pt idx="3">
                  <c:v>14</c:v>
                </c:pt>
              </c:numCache>
            </c:numRef>
          </c:val>
          <c:extLst>
            <c:ext xmlns:c16="http://schemas.microsoft.com/office/drawing/2014/chart" uri="{C3380CC4-5D6E-409C-BE32-E72D297353CC}">
              <c16:uniqueId val="{00000001-BFA0-4D58-979F-165CAB6E597A}"/>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6</c:v>
                </c:pt>
                <c:pt idx="1">
                  <c:v>17</c:v>
                </c:pt>
                <c:pt idx="2">
                  <c:v>2</c:v>
                </c:pt>
                <c:pt idx="3">
                  <c:v>3</c:v>
                </c:pt>
              </c:numCache>
            </c:numRef>
          </c:val>
          <c:extLst>
            <c:ext xmlns:c16="http://schemas.microsoft.com/office/drawing/2014/chart" uri="{C3380CC4-5D6E-409C-BE32-E72D297353CC}">
              <c16:uniqueId val="{00000002-BFA0-4D58-979F-165CAB6E597A}"/>
            </c:ext>
          </c:extLst>
        </c:ser>
        <c:dLbls>
          <c:showLegendKey val="0"/>
          <c:showVal val="0"/>
          <c:showCatName val="0"/>
          <c:showSerName val="0"/>
          <c:showPercent val="0"/>
          <c:showBubbleSize val="0"/>
        </c:dLbls>
        <c:gapWidth val="150"/>
        <c:overlap val="100"/>
        <c:axId val="325448952"/>
        <c:axId val="325449280"/>
      </c:barChart>
      <c:catAx>
        <c:axId val="32544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49280"/>
        <c:crosses val="autoZero"/>
        <c:auto val="1"/>
        <c:lblAlgn val="ctr"/>
        <c:lblOffset val="100"/>
        <c:noMultiLvlLbl val="0"/>
      </c:catAx>
      <c:valAx>
        <c:axId val="325449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4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12669</c:v>
                </c:pt>
                <c:pt idx="1">
                  <c:v>8763</c:v>
                </c:pt>
                <c:pt idx="2">
                  <c:v>2786</c:v>
                </c:pt>
                <c:pt idx="3">
                  <c:v>6198</c:v>
                </c:pt>
              </c:numCache>
            </c:numRef>
          </c:val>
          <c:extLst>
            <c:ext xmlns:c16="http://schemas.microsoft.com/office/drawing/2014/chart" uri="{C3380CC4-5D6E-409C-BE32-E72D297353CC}">
              <c16:uniqueId val="{00000000-DCEA-4A16-95C7-4EC313ECE3F5}"/>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2317</c:v>
                </c:pt>
                <c:pt idx="1">
                  <c:v>2644</c:v>
                </c:pt>
                <c:pt idx="2">
                  <c:v>1315</c:v>
                </c:pt>
                <c:pt idx="3">
                  <c:v>1162</c:v>
                </c:pt>
              </c:numCache>
            </c:numRef>
          </c:val>
          <c:extLst>
            <c:ext xmlns:c16="http://schemas.microsoft.com/office/drawing/2014/chart" uri="{C3380CC4-5D6E-409C-BE32-E72D297353CC}">
              <c16:uniqueId val="{00000001-DCEA-4A16-95C7-4EC313ECE3F5}"/>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534</c:v>
                </c:pt>
                <c:pt idx="1">
                  <c:v>11009</c:v>
                </c:pt>
                <c:pt idx="2">
                  <c:v>3098</c:v>
                </c:pt>
                <c:pt idx="3">
                  <c:v>4192</c:v>
                </c:pt>
              </c:numCache>
            </c:numRef>
          </c:val>
          <c:extLst>
            <c:ext xmlns:c16="http://schemas.microsoft.com/office/drawing/2014/chart" uri="{C3380CC4-5D6E-409C-BE32-E72D297353CC}">
              <c16:uniqueId val="{00000002-DCEA-4A16-95C7-4EC313ECE3F5}"/>
            </c:ext>
          </c:extLst>
        </c:ser>
        <c:dLbls>
          <c:showLegendKey val="0"/>
          <c:showVal val="0"/>
          <c:showCatName val="0"/>
          <c:showSerName val="0"/>
          <c:showPercent val="0"/>
          <c:showBubbleSize val="0"/>
        </c:dLbls>
        <c:gapWidth val="150"/>
        <c:overlap val="100"/>
        <c:axId val="272741264"/>
        <c:axId val="272733064"/>
      </c:barChart>
      <c:catAx>
        <c:axId val="27274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33064"/>
        <c:crosses val="autoZero"/>
        <c:auto val="1"/>
        <c:lblAlgn val="ctr"/>
        <c:lblOffset val="100"/>
        <c:noMultiLvlLbl val="0"/>
      </c:catAx>
      <c:valAx>
        <c:axId val="272733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4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0.33643941255409998</c:v>
                </c:pt>
                <c:pt idx="1">
                  <c:v>0.80092346301852402</c:v>
                </c:pt>
                <c:pt idx="2">
                  <c:v>0.24372132479681199</c:v>
                </c:pt>
              </c:numCache>
            </c:numRef>
          </c:val>
          <c:extLst>
            <c:ext xmlns:c16="http://schemas.microsoft.com/office/drawing/2014/chart" uri="{C3380CC4-5D6E-409C-BE32-E72D297353CC}">
              <c16:uniqueId val="{00000000-D49E-49F7-9333-17B33D4AE3E1}"/>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0.44851616091975799</c:v>
                </c:pt>
                <c:pt idx="1">
                  <c:v>0.229709703426041</c:v>
                </c:pt>
                <c:pt idx="2">
                  <c:v>0.101980392292553</c:v>
                </c:pt>
              </c:numCache>
            </c:numRef>
          </c:val>
          <c:extLst>
            <c:ext xmlns:c16="http://schemas.microsoft.com/office/drawing/2014/chart" uri="{C3380CC4-5D6E-409C-BE32-E72D297353CC}">
              <c16:uniqueId val="{00000001-D49E-49F7-9333-17B33D4AE3E1}"/>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2.5888561430528299</c:v>
                </c:pt>
                <c:pt idx="1">
                  <c:v>1.78410272395615</c:v>
                </c:pt>
                <c:pt idx="2">
                  <c:v>1.6885448627329001</c:v>
                </c:pt>
              </c:numCache>
            </c:numRef>
          </c:val>
          <c:extLst>
            <c:ext xmlns:c16="http://schemas.microsoft.com/office/drawing/2014/chart" uri="{C3380CC4-5D6E-409C-BE32-E72D297353CC}">
              <c16:uniqueId val="{00000002-D49E-49F7-9333-17B33D4AE3E1}"/>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1.00130803594416</c:v>
                </c:pt>
                <c:pt idx="1">
                  <c:v>0.85425191297900605</c:v>
                </c:pt>
                <c:pt idx="2">
                  <c:v>0.74274356807469999</c:v>
                </c:pt>
              </c:numCache>
            </c:numRef>
          </c:val>
          <c:extLst>
            <c:ext xmlns:c16="http://schemas.microsoft.com/office/drawing/2014/chart" uri="{C3380CC4-5D6E-409C-BE32-E72D297353CC}">
              <c16:uniqueId val="{00000003-D49E-49F7-9333-17B33D4AE3E1}"/>
            </c:ext>
          </c:extLst>
        </c:ser>
        <c:dLbls>
          <c:showLegendKey val="0"/>
          <c:showVal val="0"/>
          <c:showCatName val="0"/>
          <c:showSerName val="0"/>
          <c:showPercent val="0"/>
          <c:showBubbleSize val="0"/>
        </c:dLbls>
        <c:gapWidth val="219"/>
        <c:overlap val="-27"/>
        <c:axId val="272732408"/>
        <c:axId val="272736344"/>
      </c:barChart>
      <c:catAx>
        <c:axId val="27273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36344"/>
        <c:crosses val="autoZero"/>
        <c:auto val="1"/>
        <c:lblAlgn val="ctr"/>
        <c:lblOffset val="100"/>
        <c:noMultiLvlLbl val="0"/>
      </c:catAx>
      <c:valAx>
        <c:axId val="27273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3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14469</c:v>
                </c:pt>
                <c:pt idx="1">
                  <c:v>21943</c:v>
                </c:pt>
                <c:pt idx="2">
                  <c:v>6848</c:v>
                </c:pt>
                <c:pt idx="3">
                  <c:v>10810</c:v>
                </c:pt>
              </c:numCache>
            </c:numRef>
          </c:val>
          <c:extLst>
            <c:ext xmlns:c16="http://schemas.microsoft.com/office/drawing/2014/chart" uri="{C3380CC4-5D6E-409C-BE32-E72D297353CC}">
              <c16:uniqueId val="{00000000-D6D0-4502-B9BD-FC1AC1EB61DD}"/>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1051</c:v>
                </c:pt>
                <c:pt idx="1">
                  <c:v>473</c:v>
                </c:pt>
                <c:pt idx="2">
                  <c:v>351</c:v>
                </c:pt>
                <c:pt idx="3">
                  <c:v>742</c:v>
                </c:pt>
              </c:numCache>
            </c:numRef>
          </c:val>
          <c:extLst>
            <c:ext xmlns:c16="http://schemas.microsoft.com/office/drawing/2014/chart" uri="{C3380CC4-5D6E-409C-BE32-E72D297353CC}">
              <c16:uniqueId val="{00000001-D6D0-4502-B9BD-FC1AC1EB61DD}"/>
            </c:ext>
          </c:extLst>
        </c:ser>
        <c:dLbls>
          <c:showLegendKey val="0"/>
          <c:showVal val="0"/>
          <c:showCatName val="0"/>
          <c:showSerName val="0"/>
          <c:showPercent val="0"/>
          <c:showBubbleSize val="0"/>
        </c:dLbls>
        <c:gapWidth val="150"/>
        <c:overlap val="100"/>
        <c:axId val="272737656"/>
        <c:axId val="272739296"/>
      </c:barChart>
      <c:catAx>
        <c:axId val="27273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39296"/>
        <c:crosses val="autoZero"/>
        <c:auto val="1"/>
        <c:lblAlgn val="ctr"/>
        <c:lblOffset val="100"/>
        <c:noMultiLvlLbl val="0"/>
      </c:catAx>
      <c:valAx>
        <c:axId val="272739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3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EE6E-F9A0-48C2-826F-38AABDB206D9}"/>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94179807-7890-42C7-ADA9-BBEE3BA603C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32191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4C49-9526-43EB-B5CD-A00C723840E4}"/>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A74DB8BE-9921-4D46-9DCD-28521355D926}"/>
              </a:ext>
            </a:extLst>
          </p:cNvPr>
          <p:cNvGraphicFramePr>
            <a:graphicFrameLocks noGrp="1"/>
          </p:cNvGraphicFramePr>
          <p:nvPr>
            <p:ph type="tbl" sz="quarter" idx="13"/>
            <p:extLst>
              <p:ext uri="{D42A27DB-BD31-4B8C-83A1-F6EECF244321}">
                <p14:modId xmlns:p14="http://schemas.microsoft.com/office/powerpoint/2010/main" val="86604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9215091"/>
                    </a:ext>
                  </a:extLst>
                </a:gridCol>
                <a:gridCol w="658368">
                  <a:extLst>
                    <a:ext uri="{9D8B030D-6E8A-4147-A177-3AD203B41FA5}">
                      <a16:colId xmlns:a16="http://schemas.microsoft.com/office/drawing/2014/main" val="3312520757"/>
                    </a:ext>
                  </a:extLst>
                </a:gridCol>
                <a:gridCol w="658368">
                  <a:extLst>
                    <a:ext uri="{9D8B030D-6E8A-4147-A177-3AD203B41FA5}">
                      <a16:colId xmlns:a16="http://schemas.microsoft.com/office/drawing/2014/main" val="281763520"/>
                    </a:ext>
                  </a:extLst>
                </a:gridCol>
                <a:gridCol w="658368">
                  <a:extLst>
                    <a:ext uri="{9D8B030D-6E8A-4147-A177-3AD203B41FA5}">
                      <a16:colId xmlns:a16="http://schemas.microsoft.com/office/drawing/2014/main" val="3428675095"/>
                    </a:ext>
                  </a:extLst>
                </a:gridCol>
                <a:gridCol w="658368">
                  <a:extLst>
                    <a:ext uri="{9D8B030D-6E8A-4147-A177-3AD203B41FA5}">
                      <a16:colId xmlns:a16="http://schemas.microsoft.com/office/drawing/2014/main" val="2753469994"/>
                    </a:ext>
                  </a:extLst>
                </a:gridCol>
                <a:gridCol w="658368">
                  <a:extLst>
                    <a:ext uri="{9D8B030D-6E8A-4147-A177-3AD203B41FA5}">
                      <a16:colId xmlns:a16="http://schemas.microsoft.com/office/drawing/2014/main" val="1229809251"/>
                    </a:ext>
                  </a:extLst>
                </a:gridCol>
                <a:gridCol w="658368">
                  <a:extLst>
                    <a:ext uri="{9D8B030D-6E8A-4147-A177-3AD203B41FA5}">
                      <a16:colId xmlns:a16="http://schemas.microsoft.com/office/drawing/2014/main" val="1294245348"/>
                    </a:ext>
                  </a:extLst>
                </a:gridCol>
                <a:gridCol w="658368">
                  <a:extLst>
                    <a:ext uri="{9D8B030D-6E8A-4147-A177-3AD203B41FA5}">
                      <a16:colId xmlns:a16="http://schemas.microsoft.com/office/drawing/2014/main" val="697234143"/>
                    </a:ext>
                  </a:extLst>
                </a:gridCol>
                <a:gridCol w="658368">
                  <a:extLst>
                    <a:ext uri="{9D8B030D-6E8A-4147-A177-3AD203B41FA5}">
                      <a16:colId xmlns:a16="http://schemas.microsoft.com/office/drawing/2014/main" val="2684398520"/>
                    </a:ext>
                  </a:extLst>
                </a:gridCol>
                <a:gridCol w="658368">
                  <a:extLst>
                    <a:ext uri="{9D8B030D-6E8A-4147-A177-3AD203B41FA5}">
                      <a16:colId xmlns:a16="http://schemas.microsoft.com/office/drawing/2014/main" val="13669164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74566350"/>
                  </a:ext>
                </a:extLst>
              </a:tr>
              <a:tr h="370840">
                <a:tc>
                  <a:txBody>
                    <a:bodyPr/>
                    <a:lstStyle/>
                    <a:p>
                      <a:r>
                        <a:rPr lang="en-US" sz="1000"/>
                        <a:t>hondamotosargentina</a:t>
                      </a:r>
                    </a:p>
                  </a:txBody>
                  <a:tcPr/>
                </a:tc>
                <a:tc>
                  <a:txBody>
                    <a:bodyPr/>
                    <a:lstStyle/>
                    <a:p>
                      <a:r>
                        <a:rPr lang="en-US" sz="1000"/>
                        <a:t>159522</a:t>
                      </a:r>
                    </a:p>
                  </a:txBody>
                  <a:tcPr/>
                </a:tc>
                <a:tc>
                  <a:txBody>
                    <a:bodyPr/>
                    <a:lstStyle/>
                    <a:p>
                      <a:r>
                        <a:rPr lang="en-US" sz="1000"/>
                        <a:t>2861</a:t>
                      </a:r>
                    </a:p>
                  </a:txBody>
                  <a:tcPr/>
                </a:tc>
                <a:tc>
                  <a:txBody>
                    <a:bodyPr/>
                    <a:lstStyle/>
                    <a:p>
                      <a:r>
                        <a:rPr lang="en-US" sz="1000"/>
                        <a:t>10</a:t>
                      </a:r>
                    </a:p>
                  </a:txBody>
                  <a:tcPr/>
                </a:tc>
                <a:tc>
                  <a:txBody>
                    <a:bodyPr/>
                    <a:lstStyle/>
                    <a:p>
                      <a:r>
                        <a:rPr lang="en-US" sz="1000"/>
                        <a:t>1</a:t>
                      </a:r>
                    </a:p>
                  </a:txBody>
                  <a:tcPr/>
                </a:tc>
                <a:tc>
                  <a:txBody>
                    <a:bodyPr/>
                    <a:lstStyle/>
                    <a:p>
                      <a:r>
                        <a:rPr lang="en-US" sz="1000"/>
                        <a:t>6</a:t>
                      </a:r>
                    </a:p>
                  </a:txBody>
                  <a:tcPr/>
                </a:tc>
                <a:tc>
                  <a:txBody>
                    <a:bodyPr/>
                    <a:lstStyle/>
                    <a:p>
                      <a:r>
                        <a:rPr lang="en-US" sz="1000"/>
                        <a:t>17</a:t>
                      </a:r>
                    </a:p>
                  </a:txBody>
                  <a:tcPr/>
                </a:tc>
                <a:tc>
                  <a:txBody>
                    <a:bodyPr/>
                    <a:lstStyle/>
                    <a:p>
                      <a:r>
                        <a:rPr lang="en-US" sz="1000"/>
                        <a:t>14469</a:t>
                      </a:r>
                    </a:p>
                  </a:txBody>
                  <a:tcPr/>
                </a:tc>
                <a:tc>
                  <a:txBody>
                    <a:bodyPr/>
                    <a:lstStyle/>
                    <a:p>
                      <a:r>
                        <a:rPr lang="en-US" sz="1000"/>
                        <a:t>1051</a:t>
                      </a:r>
                    </a:p>
                  </a:txBody>
                  <a:tcPr/>
                </a:tc>
                <a:tc>
                  <a:txBody>
                    <a:bodyPr/>
                    <a:lstStyle/>
                    <a:p>
                      <a:r>
                        <a:rPr lang="en-US" sz="1000"/>
                        <a:t>0.5775 %</a:t>
                      </a:r>
                    </a:p>
                  </a:txBody>
                  <a:tcPr/>
                </a:tc>
                <a:extLst>
                  <a:ext uri="{0D108BD9-81ED-4DB2-BD59-A6C34878D82A}">
                    <a16:rowId xmlns:a16="http://schemas.microsoft.com/office/drawing/2014/main" val="3309858407"/>
                  </a:ext>
                </a:extLst>
              </a:tr>
              <a:tr h="370840">
                <a:tc>
                  <a:txBody>
                    <a:bodyPr/>
                    <a:lstStyle/>
                    <a:p>
                      <a:r>
                        <a:rPr lang="en-US" sz="1000"/>
                        <a:t>yamahamotorarg</a:t>
                      </a:r>
                    </a:p>
                  </a:txBody>
                  <a:tcPr/>
                </a:tc>
                <a:tc>
                  <a:txBody>
                    <a:bodyPr/>
                    <a:lstStyle/>
                    <a:p>
                      <a:r>
                        <a:rPr lang="en-US" sz="1000"/>
                        <a:t>154576</a:t>
                      </a:r>
                    </a:p>
                  </a:txBody>
                  <a:tcPr/>
                </a:tc>
                <a:tc>
                  <a:txBody>
                    <a:bodyPr/>
                    <a:lstStyle/>
                    <a:p>
                      <a:r>
                        <a:rPr lang="en-US" sz="1000"/>
                        <a:t>3767</a:t>
                      </a:r>
                    </a:p>
                  </a:txBody>
                  <a:tcPr/>
                </a:tc>
                <a:tc>
                  <a:txBody>
                    <a:bodyPr/>
                    <a:lstStyle/>
                    <a:p>
                      <a:r>
                        <a:rPr lang="en-US" sz="1000"/>
                        <a:t>25</a:t>
                      </a:r>
                    </a:p>
                  </a:txBody>
                  <a:tcPr/>
                </a:tc>
                <a:tc>
                  <a:txBody>
                    <a:bodyPr/>
                    <a:lstStyle/>
                    <a:p>
                      <a:r>
                        <a:rPr lang="en-US" sz="1000"/>
                        <a:t>16</a:t>
                      </a:r>
                    </a:p>
                  </a:txBody>
                  <a:tcPr/>
                </a:tc>
                <a:tc>
                  <a:txBody>
                    <a:bodyPr/>
                    <a:lstStyle/>
                    <a:p>
                      <a:r>
                        <a:rPr lang="en-US" sz="1000"/>
                        <a:t>17</a:t>
                      </a:r>
                    </a:p>
                  </a:txBody>
                  <a:tcPr/>
                </a:tc>
                <a:tc>
                  <a:txBody>
                    <a:bodyPr/>
                    <a:lstStyle/>
                    <a:p>
                      <a:r>
                        <a:rPr lang="en-US" sz="1000"/>
                        <a:t>58</a:t>
                      </a:r>
                    </a:p>
                  </a:txBody>
                  <a:tcPr/>
                </a:tc>
                <a:tc>
                  <a:txBody>
                    <a:bodyPr/>
                    <a:lstStyle/>
                    <a:p>
                      <a:r>
                        <a:rPr lang="en-US" sz="1000"/>
                        <a:t>21943</a:t>
                      </a:r>
                    </a:p>
                  </a:txBody>
                  <a:tcPr/>
                </a:tc>
                <a:tc>
                  <a:txBody>
                    <a:bodyPr/>
                    <a:lstStyle/>
                    <a:p>
                      <a:r>
                        <a:rPr lang="en-US" sz="1000"/>
                        <a:t>473</a:t>
                      </a:r>
                    </a:p>
                  </a:txBody>
                  <a:tcPr/>
                </a:tc>
                <a:tc>
                  <a:txBody>
                    <a:bodyPr/>
                    <a:lstStyle/>
                    <a:p>
                      <a:r>
                        <a:rPr lang="en-US" sz="1000"/>
                        <a:t>0.2531 %</a:t>
                      </a:r>
                    </a:p>
                  </a:txBody>
                  <a:tcPr/>
                </a:tc>
                <a:extLst>
                  <a:ext uri="{0D108BD9-81ED-4DB2-BD59-A6C34878D82A}">
                    <a16:rowId xmlns:a16="http://schemas.microsoft.com/office/drawing/2014/main" val="3611099104"/>
                  </a:ext>
                </a:extLst>
              </a:tr>
              <a:tr h="370840">
                <a:tc>
                  <a:txBody>
                    <a:bodyPr/>
                    <a:lstStyle/>
                    <a:p>
                      <a:r>
                        <a:rPr lang="en-US" sz="1000"/>
                        <a:t>benelliarg</a:t>
                      </a:r>
                    </a:p>
                  </a:txBody>
                  <a:tcPr/>
                </a:tc>
                <a:tc>
                  <a:txBody>
                    <a:bodyPr/>
                    <a:lstStyle/>
                    <a:p>
                      <a:r>
                        <a:rPr lang="en-US" sz="1000"/>
                        <a:t>53175</a:t>
                      </a:r>
                    </a:p>
                  </a:txBody>
                  <a:tcPr/>
                </a:tc>
                <a:tc>
                  <a:txBody>
                    <a:bodyPr/>
                    <a:lstStyle/>
                    <a:p>
                      <a:r>
                        <a:rPr lang="en-US" sz="1000"/>
                        <a:t>1763</a:t>
                      </a:r>
                    </a:p>
                  </a:txBody>
                  <a:tcPr/>
                </a:tc>
                <a:tc>
                  <a:txBody>
                    <a:bodyPr/>
                    <a:lstStyle/>
                    <a:p>
                      <a:r>
                        <a:rPr lang="en-US" sz="1000"/>
                        <a:t>14</a:t>
                      </a:r>
                    </a:p>
                  </a:txBody>
                  <a:tcPr/>
                </a:tc>
                <a:tc>
                  <a:txBody>
                    <a:bodyPr/>
                    <a:lstStyle/>
                    <a:p>
                      <a:r>
                        <a:rPr lang="en-US" sz="1000"/>
                        <a:t>8</a:t>
                      </a:r>
                    </a:p>
                  </a:txBody>
                  <a:tcPr/>
                </a:tc>
                <a:tc>
                  <a:txBody>
                    <a:bodyPr/>
                    <a:lstStyle/>
                    <a:p>
                      <a:r>
                        <a:rPr lang="en-US" sz="1000"/>
                        <a:t>3</a:t>
                      </a:r>
                    </a:p>
                  </a:txBody>
                  <a:tcPr/>
                </a:tc>
                <a:tc>
                  <a:txBody>
                    <a:bodyPr/>
                    <a:lstStyle/>
                    <a:p>
                      <a:r>
                        <a:rPr lang="en-US" sz="1000"/>
                        <a:t>25</a:t>
                      </a:r>
                    </a:p>
                  </a:txBody>
                  <a:tcPr/>
                </a:tc>
                <a:tc>
                  <a:txBody>
                    <a:bodyPr/>
                    <a:lstStyle/>
                    <a:p>
                      <a:r>
                        <a:rPr lang="en-US" sz="1000"/>
                        <a:t>10810</a:t>
                      </a:r>
                    </a:p>
                  </a:txBody>
                  <a:tcPr/>
                </a:tc>
                <a:tc>
                  <a:txBody>
                    <a:bodyPr/>
                    <a:lstStyle/>
                    <a:p>
                      <a:r>
                        <a:rPr lang="en-US" sz="1000"/>
                        <a:t>742</a:t>
                      </a:r>
                    </a:p>
                  </a:txBody>
                  <a:tcPr/>
                </a:tc>
                <a:tc>
                  <a:txBody>
                    <a:bodyPr/>
                    <a:lstStyle/>
                    <a:p>
                      <a:r>
                        <a:rPr lang="en-US" sz="1000"/>
                        <a:t>0.8836 %</a:t>
                      </a:r>
                    </a:p>
                  </a:txBody>
                  <a:tcPr/>
                </a:tc>
                <a:extLst>
                  <a:ext uri="{0D108BD9-81ED-4DB2-BD59-A6C34878D82A}">
                    <a16:rowId xmlns:a16="http://schemas.microsoft.com/office/drawing/2014/main" val="157736710"/>
                  </a:ext>
                </a:extLst>
              </a:tr>
              <a:tr h="370840">
                <a:tc>
                  <a:txBody>
                    <a:bodyPr/>
                    <a:lstStyle/>
                    <a:p>
                      <a:r>
                        <a:rPr lang="en-US" sz="1000"/>
                        <a:t>bajajarg</a:t>
                      </a:r>
                    </a:p>
                  </a:txBody>
                  <a:tcPr/>
                </a:tc>
                <a:tc>
                  <a:txBody>
                    <a:bodyPr/>
                    <a:lstStyle/>
                    <a:p>
                      <a:r>
                        <a:rPr lang="en-US" sz="1000"/>
                        <a:t>40162</a:t>
                      </a:r>
                    </a:p>
                  </a:txBody>
                  <a:tcPr/>
                </a:tc>
                <a:tc>
                  <a:txBody>
                    <a:bodyPr/>
                    <a:lstStyle/>
                    <a:p>
                      <a:r>
                        <a:rPr lang="en-US" sz="1000"/>
                        <a:t>1399</a:t>
                      </a:r>
                    </a:p>
                  </a:txBody>
                  <a:tcPr/>
                </a:tc>
                <a:tc>
                  <a:txBody>
                    <a:bodyPr/>
                    <a:lstStyle/>
                    <a:p>
                      <a:r>
                        <a:rPr lang="en-US" sz="1000"/>
                        <a:t>4</a:t>
                      </a:r>
                    </a:p>
                  </a:txBody>
                  <a:tcPr/>
                </a:tc>
                <a:tc>
                  <a:txBody>
                    <a:bodyPr/>
                    <a:lstStyle/>
                    <a:p>
                      <a:r>
                        <a:rPr lang="en-US" sz="1000"/>
                        <a:t>3</a:t>
                      </a:r>
                    </a:p>
                  </a:txBody>
                  <a:tcPr/>
                </a:tc>
                <a:tc>
                  <a:txBody>
                    <a:bodyPr/>
                    <a:lstStyle/>
                    <a:p>
                      <a:r>
                        <a:rPr lang="en-US" sz="1000"/>
                        <a:t>2</a:t>
                      </a:r>
                    </a:p>
                  </a:txBody>
                  <a:tcPr/>
                </a:tc>
                <a:tc>
                  <a:txBody>
                    <a:bodyPr/>
                    <a:lstStyle/>
                    <a:p>
                      <a:r>
                        <a:rPr lang="en-US" sz="1000"/>
                        <a:t>9</a:t>
                      </a:r>
                    </a:p>
                  </a:txBody>
                  <a:tcPr/>
                </a:tc>
                <a:tc>
                  <a:txBody>
                    <a:bodyPr/>
                    <a:lstStyle/>
                    <a:p>
                      <a:r>
                        <a:rPr lang="en-US" sz="1000"/>
                        <a:t>6848</a:t>
                      </a:r>
                    </a:p>
                  </a:txBody>
                  <a:tcPr/>
                </a:tc>
                <a:tc>
                  <a:txBody>
                    <a:bodyPr/>
                    <a:lstStyle/>
                    <a:p>
                      <a:r>
                        <a:rPr lang="en-US" sz="1000"/>
                        <a:t>351</a:t>
                      </a:r>
                    </a:p>
                  </a:txBody>
                  <a:tcPr/>
                </a:tc>
                <a:tc>
                  <a:txBody>
                    <a:bodyPr/>
                    <a:lstStyle/>
                    <a:p>
                      <a:r>
                        <a:rPr lang="en-US" sz="1000"/>
                        <a:t>2.0270 %</a:t>
                      </a:r>
                    </a:p>
                  </a:txBody>
                  <a:tcPr/>
                </a:tc>
                <a:extLst>
                  <a:ext uri="{0D108BD9-81ED-4DB2-BD59-A6C34878D82A}">
                    <a16:rowId xmlns:a16="http://schemas.microsoft.com/office/drawing/2014/main" val="1340877697"/>
                  </a:ext>
                </a:extLst>
              </a:tr>
            </a:tbl>
          </a:graphicData>
        </a:graphic>
      </p:graphicFrame>
      <p:sp>
        <p:nvSpPr>
          <p:cNvPr id="4" name="Text Placeholder 3">
            <a:extLst>
              <a:ext uri="{FF2B5EF4-FFF2-40B4-BE49-F238E27FC236}">
                <a16:creationId xmlns:a16="http://schemas.microsoft.com/office/drawing/2014/main" id="{E5F8A537-6EF8-4939-8CB0-1E8727401C6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52057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8FB85-274F-4C95-AB41-4F7029BB703F}"/>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7A127256-CFBD-4901-84FA-976682EEB870}"/>
              </a:ext>
            </a:extLst>
          </p:cNvPr>
          <p:cNvGraphicFramePr>
            <a:graphicFrameLocks noGrp="1"/>
          </p:cNvGraphicFramePr>
          <p:nvPr>
            <p:ph type="chart" sz="quarter" idx="13"/>
            <p:extLst>
              <p:ext uri="{D42A27DB-BD31-4B8C-83A1-F6EECF244321}">
                <p14:modId xmlns:p14="http://schemas.microsoft.com/office/powerpoint/2010/main" val="3031032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C3CDEF-7DBC-41FD-A7A9-3FE328DA594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EBA15FA-746A-4AEF-91EB-2F7B2D269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1844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E6C22-2C3E-4539-A4B9-51E85FE26BD2}"/>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E1256606-7628-4A85-A812-D84CF1278DA3}"/>
              </a:ext>
            </a:extLst>
          </p:cNvPr>
          <p:cNvGraphicFramePr>
            <a:graphicFrameLocks noGrp="1"/>
          </p:cNvGraphicFramePr>
          <p:nvPr>
            <p:ph type="chart" sz="quarter" idx="13"/>
            <p:extLst>
              <p:ext uri="{D42A27DB-BD31-4B8C-83A1-F6EECF244321}">
                <p14:modId xmlns:p14="http://schemas.microsoft.com/office/powerpoint/2010/main" val="1501359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D63BDB-D67A-41B7-8E51-A02FCDA5435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A8116E33-212F-4684-BBB3-D2F5525A4D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463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945A6-907A-4A14-BDB1-ABC69FF6A605}"/>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DB735789-DC7E-4CCE-828F-06CCAAB23407}"/>
              </a:ext>
            </a:extLst>
          </p:cNvPr>
          <p:cNvGraphicFramePr>
            <a:graphicFrameLocks noGrp="1"/>
          </p:cNvGraphicFramePr>
          <p:nvPr>
            <p:ph type="chart" sz="quarter" idx="13"/>
            <p:extLst>
              <p:ext uri="{D42A27DB-BD31-4B8C-83A1-F6EECF244321}">
                <p14:modId xmlns:p14="http://schemas.microsoft.com/office/powerpoint/2010/main" val="3871786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8F8E4-7788-4F4C-B7FE-7E03361918D6}"/>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D20AE25-4044-433D-8E43-EC74A92F42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473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B7BFB-23D9-4760-8607-CE36AD50DA0E}"/>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8D1CF8C4-33E8-4177-9C48-1F7408485125}"/>
              </a:ext>
            </a:extLst>
          </p:cNvPr>
          <p:cNvGraphicFramePr>
            <a:graphicFrameLocks noGrp="1"/>
          </p:cNvGraphicFramePr>
          <p:nvPr>
            <p:ph type="chart" sz="quarter" idx="13"/>
            <p:extLst>
              <p:ext uri="{D42A27DB-BD31-4B8C-83A1-F6EECF244321}">
                <p14:modId xmlns:p14="http://schemas.microsoft.com/office/powerpoint/2010/main" val="2758232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59163-58CA-4419-80B8-C38818572F0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468F4F9-EEAE-41BB-ABFC-A936C43FBB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307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5B97-F23C-449B-981A-86EF42FB9BFF}"/>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8ADC9999-AF6E-487D-80F4-98C9D194BB58}"/>
              </a:ext>
            </a:extLst>
          </p:cNvPr>
          <p:cNvGraphicFramePr>
            <a:graphicFrameLocks noGrp="1"/>
          </p:cNvGraphicFramePr>
          <p:nvPr>
            <p:ph type="chart" sz="quarter" idx="13"/>
            <p:extLst>
              <p:ext uri="{D42A27DB-BD31-4B8C-83A1-F6EECF244321}">
                <p14:modId xmlns:p14="http://schemas.microsoft.com/office/powerpoint/2010/main" val="1377648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182C3-FBF6-49FA-B18A-065753BF9E2D}"/>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D33C450-FDC0-4E4A-B642-AE40FE0D81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2644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0E9E-DF7A-4FE2-8CB7-B07904253329}"/>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AB77AE4B-9667-42BB-A4F6-37C038F63D24}"/>
              </a:ext>
            </a:extLst>
          </p:cNvPr>
          <p:cNvGraphicFramePr>
            <a:graphicFrameLocks noGrp="1"/>
          </p:cNvGraphicFramePr>
          <p:nvPr>
            <p:ph type="chart" sz="quarter" idx="13"/>
            <p:extLst>
              <p:ext uri="{D42A27DB-BD31-4B8C-83A1-F6EECF244321}">
                <p14:modId xmlns:p14="http://schemas.microsoft.com/office/powerpoint/2010/main" val="2014448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6C041F-7527-4BA7-8C00-19A122BB5DA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4DC8CB2-CCC6-4FEE-93BE-8D0D3520F6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316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CD78D-D34A-41E9-888D-DD267B6D69D5}"/>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2631CC7B-0709-4885-8ABC-6ACDFE0EC390}"/>
              </a:ext>
            </a:extLst>
          </p:cNvPr>
          <p:cNvGraphicFramePr>
            <a:graphicFrameLocks noGrp="1"/>
          </p:cNvGraphicFramePr>
          <p:nvPr>
            <p:ph type="chart" sz="quarter" idx="13"/>
            <p:extLst>
              <p:ext uri="{D42A27DB-BD31-4B8C-83A1-F6EECF244321}">
                <p14:modId xmlns:p14="http://schemas.microsoft.com/office/powerpoint/2010/main" val="424042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DEE77-60DF-4AAB-AF9D-ABD6D8A377EC}"/>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A8A39DE3-B6F0-4AF5-9214-9D0CA56FDD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071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D4AD-4560-4940-8690-CF9AA94111D1}"/>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AF8F0625-2EB4-4A5B-9A8A-5042CAEDB0B6}"/>
              </a:ext>
            </a:extLst>
          </p:cNvPr>
          <p:cNvGraphicFramePr>
            <a:graphicFrameLocks noGrp="1"/>
          </p:cNvGraphicFramePr>
          <p:nvPr>
            <p:ph type="chart" sz="quarter" idx="13"/>
            <p:extLst>
              <p:ext uri="{D42A27DB-BD31-4B8C-83A1-F6EECF244321}">
                <p14:modId xmlns:p14="http://schemas.microsoft.com/office/powerpoint/2010/main" val="1303358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67C639-001F-4937-965B-4D95EF7864A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02B93995-97BE-447C-BCE4-4863E7186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9137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FE18C-2608-49C5-85AB-F1B12265C391}"/>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FFF959BE-C8C6-477B-A0E2-DD6BD463FA87}"/>
              </a:ext>
            </a:extLst>
          </p:cNvPr>
          <p:cNvGraphicFramePr>
            <a:graphicFrameLocks noGrp="1"/>
          </p:cNvGraphicFramePr>
          <p:nvPr>
            <p:ph type="chart" sz="quarter" idx="13"/>
            <p:extLst>
              <p:ext uri="{D42A27DB-BD31-4B8C-83A1-F6EECF244321}">
                <p14:modId xmlns:p14="http://schemas.microsoft.com/office/powerpoint/2010/main" val="1680650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6CCC43-81E8-4640-A476-E9BEB0838A75}"/>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0DAFF48-383F-4162-84D7-B756640466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1362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4B7EC-8688-40A2-BAA3-4287DA377FF2}"/>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2AD084ED-058C-413F-A70A-FE6E1CA188EC}"/>
              </a:ext>
            </a:extLst>
          </p:cNvPr>
          <p:cNvGraphicFramePr>
            <a:graphicFrameLocks noGrp="1"/>
          </p:cNvGraphicFramePr>
          <p:nvPr>
            <p:ph type="chart" sz="quarter" idx="13"/>
            <p:extLst>
              <p:ext uri="{D42A27DB-BD31-4B8C-83A1-F6EECF244321}">
                <p14:modId xmlns:p14="http://schemas.microsoft.com/office/powerpoint/2010/main" val="986541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1C93D3-79D8-400A-BE51-A8680BCD4195}"/>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DD96569-61D5-45B1-9837-DC1F99707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0757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453DB-C7BA-45AE-A13A-7455390AD26B}"/>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652EDF5B-4037-4BB9-8E67-3780DE5B1888}"/>
              </a:ext>
            </a:extLst>
          </p:cNvPr>
          <p:cNvGraphicFramePr>
            <a:graphicFrameLocks noGrp="1"/>
          </p:cNvGraphicFramePr>
          <p:nvPr>
            <p:ph type="chart" sz="quarter" idx="13"/>
            <p:extLst>
              <p:ext uri="{D42A27DB-BD31-4B8C-83A1-F6EECF244321}">
                <p14:modId xmlns:p14="http://schemas.microsoft.com/office/powerpoint/2010/main" val="2235231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E331B3-E908-4190-AAF0-C88A04D22536}"/>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59AC74B-1272-4ACB-8A7E-508D2839E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235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A2CAC-E341-41FE-8B14-A4B0DE9E21D7}"/>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DBD2F8ED-4F27-4082-9662-ED35BF3CB70B}"/>
              </a:ext>
            </a:extLst>
          </p:cNvPr>
          <p:cNvGraphicFramePr>
            <a:graphicFrameLocks noGrp="1"/>
          </p:cNvGraphicFramePr>
          <p:nvPr>
            <p:ph type="chart" sz="quarter" idx="13"/>
            <p:extLst>
              <p:ext uri="{D42A27DB-BD31-4B8C-83A1-F6EECF244321}">
                <p14:modId xmlns:p14="http://schemas.microsoft.com/office/powerpoint/2010/main" val="1051589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16C6FF-3A32-41D0-9D09-CD8E253B2F2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07E9BF84-C083-4C74-9A8B-E0C634804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53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3D96-2517-49CA-A607-D1CD2E625A4A}"/>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6EE6DF8E-A8C7-4D68-893D-81AE95BB1684}"/>
              </a:ext>
            </a:extLst>
          </p:cNvPr>
          <p:cNvGraphicFramePr>
            <a:graphicFrameLocks noGrp="1"/>
          </p:cNvGraphicFramePr>
          <p:nvPr>
            <p:ph type="tbl" sz="quarter" idx="13"/>
            <p:extLst>
              <p:ext uri="{D42A27DB-BD31-4B8C-83A1-F6EECF244321}">
                <p14:modId xmlns:p14="http://schemas.microsoft.com/office/powerpoint/2010/main" val="1740143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69832167"/>
                    </a:ext>
                  </a:extLst>
                </a:gridCol>
                <a:gridCol w="1399032">
                  <a:extLst>
                    <a:ext uri="{9D8B030D-6E8A-4147-A177-3AD203B41FA5}">
                      <a16:colId xmlns:a16="http://schemas.microsoft.com/office/drawing/2014/main" val="1704295065"/>
                    </a:ext>
                  </a:extLst>
                </a:gridCol>
                <a:gridCol w="1399032">
                  <a:extLst>
                    <a:ext uri="{9D8B030D-6E8A-4147-A177-3AD203B41FA5}">
                      <a16:colId xmlns:a16="http://schemas.microsoft.com/office/drawing/2014/main" val="4279434014"/>
                    </a:ext>
                  </a:extLst>
                </a:gridCol>
                <a:gridCol w="1399032">
                  <a:extLst>
                    <a:ext uri="{9D8B030D-6E8A-4147-A177-3AD203B41FA5}">
                      <a16:colId xmlns:a16="http://schemas.microsoft.com/office/drawing/2014/main" val="4133037947"/>
                    </a:ext>
                  </a:extLst>
                </a:gridCol>
                <a:gridCol w="1399032">
                  <a:extLst>
                    <a:ext uri="{9D8B030D-6E8A-4147-A177-3AD203B41FA5}">
                      <a16:colId xmlns:a16="http://schemas.microsoft.com/office/drawing/2014/main" val="132604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4432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10.903225806452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457.25806451613</a:t>
                      </a:r>
                    </a:p>
                  </a:txBody>
                  <a:tcPr/>
                </a:tc>
                <a:extLst>
                  <a:ext uri="{0D108BD9-81ED-4DB2-BD59-A6C34878D82A}">
                    <a16:rowId xmlns:a16="http://schemas.microsoft.com/office/drawing/2014/main" val="306755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10.903225806452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457.25806451613</a:t>
                      </a:r>
                    </a:p>
                  </a:txBody>
                  <a:tcPr/>
                </a:tc>
                <a:extLst>
                  <a:ext uri="{0D108BD9-81ED-4DB2-BD59-A6C34878D82A}">
                    <a16:rowId xmlns:a16="http://schemas.microsoft.com/office/drawing/2014/main" val="3592450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10.903225806452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457.25806451613</a:t>
                      </a:r>
                    </a:p>
                  </a:txBody>
                  <a:tcPr/>
                </a:tc>
                <a:extLst>
                  <a:ext uri="{0D108BD9-81ED-4DB2-BD59-A6C34878D82A}">
                    <a16:rowId xmlns:a16="http://schemas.microsoft.com/office/drawing/2014/main" val="317836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470.6875</a:t>
                      </a:r>
                    </a:p>
                  </a:txBody>
                  <a:tcPr/>
                </a:tc>
                <a:extLst>
                  <a:ext uri="{0D108BD9-81ED-4DB2-BD59-A6C34878D82A}">
                    <a16:rowId xmlns:a16="http://schemas.microsoft.com/office/drawing/2014/main" val="414823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528.57142857143</a:t>
                      </a:r>
                    </a:p>
                  </a:txBody>
                  <a:tcPr/>
                </a:tc>
                <a:extLst>
                  <a:ext uri="{0D108BD9-81ED-4DB2-BD59-A6C34878D82A}">
                    <a16:rowId xmlns:a16="http://schemas.microsoft.com/office/drawing/2014/main" val="44537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#PromosEspeciales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extLst>
                  <a:ext uri="{0D108BD9-81ED-4DB2-BD59-A6C34878D82A}">
                    <a16:rowId xmlns:a16="http://schemas.microsoft.com/office/drawing/2014/main" val="247680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799.88888888889</a:t>
                      </a:r>
                    </a:p>
                  </a:txBody>
                  <a:tcPr/>
                </a:tc>
                <a:extLst>
                  <a:ext uri="{0D108BD9-81ED-4DB2-BD59-A6C34878D82A}">
                    <a16:rowId xmlns:a16="http://schemas.microsoft.com/office/drawing/2014/main" val="343449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799.88888888889</a:t>
                      </a:r>
                    </a:p>
                  </a:txBody>
                  <a:tcPr/>
                </a:tc>
                <a:extLst>
                  <a:ext uri="{0D108BD9-81ED-4DB2-BD59-A6C34878D82A}">
                    <a16:rowId xmlns:a16="http://schemas.microsoft.com/office/drawing/2014/main" val="281176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279.33333333333</a:t>
                      </a:r>
                    </a:p>
                  </a:txBody>
                  <a:tcPr/>
                </a:tc>
                <a:extLst>
                  <a:ext uri="{0D108BD9-81ED-4DB2-BD59-A6C34878D82A}">
                    <a16:rowId xmlns:a16="http://schemas.microsoft.com/office/drawing/2014/main" val="306538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331.75</a:t>
                      </a:r>
                    </a:p>
                  </a:txBody>
                  <a:tcPr/>
                </a:tc>
                <a:extLst>
                  <a:ext uri="{0D108BD9-81ED-4DB2-BD59-A6C34878D82A}">
                    <a16:rowId xmlns:a16="http://schemas.microsoft.com/office/drawing/2014/main" val="2723841200"/>
                  </a:ext>
                </a:extLst>
              </a:tr>
            </a:tbl>
          </a:graphicData>
        </a:graphic>
      </p:graphicFrame>
      <p:sp>
        <p:nvSpPr>
          <p:cNvPr id="4" name="Text Placeholder 3">
            <a:extLst>
              <a:ext uri="{FF2B5EF4-FFF2-40B4-BE49-F238E27FC236}">
                <a16:creationId xmlns:a16="http://schemas.microsoft.com/office/drawing/2014/main" id="{4E3AFA81-5218-499D-8F5C-4B04E4197B8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25282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5A16-B6E9-4892-ADC4-4571E5529DCE}"/>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61FFC738-7733-457A-869B-D0C6F423C186}"/>
              </a:ext>
            </a:extLst>
          </p:cNvPr>
          <p:cNvGraphicFramePr>
            <a:graphicFrameLocks noGrp="1"/>
          </p:cNvGraphicFramePr>
          <p:nvPr>
            <p:ph type="tbl" sz="quarter" idx="13"/>
            <p:extLst>
              <p:ext uri="{D42A27DB-BD31-4B8C-83A1-F6EECF244321}">
                <p14:modId xmlns:p14="http://schemas.microsoft.com/office/powerpoint/2010/main" val="298287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6284207"/>
                    </a:ext>
                  </a:extLst>
                </a:gridCol>
                <a:gridCol w="1399032">
                  <a:extLst>
                    <a:ext uri="{9D8B030D-6E8A-4147-A177-3AD203B41FA5}">
                      <a16:colId xmlns:a16="http://schemas.microsoft.com/office/drawing/2014/main" val="4212756106"/>
                    </a:ext>
                  </a:extLst>
                </a:gridCol>
                <a:gridCol w="1399032">
                  <a:extLst>
                    <a:ext uri="{9D8B030D-6E8A-4147-A177-3AD203B41FA5}">
                      <a16:colId xmlns:a16="http://schemas.microsoft.com/office/drawing/2014/main" val="1491239933"/>
                    </a:ext>
                  </a:extLst>
                </a:gridCol>
                <a:gridCol w="1399032">
                  <a:extLst>
                    <a:ext uri="{9D8B030D-6E8A-4147-A177-3AD203B41FA5}">
                      <a16:colId xmlns:a16="http://schemas.microsoft.com/office/drawing/2014/main" val="3811810651"/>
                    </a:ext>
                  </a:extLst>
                </a:gridCol>
                <a:gridCol w="1399032">
                  <a:extLst>
                    <a:ext uri="{9D8B030D-6E8A-4147-A177-3AD203B41FA5}">
                      <a16:colId xmlns:a16="http://schemas.microsoft.com/office/drawing/2014/main" val="2128451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052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211885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102016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extLst>
                  <a:ext uri="{0D108BD9-81ED-4DB2-BD59-A6C34878D82A}">
                    <a16:rowId xmlns:a16="http://schemas.microsoft.com/office/drawing/2014/main" val="365690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extLst>
                  <a:ext uri="{0D108BD9-81ED-4DB2-BD59-A6C34878D82A}">
                    <a16:rowId xmlns:a16="http://schemas.microsoft.com/office/drawing/2014/main" val="176237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extLst>
                  <a:ext uri="{0D108BD9-81ED-4DB2-BD59-A6C34878D82A}">
                    <a16:rowId xmlns:a16="http://schemas.microsoft.com/office/drawing/2014/main" val="78705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a:t>
                      </a:r>
                    </a:p>
                  </a:txBody>
                  <a:tcPr/>
                </a:tc>
                <a:extLst>
                  <a:ext uri="{0D108BD9-81ED-4DB2-BD59-A6C34878D82A}">
                    <a16:rowId xmlns:a16="http://schemas.microsoft.com/office/drawing/2014/main" val="16038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a:t>
                      </a:r>
                    </a:p>
                  </a:txBody>
                  <a:tcPr/>
                </a:tc>
                <a:extLst>
                  <a:ext uri="{0D108BD9-81ED-4DB2-BD59-A6C34878D82A}">
                    <a16:rowId xmlns:a16="http://schemas.microsoft.com/office/drawing/2014/main" val="136063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963.75</a:t>
                      </a:r>
                    </a:p>
                  </a:txBody>
                  <a:tcPr/>
                </a:tc>
                <a:extLst>
                  <a:ext uri="{0D108BD9-81ED-4DB2-BD59-A6C34878D82A}">
                    <a16:rowId xmlns:a16="http://schemas.microsoft.com/office/drawing/2014/main" val="237141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a:t>
                      </a:r>
                    </a:p>
                  </a:txBody>
                  <a:tcPr/>
                </a:tc>
                <a:extLst>
                  <a:ext uri="{0D108BD9-81ED-4DB2-BD59-A6C34878D82A}">
                    <a16:rowId xmlns:a16="http://schemas.microsoft.com/office/drawing/2014/main" val="251410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#RayZR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196.75</a:t>
                      </a:r>
                    </a:p>
                  </a:txBody>
                  <a:tcPr/>
                </a:tc>
                <a:extLst>
                  <a:ext uri="{0D108BD9-81ED-4DB2-BD59-A6C34878D82A}">
                    <a16:rowId xmlns:a16="http://schemas.microsoft.com/office/drawing/2014/main" val="4186807121"/>
                  </a:ext>
                </a:extLst>
              </a:tr>
            </a:tbl>
          </a:graphicData>
        </a:graphic>
      </p:graphicFrame>
      <p:sp>
        <p:nvSpPr>
          <p:cNvPr id="4" name="Text Placeholder 3">
            <a:extLst>
              <a:ext uri="{FF2B5EF4-FFF2-40B4-BE49-F238E27FC236}">
                <a16:creationId xmlns:a16="http://schemas.microsoft.com/office/drawing/2014/main" id="{65961367-F390-4F9B-85DE-AF41C1CB4CC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17034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8C696-4846-4175-80CA-877A474EFB04}"/>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3353FF4B-B81A-44C4-99DB-B463BD786CEC}"/>
              </a:ext>
            </a:extLst>
          </p:cNvPr>
          <p:cNvGraphicFramePr>
            <a:graphicFrameLocks noGrp="1"/>
          </p:cNvGraphicFramePr>
          <p:nvPr>
            <p:ph type="tbl" sz="quarter" idx="13"/>
            <p:extLst>
              <p:ext uri="{D42A27DB-BD31-4B8C-83A1-F6EECF244321}">
                <p14:modId xmlns:p14="http://schemas.microsoft.com/office/powerpoint/2010/main" val="3413094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12091467"/>
                    </a:ext>
                  </a:extLst>
                </a:gridCol>
                <a:gridCol w="1399032">
                  <a:extLst>
                    <a:ext uri="{9D8B030D-6E8A-4147-A177-3AD203B41FA5}">
                      <a16:colId xmlns:a16="http://schemas.microsoft.com/office/drawing/2014/main" val="4048618178"/>
                    </a:ext>
                  </a:extLst>
                </a:gridCol>
                <a:gridCol w="1399032">
                  <a:extLst>
                    <a:ext uri="{9D8B030D-6E8A-4147-A177-3AD203B41FA5}">
                      <a16:colId xmlns:a16="http://schemas.microsoft.com/office/drawing/2014/main" val="1056786340"/>
                    </a:ext>
                  </a:extLst>
                </a:gridCol>
                <a:gridCol w="1399032">
                  <a:extLst>
                    <a:ext uri="{9D8B030D-6E8A-4147-A177-3AD203B41FA5}">
                      <a16:colId xmlns:a16="http://schemas.microsoft.com/office/drawing/2014/main" val="3364467105"/>
                    </a:ext>
                  </a:extLst>
                </a:gridCol>
                <a:gridCol w="1399032">
                  <a:extLst>
                    <a:ext uri="{9D8B030D-6E8A-4147-A177-3AD203B41FA5}">
                      <a16:colId xmlns:a16="http://schemas.microsoft.com/office/drawing/2014/main" val="2541302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9427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extLst>
                  <a:ext uri="{0D108BD9-81ED-4DB2-BD59-A6C34878D82A}">
                    <a16:rowId xmlns:a16="http://schemas.microsoft.com/office/drawing/2014/main" val="427673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159.25</a:t>
                      </a:r>
                    </a:p>
                  </a:txBody>
                  <a:tcPr/>
                </a:tc>
                <a:extLst>
                  <a:ext uri="{0D108BD9-81ED-4DB2-BD59-A6C34878D82A}">
                    <a16:rowId xmlns:a16="http://schemas.microsoft.com/office/drawing/2014/main" val="247442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159.25</a:t>
                      </a:r>
                    </a:p>
                  </a:txBody>
                  <a:tcPr/>
                </a:tc>
                <a:extLst>
                  <a:ext uri="{0D108BD9-81ED-4DB2-BD59-A6C34878D82A}">
                    <a16:rowId xmlns:a16="http://schemas.microsoft.com/office/drawing/2014/main" val="311194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#𝐁𝐞𝐧𝐞𝐥𝐥𝐢𝗪𝐞𝐞𝐤</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1024.6666666667</a:t>
                      </a:r>
                    </a:p>
                  </a:txBody>
                  <a:tcPr/>
                </a:tc>
                <a:extLst>
                  <a:ext uri="{0D108BD9-81ED-4DB2-BD59-A6C34878D82A}">
                    <a16:rowId xmlns:a16="http://schemas.microsoft.com/office/drawing/2014/main" val="78791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#encuentro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2377002808"/>
                  </a:ext>
                </a:extLst>
              </a:tr>
            </a:tbl>
          </a:graphicData>
        </a:graphic>
      </p:graphicFrame>
      <p:sp>
        <p:nvSpPr>
          <p:cNvPr id="4" name="Text Placeholder 3">
            <a:extLst>
              <a:ext uri="{FF2B5EF4-FFF2-40B4-BE49-F238E27FC236}">
                <a16:creationId xmlns:a16="http://schemas.microsoft.com/office/drawing/2014/main" id="{CD1D869F-0799-4827-B38F-A5AFE0F9F85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58866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241E3-B65F-40AC-8B50-6B8DC5A9EDCB}"/>
              </a:ext>
            </a:extLst>
          </p:cNvPr>
          <p:cNvSpPr>
            <a:spLocks noGrp="1"/>
          </p:cNvSpPr>
          <p:nvPr>
            <p:ph type="title"/>
          </p:nvPr>
        </p:nvSpPr>
        <p:spPr/>
        <p:txBody>
          <a:bodyPr/>
          <a:lstStyle/>
          <a:p>
            <a:r>
              <a:rPr lang="en-US"/>
              <a:t>Instagram Posts Table | La Emilia - 1 of 12</a:t>
            </a:r>
          </a:p>
        </p:txBody>
      </p:sp>
      <p:graphicFrame>
        <p:nvGraphicFramePr>
          <p:cNvPr id="5" name="Table Placeholder 4">
            <a:extLst>
              <a:ext uri="{FF2B5EF4-FFF2-40B4-BE49-F238E27FC236}">
                <a16:creationId xmlns:a16="http://schemas.microsoft.com/office/drawing/2014/main" id="{B9CF6892-BCF2-4AF3-A74F-388D7605F388}"/>
              </a:ext>
            </a:extLst>
          </p:cNvPr>
          <p:cNvGraphicFramePr>
            <a:graphicFrameLocks noGrp="1"/>
          </p:cNvGraphicFramePr>
          <p:nvPr>
            <p:ph type="tbl" sz="quarter" idx="13"/>
            <p:extLst>
              <p:ext uri="{D42A27DB-BD31-4B8C-83A1-F6EECF244321}">
                <p14:modId xmlns:p14="http://schemas.microsoft.com/office/powerpoint/2010/main" val="2679502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41217508"/>
                    </a:ext>
                  </a:extLst>
                </a:gridCol>
                <a:gridCol w="987552">
                  <a:extLst>
                    <a:ext uri="{9D8B030D-6E8A-4147-A177-3AD203B41FA5}">
                      <a16:colId xmlns:a16="http://schemas.microsoft.com/office/drawing/2014/main" val="2311230944"/>
                    </a:ext>
                  </a:extLst>
                </a:gridCol>
                <a:gridCol w="987552">
                  <a:extLst>
                    <a:ext uri="{9D8B030D-6E8A-4147-A177-3AD203B41FA5}">
                      <a16:colId xmlns:a16="http://schemas.microsoft.com/office/drawing/2014/main" val="3784012724"/>
                    </a:ext>
                  </a:extLst>
                </a:gridCol>
                <a:gridCol w="987552">
                  <a:extLst>
                    <a:ext uri="{9D8B030D-6E8A-4147-A177-3AD203B41FA5}">
                      <a16:colId xmlns:a16="http://schemas.microsoft.com/office/drawing/2014/main" val="4186018030"/>
                    </a:ext>
                  </a:extLst>
                </a:gridCol>
                <a:gridCol w="987552">
                  <a:extLst>
                    <a:ext uri="{9D8B030D-6E8A-4147-A177-3AD203B41FA5}">
                      <a16:colId xmlns:a16="http://schemas.microsoft.com/office/drawing/2014/main" val="892294072"/>
                    </a:ext>
                  </a:extLst>
                </a:gridCol>
                <a:gridCol w="987552">
                  <a:extLst>
                    <a:ext uri="{9D8B030D-6E8A-4147-A177-3AD203B41FA5}">
                      <a16:colId xmlns:a16="http://schemas.microsoft.com/office/drawing/2014/main" val="354951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103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- 2021-02-25 14:00:42</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447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- 2021-02-09 11:14:38</a:t>
                      </a:r>
                      <a:r>
                        <a:rPr kumimoji="0" lang="es-ES" sz="1000" b="0" i="0" u="none" strike="noStrike" kern="1200" cap="none" spc="0" normalizeH="0" baseline="0" noProof="0">
                          <a:ln>
                            <a:noFill/>
                          </a:ln>
                          <a:solidFill>
                            <a:prstClr val="black"/>
                          </a:solidFill>
                          <a:effectLst/>
                          <a:uLnTx/>
                          <a:uFillTx/>
                          <a:latin typeface="+mn-lt"/>
                          <a:ea typeface="+mn-ea"/>
                          <a:cs typeface="+mn-cs"/>
                        </a:rPr>
                        <a:t>
 Honda CB400  Fue un modelo icónico fabricado desde 1978 a 1986, sucesor del modelo Dream con un significativo estilo europeo. 
¿Lo conocías?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644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- 2021-02-16 10:02:05</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al campeón de todos los tiempos: Valentino Rossi 💛💛
¡Dejale tu saludos en los comentarios!
#valentinorossi #vr46 #happybirthday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0254780"/>
                  </a:ext>
                </a:extLst>
              </a:tr>
            </a:tbl>
          </a:graphicData>
        </a:graphic>
      </p:graphicFrame>
      <p:sp>
        <p:nvSpPr>
          <p:cNvPr id="4" name="Text Placeholder 3">
            <a:extLst>
              <a:ext uri="{FF2B5EF4-FFF2-40B4-BE49-F238E27FC236}">
                <a16:creationId xmlns:a16="http://schemas.microsoft.com/office/drawing/2014/main" id="{DAA3A25D-5685-471F-911C-ECB7BDEC279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631019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2AB7-0CEC-4C26-9552-0CC8A480EAFE}"/>
              </a:ext>
            </a:extLst>
          </p:cNvPr>
          <p:cNvSpPr>
            <a:spLocks noGrp="1"/>
          </p:cNvSpPr>
          <p:nvPr>
            <p:ph type="title"/>
          </p:nvPr>
        </p:nvSpPr>
        <p:spPr/>
        <p:txBody>
          <a:bodyPr/>
          <a:lstStyle/>
          <a:p>
            <a:r>
              <a:rPr lang="en-US"/>
              <a:t>Instagram Posts Table | La Emilia - 2 of 12</a:t>
            </a:r>
          </a:p>
        </p:txBody>
      </p:sp>
      <p:graphicFrame>
        <p:nvGraphicFramePr>
          <p:cNvPr id="5" name="Table Placeholder 4">
            <a:extLst>
              <a:ext uri="{FF2B5EF4-FFF2-40B4-BE49-F238E27FC236}">
                <a16:creationId xmlns:a16="http://schemas.microsoft.com/office/drawing/2014/main" id="{D3794D6A-FA35-4C52-B008-0E66076FB5AB}"/>
              </a:ext>
            </a:extLst>
          </p:cNvPr>
          <p:cNvGraphicFramePr>
            <a:graphicFrameLocks noGrp="1"/>
          </p:cNvGraphicFramePr>
          <p:nvPr>
            <p:ph type="tbl" sz="quarter" idx="13"/>
            <p:extLst>
              <p:ext uri="{D42A27DB-BD31-4B8C-83A1-F6EECF244321}">
                <p14:modId xmlns:p14="http://schemas.microsoft.com/office/powerpoint/2010/main" val="287206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38691212"/>
                    </a:ext>
                  </a:extLst>
                </a:gridCol>
                <a:gridCol w="987552">
                  <a:extLst>
                    <a:ext uri="{9D8B030D-6E8A-4147-A177-3AD203B41FA5}">
                      <a16:colId xmlns:a16="http://schemas.microsoft.com/office/drawing/2014/main" val="3946126108"/>
                    </a:ext>
                  </a:extLst>
                </a:gridCol>
                <a:gridCol w="987552">
                  <a:extLst>
                    <a:ext uri="{9D8B030D-6E8A-4147-A177-3AD203B41FA5}">
                      <a16:colId xmlns:a16="http://schemas.microsoft.com/office/drawing/2014/main" val="435617745"/>
                    </a:ext>
                  </a:extLst>
                </a:gridCol>
                <a:gridCol w="987552">
                  <a:extLst>
                    <a:ext uri="{9D8B030D-6E8A-4147-A177-3AD203B41FA5}">
                      <a16:colId xmlns:a16="http://schemas.microsoft.com/office/drawing/2014/main" val="2509926962"/>
                    </a:ext>
                  </a:extLst>
                </a:gridCol>
                <a:gridCol w="987552">
                  <a:extLst>
                    <a:ext uri="{9D8B030D-6E8A-4147-A177-3AD203B41FA5}">
                      <a16:colId xmlns:a16="http://schemas.microsoft.com/office/drawing/2014/main" val="3988485972"/>
                    </a:ext>
                  </a:extLst>
                </a:gridCol>
                <a:gridCol w="987552">
                  <a:extLst>
                    <a:ext uri="{9D8B030D-6E8A-4147-A177-3AD203B41FA5}">
                      <a16:colId xmlns:a16="http://schemas.microsoft.com/office/drawing/2014/main" val="2719528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224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- 2021-02-19 10:00:54</a:t>
                      </a:r>
                      <a:r>
                        <a:rPr kumimoji="0" lang="es-ES" sz="1000" b="0" i="0" u="none" strike="noStrike" kern="1200" cap="none" spc="0" normalizeH="0" baseline="0" noProof="0">
                          <a:ln>
                            <a:noFill/>
                          </a:ln>
                          <a:solidFill>
                            <a:prstClr val="black"/>
                          </a:solidFill>
                          <a:effectLst/>
                          <a:uLnTx/>
                          <a:uFillTx/>
                          <a:latin typeface="+mn-lt"/>
                          <a:ea typeface="+mn-ea"/>
                          <a:cs typeface="+mn-cs"/>
                        </a:rPr>
                        <a:t>
 Honda XR150L | Con una combinación de estilo y eficiencia, Honda XR150 está pensada para acompañarte en cualquier ocasión. Este modelo te permite realizar tus recorridos multipropósito con estilo. Viene con un diseño gráfico novedoso, siguiendo la línea de su hermana mayor, la XR190L.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948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- 2021-02-18 19:09:38</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47938650"/>
                  </a:ext>
                </a:extLst>
              </a:tr>
            </a:tbl>
          </a:graphicData>
        </a:graphic>
      </p:graphicFrame>
      <p:sp>
        <p:nvSpPr>
          <p:cNvPr id="4" name="Text Placeholder 3">
            <a:extLst>
              <a:ext uri="{FF2B5EF4-FFF2-40B4-BE49-F238E27FC236}">
                <a16:creationId xmlns:a16="http://schemas.microsoft.com/office/drawing/2014/main" id="{A8792439-DE33-490E-B51C-BDA1EE5124E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312364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B1805-9E1E-40C1-B6B5-57113E29B6EB}"/>
              </a:ext>
            </a:extLst>
          </p:cNvPr>
          <p:cNvSpPr>
            <a:spLocks noGrp="1"/>
          </p:cNvSpPr>
          <p:nvPr>
            <p:ph type="title"/>
          </p:nvPr>
        </p:nvSpPr>
        <p:spPr/>
        <p:txBody>
          <a:bodyPr/>
          <a:lstStyle/>
          <a:p>
            <a:r>
              <a:rPr lang="en-US"/>
              <a:t>Instagram Posts Table | La Emilia - 3 of 12</a:t>
            </a:r>
          </a:p>
        </p:txBody>
      </p:sp>
      <p:graphicFrame>
        <p:nvGraphicFramePr>
          <p:cNvPr id="5" name="Table Placeholder 4">
            <a:extLst>
              <a:ext uri="{FF2B5EF4-FFF2-40B4-BE49-F238E27FC236}">
                <a16:creationId xmlns:a16="http://schemas.microsoft.com/office/drawing/2014/main" id="{F20A086F-6E42-4B59-9A76-30C7E16F03A4}"/>
              </a:ext>
            </a:extLst>
          </p:cNvPr>
          <p:cNvGraphicFramePr>
            <a:graphicFrameLocks noGrp="1"/>
          </p:cNvGraphicFramePr>
          <p:nvPr>
            <p:ph type="tbl" sz="quarter" idx="13"/>
            <p:extLst>
              <p:ext uri="{D42A27DB-BD31-4B8C-83A1-F6EECF244321}">
                <p14:modId xmlns:p14="http://schemas.microsoft.com/office/powerpoint/2010/main" val="1237581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9197664"/>
                    </a:ext>
                  </a:extLst>
                </a:gridCol>
                <a:gridCol w="987552">
                  <a:extLst>
                    <a:ext uri="{9D8B030D-6E8A-4147-A177-3AD203B41FA5}">
                      <a16:colId xmlns:a16="http://schemas.microsoft.com/office/drawing/2014/main" val="4147597037"/>
                    </a:ext>
                  </a:extLst>
                </a:gridCol>
                <a:gridCol w="987552">
                  <a:extLst>
                    <a:ext uri="{9D8B030D-6E8A-4147-A177-3AD203B41FA5}">
                      <a16:colId xmlns:a16="http://schemas.microsoft.com/office/drawing/2014/main" val="128110970"/>
                    </a:ext>
                  </a:extLst>
                </a:gridCol>
                <a:gridCol w="987552">
                  <a:extLst>
                    <a:ext uri="{9D8B030D-6E8A-4147-A177-3AD203B41FA5}">
                      <a16:colId xmlns:a16="http://schemas.microsoft.com/office/drawing/2014/main" val="1453471127"/>
                    </a:ext>
                  </a:extLst>
                </a:gridCol>
                <a:gridCol w="987552">
                  <a:extLst>
                    <a:ext uri="{9D8B030D-6E8A-4147-A177-3AD203B41FA5}">
                      <a16:colId xmlns:a16="http://schemas.microsoft.com/office/drawing/2014/main" val="174299206"/>
                    </a:ext>
                  </a:extLst>
                </a:gridCol>
                <a:gridCol w="987552">
                  <a:extLst>
                    <a:ext uri="{9D8B030D-6E8A-4147-A177-3AD203B41FA5}">
                      <a16:colId xmlns:a16="http://schemas.microsoft.com/office/drawing/2014/main" val="344814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399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- 2021-02-26 10:00:51</a:t>
                      </a:r>
                      <a:r>
                        <a:rPr kumimoji="0" lang="es-ES" sz="1000" b="0" i="0" u="none" strike="noStrike" kern="1200" cap="none" spc="0" normalizeH="0" baseline="0" noProof="0">
                          <a:ln>
                            <a:noFill/>
                          </a:ln>
                          <a:solidFill>
                            <a:prstClr val="black"/>
                          </a:solidFill>
                          <a:effectLst/>
                          <a:uLnTx/>
                          <a:uFillTx/>
                          <a:latin typeface="+mn-lt"/>
                          <a:ea typeface="+mn-ea"/>
                          <a:cs typeface="+mn-cs"/>
                        </a:rPr>
                        <a:t>
 Nueva Honda GLH150, una moto fiel, fuerte, con una gran maniobrabilidad y rendimiento. No esperes más, acercate a tu concesionario más cercano y hacete la gauchada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7772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- 2021-02-26 10:26:13</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6518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- 2021-02-20 10:00:33</a:t>
                      </a:r>
                      <a:r>
                        <a:rPr kumimoji="0" lang="es-ES" sz="1000" b="0" i="0" u="none" strike="noStrike" kern="1200" cap="none" spc="0" normalizeH="0" baseline="0" noProof="0">
                          <a:ln>
                            <a:noFill/>
                          </a:ln>
                          <a:solidFill>
                            <a:prstClr val="black"/>
                          </a:solidFill>
                          <a:effectLst/>
                          <a:uLnTx/>
                          <a:uFillTx/>
                          <a:latin typeface="+mn-lt"/>
                          <a:ea typeface="+mn-ea"/>
                          <a:cs typeface="+mn-cs"/>
                        </a:rPr>
                        <a:t>
 XR150 es una motocicleta diseñada para vivir al extremo, ideal para tu rutina semanal en la ciudad y excelente compañera para tus recorridos off 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4832014"/>
                  </a:ext>
                </a:extLst>
              </a:tr>
            </a:tbl>
          </a:graphicData>
        </a:graphic>
      </p:graphicFrame>
      <p:sp>
        <p:nvSpPr>
          <p:cNvPr id="4" name="Text Placeholder 3">
            <a:extLst>
              <a:ext uri="{FF2B5EF4-FFF2-40B4-BE49-F238E27FC236}">
                <a16:creationId xmlns:a16="http://schemas.microsoft.com/office/drawing/2014/main" id="{4B7135F1-8E51-4862-B8DD-5B07E2A409E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288654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F3FDD-772A-4188-88D8-18A464D81363}"/>
              </a:ext>
            </a:extLst>
          </p:cNvPr>
          <p:cNvSpPr>
            <a:spLocks noGrp="1"/>
          </p:cNvSpPr>
          <p:nvPr>
            <p:ph type="title"/>
          </p:nvPr>
        </p:nvSpPr>
        <p:spPr/>
        <p:txBody>
          <a:bodyPr/>
          <a:lstStyle/>
          <a:p>
            <a:r>
              <a:rPr lang="en-US"/>
              <a:t>Instagram Posts Table | La Emilia - 4 of 12</a:t>
            </a:r>
          </a:p>
        </p:txBody>
      </p:sp>
      <p:graphicFrame>
        <p:nvGraphicFramePr>
          <p:cNvPr id="5" name="Table Placeholder 4">
            <a:extLst>
              <a:ext uri="{FF2B5EF4-FFF2-40B4-BE49-F238E27FC236}">
                <a16:creationId xmlns:a16="http://schemas.microsoft.com/office/drawing/2014/main" id="{284757D0-B24B-4E97-BB7D-61D1FDE0E850}"/>
              </a:ext>
            </a:extLst>
          </p:cNvPr>
          <p:cNvGraphicFramePr>
            <a:graphicFrameLocks noGrp="1"/>
          </p:cNvGraphicFramePr>
          <p:nvPr>
            <p:ph type="tbl" sz="quarter" idx="13"/>
            <p:extLst>
              <p:ext uri="{D42A27DB-BD31-4B8C-83A1-F6EECF244321}">
                <p14:modId xmlns:p14="http://schemas.microsoft.com/office/powerpoint/2010/main" val="3391416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62343191"/>
                    </a:ext>
                  </a:extLst>
                </a:gridCol>
                <a:gridCol w="987552">
                  <a:extLst>
                    <a:ext uri="{9D8B030D-6E8A-4147-A177-3AD203B41FA5}">
                      <a16:colId xmlns:a16="http://schemas.microsoft.com/office/drawing/2014/main" val="1371929442"/>
                    </a:ext>
                  </a:extLst>
                </a:gridCol>
                <a:gridCol w="987552">
                  <a:extLst>
                    <a:ext uri="{9D8B030D-6E8A-4147-A177-3AD203B41FA5}">
                      <a16:colId xmlns:a16="http://schemas.microsoft.com/office/drawing/2014/main" val="1445089313"/>
                    </a:ext>
                  </a:extLst>
                </a:gridCol>
                <a:gridCol w="987552">
                  <a:extLst>
                    <a:ext uri="{9D8B030D-6E8A-4147-A177-3AD203B41FA5}">
                      <a16:colId xmlns:a16="http://schemas.microsoft.com/office/drawing/2014/main" val="2168334399"/>
                    </a:ext>
                  </a:extLst>
                </a:gridCol>
                <a:gridCol w="987552">
                  <a:extLst>
                    <a:ext uri="{9D8B030D-6E8A-4147-A177-3AD203B41FA5}">
                      <a16:colId xmlns:a16="http://schemas.microsoft.com/office/drawing/2014/main" val="493771946"/>
                    </a:ext>
                  </a:extLst>
                </a:gridCol>
                <a:gridCol w="987552">
                  <a:extLst>
                    <a:ext uri="{9D8B030D-6E8A-4147-A177-3AD203B41FA5}">
                      <a16:colId xmlns:a16="http://schemas.microsoft.com/office/drawing/2014/main" val="4114317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076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- 2021-02-18 16:01:44</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
.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595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- 2021-02-21 10:00:41</a:t>
                      </a:r>
                      <a:r>
                        <a:rPr kumimoji="0" lang="es-ES" sz="1000" b="0" i="0" u="none" strike="noStrike" kern="1200" cap="none" spc="0" normalizeH="0" baseline="0" noProof="0">
                          <a:ln>
                            <a:noFill/>
                          </a:ln>
                          <a:solidFill>
                            <a:prstClr val="black"/>
                          </a:solidFill>
                          <a:effectLst/>
                          <a:uLnTx/>
                          <a:uFillTx/>
                          <a:latin typeface="+mn-lt"/>
                          <a:ea typeface="+mn-ea"/>
                          <a:cs typeface="+mn-cs"/>
                        </a:rPr>
                        <a:t>
 XR150 es una motocicleta diseñada para vivir al extremo, ideal para tu rutina semanal en la ciudad y excelente compañera para tus recorridos off 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743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- 2021-02-11 10:06:35</a:t>
                      </a:r>
                      <a:r>
                        <a:rPr kumimoji="0" lang="es-ES" sz="1000" b="0" i="0" u="none" strike="noStrike" kern="1200" cap="none" spc="0" normalizeH="0" baseline="0" noProof="0">
                          <a:ln>
                            <a:noFill/>
                          </a:ln>
                          <a:solidFill>
                            <a:prstClr val="black"/>
                          </a:solidFill>
                          <a:effectLst/>
                          <a:uLnTx/>
                          <a:uFillTx/>
                          <a:latin typeface="+mn-lt"/>
                          <a:ea typeface="+mn-ea"/>
                          <a:cs typeface="+mn-cs"/>
                        </a:rPr>
                        <a:t>
 “La más sofisticada motocicleta de fabricación en serie de la Historia”. Esa fue la reacción de los periodistas especializados cuando se subieron por primera vez a una moto japonesa que venía a romper el mercado de la alta cilindrada. Presentada oficialmente en Abril de 1969, durante la feria England Motorcycle Club, la Honda CB750F traía para su época una serie de increíbles innovaciones tecnológicas para una moto de fabricación en serie, y creó un nuevo segmento que vive hasta hoy: Superbikes.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7276499"/>
                  </a:ext>
                </a:extLst>
              </a:tr>
            </a:tbl>
          </a:graphicData>
        </a:graphic>
      </p:graphicFrame>
      <p:sp>
        <p:nvSpPr>
          <p:cNvPr id="4" name="Text Placeholder 3">
            <a:extLst>
              <a:ext uri="{FF2B5EF4-FFF2-40B4-BE49-F238E27FC236}">
                <a16:creationId xmlns:a16="http://schemas.microsoft.com/office/drawing/2014/main" id="{FD5F3FD6-825E-4125-A7CF-D95F6FDE848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52327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58B83-B613-43F6-BB11-3731CF1C07C7}"/>
              </a:ext>
            </a:extLst>
          </p:cNvPr>
          <p:cNvSpPr>
            <a:spLocks noGrp="1"/>
          </p:cNvSpPr>
          <p:nvPr>
            <p:ph type="title"/>
          </p:nvPr>
        </p:nvSpPr>
        <p:spPr/>
        <p:txBody>
          <a:bodyPr/>
          <a:lstStyle/>
          <a:p>
            <a:r>
              <a:rPr lang="en-US"/>
              <a:t>Instagram Posts Table | La Emilia - 5 of 12</a:t>
            </a:r>
          </a:p>
        </p:txBody>
      </p:sp>
      <p:graphicFrame>
        <p:nvGraphicFramePr>
          <p:cNvPr id="5" name="Table Placeholder 4">
            <a:extLst>
              <a:ext uri="{FF2B5EF4-FFF2-40B4-BE49-F238E27FC236}">
                <a16:creationId xmlns:a16="http://schemas.microsoft.com/office/drawing/2014/main" id="{B15AF1AC-D33B-40AA-BC32-255A8DF1EE86}"/>
              </a:ext>
            </a:extLst>
          </p:cNvPr>
          <p:cNvGraphicFramePr>
            <a:graphicFrameLocks noGrp="1"/>
          </p:cNvGraphicFramePr>
          <p:nvPr>
            <p:ph type="tbl" sz="quarter" idx="13"/>
            <p:extLst>
              <p:ext uri="{D42A27DB-BD31-4B8C-83A1-F6EECF244321}">
                <p14:modId xmlns:p14="http://schemas.microsoft.com/office/powerpoint/2010/main" val="1700738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33979075"/>
                    </a:ext>
                  </a:extLst>
                </a:gridCol>
                <a:gridCol w="987552">
                  <a:extLst>
                    <a:ext uri="{9D8B030D-6E8A-4147-A177-3AD203B41FA5}">
                      <a16:colId xmlns:a16="http://schemas.microsoft.com/office/drawing/2014/main" val="3573030779"/>
                    </a:ext>
                  </a:extLst>
                </a:gridCol>
                <a:gridCol w="987552">
                  <a:extLst>
                    <a:ext uri="{9D8B030D-6E8A-4147-A177-3AD203B41FA5}">
                      <a16:colId xmlns:a16="http://schemas.microsoft.com/office/drawing/2014/main" val="3127088196"/>
                    </a:ext>
                  </a:extLst>
                </a:gridCol>
                <a:gridCol w="987552">
                  <a:extLst>
                    <a:ext uri="{9D8B030D-6E8A-4147-A177-3AD203B41FA5}">
                      <a16:colId xmlns:a16="http://schemas.microsoft.com/office/drawing/2014/main" val="1500893905"/>
                    </a:ext>
                  </a:extLst>
                </a:gridCol>
                <a:gridCol w="987552">
                  <a:extLst>
                    <a:ext uri="{9D8B030D-6E8A-4147-A177-3AD203B41FA5}">
                      <a16:colId xmlns:a16="http://schemas.microsoft.com/office/drawing/2014/main" val="2855794086"/>
                    </a:ext>
                  </a:extLst>
                </a:gridCol>
                <a:gridCol w="987552">
                  <a:extLst>
                    <a:ext uri="{9D8B030D-6E8A-4147-A177-3AD203B41FA5}">
                      <a16:colId xmlns:a16="http://schemas.microsoft.com/office/drawing/2014/main" val="570601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318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- 2021-02-14 00:31:55</a:t>
                      </a:r>
                      <a:r>
                        <a:rPr kumimoji="0" lang="en-US" sz="1000" b="0" i="0" u="none" strike="noStrike" kern="1200" cap="none" spc="0" normalizeH="0" baseline="0" noProof="0">
                          <a:ln>
                            <a:noFill/>
                          </a:ln>
                          <a:solidFill>
                            <a:prstClr val="black"/>
                          </a:solidFill>
                          <a:effectLst/>
                          <a:uLnTx/>
                          <a:uFillTx/>
                          <a:latin typeface="+mn-lt"/>
                          <a:ea typeface="+mn-ea"/>
                          <a:cs typeface="+mn-cs"/>
                        </a:rPr>
                        <a:t>
 DIA 1 SABADO 13⁣
⁣
Después de la espera y las ganas de rodar: el reencuentro. ⁣
¡Así fue el primer día de #𝐁𝐞𝐧𝐞𝐥𝐥𝐢𝗪𝐞𝐞𝐤 𝟐𝟎𝟐𝟏!⁣
⁣
Visitamos Valle Grande . Espectacular vista, camino desafiante y una increíble juntada Benellista. ⁣
Además estuvimos con patomorellimotoescuela quien llevó adelante el primer Test Ride  y cerró el día con  una charla sobre Manejo Off Road.⁣
⁣
¡Te mostramos un poco lo que fue!⁣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1673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- 2021-02-10 18:16:26</a:t>
                      </a:r>
                      <a:r>
                        <a:rPr kumimoji="0" lang="es-ES" sz="1000" b="0" i="0" u="none" strike="noStrike" kern="1200" cap="none" spc="0" normalizeH="0" baseline="0" noProof="0">
                          <a:ln>
                            <a:noFill/>
                          </a:ln>
                          <a:solidFill>
                            <a:prstClr val="black"/>
                          </a:solidFill>
                          <a:effectLst/>
                          <a:uLnTx/>
                          <a:uFillTx/>
                          <a:latin typeface="+mn-lt"/>
                          <a:ea typeface="+mn-ea"/>
                          <a:cs typeface="+mn-cs"/>
                        </a:rPr>
                        <a:t>
 Actitud y potencia en una misma moto. Viví la experiencia  de la ruta a otro nivel.⁣
⁣
Descubrí #302S de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498405"/>
                  </a:ext>
                </a:extLst>
              </a:tr>
            </a:tbl>
          </a:graphicData>
        </a:graphic>
      </p:graphicFrame>
      <p:sp>
        <p:nvSpPr>
          <p:cNvPr id="4" name="Text Placeholder 3">
            <a:extLst>
              <a:ext uri="{FF2B5EF4-FFF2-40B4-BE49-F238E27FC236}">
                <a16:creationId xmlns:a16="http://schemas.microsoft.com/office/drawing/2014/main" id="{20A4A652-265A-487F-8E44-10FDBA31D34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83876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10AAB-9C06-4815-A670-BA72C87E5BC1}"/>
              </a:ext>
            </a:extLst>
          </p:cNvPr>
          <p:cNvSpPr>
            <a:spLocks noGrp="1"/>
          </p:cNvSpPr>
          <p:nvPr>
            <p:ph type="title"/>
          </p:nvPr>
        </p:nvSpPr>
        <p:spPr/>
        <p:txBody>
          <a:bodyPr/>
          <a:lstStyle/>
          <a:p>
            <a:r>
              <a:rPr lang="en-US"/>
              <a:t>Instagram Posts Table | La Emilia - 6 of 12</a:t>
            </a:r>
          </a:p>
        </p:txBody>
      </p:sp>
      <p:graphicFrame>
        <p:nvGraphicFramePr>
          <p:cNvPr id="5" name="Table Placeholder 4">
            <a:extLst>
              <a:ext uri="{FF2B5EF4-FFF2-40B4-BE49-F238E27FC236}">
                <a16:creationId xmlns:a16="http://schemas.microsoft.com/office/drawing/2014/main" id="{ADAEF01A-A14F-490D-9ACC-7B42A82B6773}"/>
              </a:ext>
            </a:extLst>
          </p:cNvPr>
          <p:cNvGraphicFramePr>
            <a:graphicFrameLocks noGrp="1"/>
          </p:cNvGraphicFramePr>
          <p:nvPr>
            <p:ph type="tbl" sz="quarter" idx="13"/>
            <p:extLst>
              <p:ext uri="{D42A27DB-BD31-4B8C-83A1-F6EECF244321}">
                <p14:modId xmlns:p14="http://schemas.microsoft.com/office/powerpoint/2010/main" val="2310562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09180005"/>
                    </a:ext>
                  </a:extLst>
                </a:gridCol>
                <a:gridCol w="987552">
                  <a:extLst>
                    <a:ext uri="{9D8B030D-6E8A-4147-A177-3AD203B41FA5}">
                      <a16:colId xmlns:a16="http://schemas.microsoft.com/office/drawing/2014/main" val="3084114414"/>
                    </a:ext>
                  </a:extLst>
                </a:gridCol>
                <a:gridCol w="987552">
                  <a:extLst>
                    <a:ext uri="{9D8B030D-6E8A-4147-A177-3AD203B41FA5}">
                      <a16:colId xmlns:a16="http://schemas.microsoft.com/office/drawing/2014/main" val="334017371"/>
                    </a:ext>
                  </a:extLst>
                </a:gridCol>
                <a:gridCol w="987552">
                  <a:extLst>
                    <a:ext uri="{9D8B030D-6E8A-4147-A177-3AD203B41FA5}">
                      <a16:colId xmlns:a16="http://schemas.microsoft.com/office/drawing/2014/main" val="1927904105"/>
                    </a:ext>
                  </a:extLst>
                </a:gridCol>
                <a:gridCol w="987552">
                  <a:extLst>
                    <a:ext uri="{9D8B030D-6E8A-4147-A177-3AD203B41FA5}">
                      <a16:colId xmlns:a16="http://schemas.microsoft.com/office/drawing/2014/main" val="4260334223"/>
                    </a:ext>
                  </a:extLst>
                </a:gridCol>
                <a:gridCol w="987552">
                  <a:extLst>
                    <a:ext uri="{9D8B030D-6E8A-4147-A177-3AD203B41FA5}">
                      <a16:colId xmlns:a16="http://schemas.microsoft.com/office/drawing/2014/main" val="416000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200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- 2021-02-15 08:31:14</a:t>
                      </a:r>
                      <a:r>
                        <a:rPr kumimoji="0" lang="en-US" sz="1000" b="0" i="0" u="none" strike="noStrike" kern="1200" cap="none" spc="0" normalizeH="0" baseline="0" noProof="0">
                          <a:ln>
                            <a:noFill/>
                          </a:ln>
                          <a:solidFill>
                            <a:prstClr val="black"/>
                          </a:solidFill>
                          <a:effectLst/>
                          <a:uLnTx/>
                          <a:uFillTx/>
                          <a:latin typeface="+mn-lt"/>
                          <a:ea typeface="+mn-ea"/>
                          <a:cs typeface="+mn-cs"/>
                        </a:rPr>
                        <a:t>
 #𝐁𝐞𝐧𝐞𝐥𝐥𝐢𝗪𝐞𝐞𝐤 𝟐𝟎𝟐𝟏
Caravana Benellista a Los Reyunos. 
Increíble travesía y paisajes. 
¡Mirá el video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8776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- 2021-02-05 20:00:35</a:t>
                      </a:r>
                      <a:r>
                        <a:rPr kumimoji="0" lang="es-ES" sz="1000" b="0" i="0" u="none" strike="noStrike" kern="1200" cap="none" spc="0" normalizeH="0" baseline="0" noProof="0">
                          <a:ln>
                            <a:noFill/>
                          </a:ln>
                          <a:solidFill>
                            <a:prstClr val="black"/>
                          </a:solidFill>
                          <a:effectLst/>
                          <a:uLnTx/>
                          <a:uFillTx/>
                          <a:latin typeface="+mn-lt"/>
                          <a:ea typeface="+mn-ea"/>
                          <a:cs typeface="+mn-cs"/>
                        </a:rPr>
                        <a:t>
 Te gusta destacarte a donde vayas? La #302S es la compañera perfecta para tus rutas, combinando estilo y personalidad en su color verde lima.
#Benelli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760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- 2021-02-14 12:28:04</a:t>
                      </a:r>
                      <a:r>
                        <a:rPr kumimoji="0" lang="es-ES" sz="1000" b="0" i="0" u="none" strike="noStrike" kern="1200" cap="none" spc="0" normalizeH="0" baseline="0" noProof="0">
                          <a:ln>
                            <a:noFill/>
                          </a:ln>
                          <a:solidFill>
                            <a:prstClr val="black"/>
                          </a:solidFill>
                          <a:effectLst/>
                          <a:uLnTx/>
                          <a:uFillTx/>
                          <a:latin typeface="+mn-lt"/>
                          <a:ea typeface="+mn-ea"/>
                          <a:cs typeface="+mn-cs"/>
                        </a:rPr>
                        <a:t>
 -¿Estás enamorado de tu Honda? 
-¿Cómo te diste cuenta? 
Feliz día de #sanvalentin a todos los que el amor de su Honda, les dejo una huella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3747888"/>
                  </a:ext>
                </a:extLst>
              </a:tr>
            </a:tbl>
          </a:graphicData>
        </a:graphic>
      </p:graphicFrame>
      <p:sp>
        <p:nvSpPr>
          <p:cNvPr id="4" name="Text Placeholder 3">
            <a:extLst>
              <a:ext uri="{FF2B5EF4-FFF2-40B4-BE49-F238E27FC236}">
                <a16:creationId xmlns:a16="http://schemas.microsoft.com/office/drawing/2014/main" id="{E320A863-544F-4AAF-B117-4A4A17C4331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53109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8AAC0-1EA9-449B-AB1D-D8D30B9F7FF2}"/>
              </a:ext>
            </a:extLst>
          </p:cNvPr>
          <p:cNvSpPr>
            <a:spLocks noGrp="1"/>
          </p:cNvSpPr>
          <p:nvPr>
            <p:ph type="title"/>
          </p:nvPr>
        </p:nvSpPr>
        <p:spPr/>
        <p:txBody>
          <a:bodyPr/>
          <a:lstStyle/>
          <a:p>
            <a:r>
              <a:rPr lang="en-US"/>
              <a:t>Instagram Posts Table | La Emilia - 7 of 12</a:t>
            </a:r>
          </a:p>
        </p:txBody>
      </p:sp>
      <p:graphicFrame>
        <p:nvGraphicFramePr>
          <p:cNvPr id="5" name="Table Placeholder 4">
            <a:extLst>
              <a:ext uri="{FF2B5EF4-FFF2-40B4-BE49-F238E27FC236}">
                <a16:creationId xmlns:a16="http://schemas.microsoft.com/office/drawing/2014/main" id="{8215C44A-9B37-4E42-818B-A673B91B9C1D}"/>
              </a:ext>
            </a:extLst>
          </p:cNvPr>
          <p:cNvGraphicFramePr>
            <a:graphicFrameLocks noGrp="1"/>
          </p:cNvGraphicFramePr>
          <p:nvPr>
            <p:ph type="tbl" sz="quarter" idx="13"/>
            <p:extLst>
              <p:ext uri="{D42A27DB-BD31-4B8C-83A1-F6EECF244321}">
                <p14:modId xmlns:p14="http://schemas.microsoft.com/office/powerpoint/2010/main" val="141564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34049024"/>
                    </a:ext>
                  </a:extLst>
                </a:gridCol>
                <a:gridCol w="987552">
                  <a:extLst>
                    <a:ext uri="{9D8B030D-6E8A-4147-A177-3AD203B41FA5}">
                      <a16:colId xmlns:a16="http://schemas.microsoft.com/office/drawing/2014/main" val="605161032"/>
                    </a:ext>
                  </a:extLst>
                </a:gridCol>
                <a:gridCol w="987552">
                  <a:extLst>
                    <a:ext uri="{9D8B030D-6E8A-4147-A177-3AD203B41FA5}">
                      <a16:colId xmlns:a16="http://schemas.microsoft.com/office/drawing/2014/main" val="4206532542"/>
                    </a:ext>
                  </a:extLst>
                </a:gridCol>
                <a:gridCol w="987552">
                  <a:extLst>
                    <a:ext uri="{9D8B030D-6E8A-4147-A177-3AD203B41FA5}">
                      <a16:colId xmlns:a16="http://schemas.microsoft.com/office/drawing/2014/main" val="1049385998"/>
                    </a:ext>
                  </a:extLst>
                </a:gridCol>
                <a:gridCol w="987552">
                  <a:extLst>
                    <a:ext uri="{9D8B030D-6E8A-4147-A177-3AD203B41FA5}">
                      <a16:colId xmlns:a16="http://schemas.microsoft.com/office/drawing/2014/main" val="4247664733"/>
                    </a:ext>
                  </a:extLst>
                </a:gridCol>
                <a:gridCol w="987552">
                  <a:extLst>
                    <a:ext uri="{9D8B030D-6E8A-4147-A177-3AD203B41FA5}">
                      <a16:colId xmlns:a16="http://schemas.microsoft.com/office/drawing/2014/main" val="383980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53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- 2021-02-09 16:00:33</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2134182"/>
                  </a:ext>
                </a:extLst>
              </a:tr>
            </a:tbl>
          </a:graphicData>
        </a:graphic>
      </p:graphicFrame>
      <p:sp>
        <p:nvSpPr>
          <p:cNvPr id="4" name="Text Placeholder 3">
            <a:extLst>
              <a:ext uri="{FF2B5EF4-FFF2-40B4-BE49-F238E27FC236}">
                <a16:creationId xmlns:a16="http://schemas.microsoft.com/office/drawing/2014/main" id="{DA053868-3354-4CBC-AF31-0C45E221721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43237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AB19-E010-4656-908B-FB8B2CDDDF47}"/>
              </a:ext>
            </a:extLst>
          </p:cNvPr>
          <p:cNvSpPr>
            <a:spLocks noGrp="1"/>
          </p:cNvSpPr>
          <p:nvPr>
            <p:ph type="title"/>
          </p:nvPr>
        </p:nvSpPr>
        <p:spPr/>
        <p:txBody>
          <a:bodyPr/>
          <a:lstStyle/>
          <a:p>
            <a:r>
              <a:rPr lang="en-US"/>
              <a:t>Instagram Posts Table | La Emilia - 8 of 12</a:t>
            </a:r>
          </a:p>
        </p:txBody>
      </p:sp>
      <p:graphicFrame>
        <p:nvGraphicFramePr>
          <p:cNvPr id="5" name="Table Placeholder 4">
            <a:extLst>
              <a:ext uri="{FF2B5EF4-FFF2-40B4-BE49-F238E27FC236}">
                <a16:creationId xmlns:a16="http://schemas.microsoft.com/office/drawing/2014/main" id="{6CDF4B71-AEED-4796-9496-C988DDDC28BD}"/>
              </a:ext>
            </a:extLst>
          </p:cNvPr>
          <p:cNvGraphicFramePr>
            <a:graphicFrameLocks noGrp="1"/>
          </p:cNvGraphicFramePr>
          <p:nvPr>
            <p:ph type="tbl" sz="quarter" idx="13"/>
            <p:extLst>
              <p:ext uri="{D42A27DB-BD31-4B8C-83A1-F6EECF244321}">
                <p14:modId xmlns:p14="http://schemas.microsoft.com/office/powerpoint/2010/main" val="2523322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76535265"/>
                    </a:ext>
                  </a:extLst>
                </a:gridCol>
                <a:gridCol w="987552">
                  <a:extLst>
                    <a:ext uri="{9D8B030D-6E8A-4147-A177-3AD203B41FA5}">
                      <a16:colId xmlns:a16="http://schemas.microsoft.com/office/drawing/2014/main" val="1466308319"/>
                    </a:ext>
                  </a:extLst>
                </a:gridCol>
                <a:gridCol w="987552">
                  <a:extLst>
                    <a:ext uri="{9D8B030D-6E8A-4147-A177-3AD203B41FA5}">
                      <a16:colId xmlns:a16="http://schemas.microsoft.com/office/drawing/2014/main" val="1513927452"/>
                    </a:ext>
                  </a:extLst>
                </a:gridCol>
                <a:gridCol w="987552">
                  <a:extLst>
                    <a:ext uri="{9D8B030D-6E8A-4147-A177-3AD203B41FA5}">
                      <a16:colId xmlns:a16="http://schemas.microsoft.com/office/drawing/2014/main" val="1192912633"/>
                    </a:ext>
                  </a:extLst>
                </a:gridCol>
                <a:gridCol w="987552">
                  <a:extLst>
                    <a:ext uri="{9D8B030D-6E8A-4147-A177-3AD203B41FA5}">
                      <a16:colId xmlns:a16="http://schemas.microsoft.com/office/drawing/2014/main" val="1668995094"/>
                    </a:ext>
                  </a:extLst>
                </a:gridCol>
                <a:gridCol w="987552">
                  <a:extLst>
                    <a:ext uri="{9D8B030D-6E8A-4147-A177-3AD203B41FA5}">
                      <a16:colId xmlns:a16="http://schemas.microsoft.com/office/drawing/2014/main" val="305659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967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- 2021-02-01 17:34:26</a:t>
                      </a:r>
                      <a:r>
                        <a:rPr kumimoji="0" lang="en-US" sz="1000" b="0" i="0" u="none" strike="noStrike" kern="1200" cap="none" spc="0" normalizeH="0" baseline="0" noProof="0">
                          <a:ln>
                            <a:noFill/>
                          </a:ln>
                          <a:solidFill>
                            <a:prstClr val="black"/>
                          </a:solidFill>
                          <a:effectLst/>
                          <a:uLnTx/>
                          <a:uFillTx/>
                          <a:latin typeface="+mn-lt"/>
                          <a:ea typeface="+mn-ea"/>
                          <a:cs typeface="+mn-cs"/>
                        </a:rPr>
                        <a:t>
 ¡𝐕𝐞𝐧𝐢́ 𝐚 𝐝𝐢𝐬𝐟𝐫𝐮𝐭𝐚𝐫 𝐝𝐞 #𝐁𝐞𝐧𝐞𝐥𝐥𝐢𝗪𝐞𝐞𝐤!⁣
⁣
👉Ganate combustible y hospedaje para vos y una amigo.⁣
⁣
Participar es muuuuy fácil. Sólo tenés que:⁣
✅Darle like a la publicación⁣
✅Etiquetar al amigo que quieras que te acompañe en esta aventura.⁣
¡y listo ya estás participando!⁣
⁣
No tenes excusas para ser parte del evento del año. ⁣
⁣
⁣
⁣
#Benelli #Encuentro⁣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500365"/>
                  </a:ext>
                </a:extLst>
              </a:tr>
            </a:tbl>
          </a:graphicData>
        </a:graphic>
      </p:graphicFrame>
      <p:sp>
        <p:nvSpPr>
          <p:cNvPr id="4" name="Text Placeholder 3">
            <a:extLst>
              <a:ext uri="{FF2B5EF4-FFF2-40B4-BE49-F238E27FC236}">
                <a16:creationId xmlns:a16="http://schemas.microsoft.com/office/drawing/2014/main" id="{20CCC58B-4CF2-4506-A141-34A544DB786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47860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18FBF-7C3F-4A28-8C41-2BA3A90FC9EF}"/>
              </a:ext>
            </a:extLst>
          </p:cNvPr>
          <p:cNvSpPr>
            <a:spLocks noGrp="1"/>
          </p:cNvSpPr>
          <p:nvPr>
            <p:ph type="title"/>
          </p:nvPr>
        </p:nvSpPr>
        <p:spPr/>
        <p:txBody>
          <a:bodyPr/>
          <a:lstStyle/>
          <a:p>
            <a:r>
              <a:rPr lang="en-US"/>
              <a:t>Instagram Posts Table | La Emilia - 9 of 12</a:t>
            </a:r>
          </a:p>
        </p:txBody>
      </p:sp>
      <p:graphicFrame>
        <p:nvGraphicFramePr>
          <p:cNvPr id="5" name="Table Placeholder 4">
            <a:extLst>
              <a:ext uri="{FF2B5EF4-FFF2-40B4-BE49-F238E27FC236}">
                <a16:creationId xmlns:a16="http://schemas.microsoft.com/office/drawing/2014/main" id="{192115F9-2D00-4201-BF16-360062A6FDB3}"/>
              </a:ext>
            </a:extLst>
          </p:cNvPr>
          <p:cNvGraphicFramePr>
            <a:graphicFrameLocks noGrp="1"/>
          </p:cNvGraphicFramePr>
          <p:nvPr>
            <p:ph type="tbl" sz="quarter" idx="13"/>
            <p:extLst>
              <p:ext uri="{D42A27DB-BD31-4B8C-83A1-F6EECF244321}">
                <p14:modId xmlns:p14="http://schemas.microsoft.com/office/powerpoint/2010/main" val="2722294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83452289"/>
                    </a:ext>
                  </a:extLst>
                </a:gridCol>
                <a:gridCol w="987552">
                  <a:extLst>
                    <a:ext uri="{9D8B030D-6E8A-4147-A177-3AD203B41FA5}">
                      <a16:colId xmlns:a16="http://schemas.microsoft.com/office/drawing/2014/main" val="3201286820"/>
                    </a:ext>
                  </a:extLst>
                </a:gridCol>
                <a:gridCol w="987552">
                  <a:extLst>
                    <a:ext uri="{9D8B030D-6E8A-4147-A177-3AD203B41FA5}">
                      <a16:colId xmlns:a16="http://schemas.microsoft.com/office/drawing/2014/main" val="2328563216"/>
                    </a:ext>
                  </a:extLst>
                </a:gridCol>
                <a:gridCol w="987552">
                  <a:extLst>
                    <a:ext uri="{9D8B030D-6E8A-4147-A177-3AD203B41FA5}">
                      <a16:colId xmlns:a16="http://schemas.microsoft.com/office/drawing/2014/main" val="4052354113"/>
                    </a:ext>
                  </a:extLst>
                </a:gridCol>
                <a:gridCol w="987552">
                  <a:extLst>
                    <a:ext uri="{9D8B030D-6E8A-4147-A177-3AD203B41FA5}">
                      <a16:colId xmlns:a16="http://schemas.microsoft.com/office/drawing/2014/main" val="4041692647"/>
                    </a:ext>
                  </a:extLst>
                </a:gridCol>
                <a:gridCol w="987552">
                  <a:extLst>
                    <a:ext uri="{9D8B030D-6E8A-4147-A177-3AD203B41FA5}">
                      <a16:colId xmlns:a16="http://schemas.microsoft.com/office/drawing/2014/main" val="2151834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177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- 2021-02-07 17:05:14</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el lanzamiento del año.
Martes 9 de febrero a las 20 horas #SaveTheDate
Te invitamos a sumarte a nuestro Live. 
Transmisión en vivo por Facebook, YouTube y nuestra web (ver link de la bio).
Bajaj, sabia decisión.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4600320"/>
                  </a:ext>
                </a:extLst>
              </a:tr>
            </a:tbl>
          </a:graphicData>
        </a:graphic>
      </p:graphicFrame>
      <p:sp>
        <p:nvSpPr>
          <p:cNvPr id="4" name="Text Placeholder 3">
            <a:extLst>
              <a:ext uri="{FF2B5EF4-FFF2-40B4-BE49-F238E27FC236}">
                <a16:creationId xmlns:a16="http://schemas.microsoft.com/office/drawing/2014/main" id="{82490B64-C54D-4372-93D8-9E307E9EEF9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82135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22A39-EDED-413F-ACB1-64899CF29CFF}"/>
              </a:ext>
            </a:extLst>
          </p:cNvPr>
          <p:cNvSpPr>
            <a:spLocks noGrp="1"/>
          </p:cNvSpPr>
          <p:nvPr>
            <p:ph type="title"/>
          </p:nvPr>
        </p:nvSpPr>
        <p:spPr/>
        <p:txBody>
          <a:bodyPr/>
          <a:lstStyle/>
          <a:p>
            <a:r>
              <a:rPr lang="en-US"/>
              <a:t>Instagram Posts Table | La Emilia - 10 of 12</a:t>
            </a:r>
          </a:p>
        </p:txBody>
      </p:sp>
      <p:graphicFrame>
        <p:nvGraphicFramePr>
          <p:cNvPr id="5" name="Table Placeholder 4">
            <a:extLst>
              <a:ext uri="{FF2B5EF4-FFF2-40B4-BE49-F238E27FC236}">
                <a16:creationId xmlns:a16="http://schemas.microsoft.com/office/drawing/2014/main" id="{DBCEBDC0-F22A-4972-A35B-F214F5817D9F}"/>
              </a:ext>
            </a:extLst>
          </p:cNvPr>
          <p:cNvGraphicFramePr>
            <a:graphicFrameLocks noGrp="1"/>
          </p:cNvGraphicFramePr>
          <p:nvPr>
            <p:ph type="tbl" sz="quarter" idx="13"/>
            <p:extLst>
              <p:ext uri="{D42A27DB-BD31-4B8C-83A1-F6EECF244321}">
                <p14:modId xmlns:p14="http://schemas.microsoft.com/office/powerpoint/2010/main" val="322077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77576676"/>
                    </a:ext>
                  </a:extLst>
                </a:gridCol>
                <a:gridCol w="987552">
                  <a:extLst>
                    <a:ext uri="{9D8B030D-6E8A-4147-A177-3AD203B41FA5}">
                      <a16:colId xmlns:a16="http://schemas.microsoft.com/office/drawing/2014/main" val="1484990691"/>
                    </a:ext>
                  </a:extLst>
                </a:gridCol>
                <a:gridCol w="987552">
                  <a:extLst>
                    <a:ext uri="{9D8B030D-6E8A-4147-A177-3AD203B41FA5}">
                      <a16:colId xmlns:a16="http://schemas.microsoft.com/office/drawing/2014/main" val="2863029916"/>
                    </a:ext>
                  </a:extLst>
                </a:gridCol>
                <a:gridCol w="987552">
                  <a:extLst>
                    <a:ext uri="{9D8B030D-6E8A-4147-A177-3AD203B41FA5}">
                      <a16:colId xmlns:a16="http://schemas.microsoft.com/office/drawing/2014/main" val="1526126728"/>
                    </a:ext>
                  </a:extLst>
                </a:gridCol>
                <a:gridCol w="987552">
                  <a:extLst>
                    <a:ext uri="{9D8B030D-6E8A-4147-A177-3AD203B41FA5}">
                      <a16:colId xmlns:a16="http://schemas.microsoft.com/office/drawing/2014/main" val="355752740"/>
                    </a:ext>
                  </a:extLst>
                </a:gridCol>
                <a:gridCol w="987552">
                  <a:extLst>
                    <a:ext uri="{9D8B030D-6E8A-4147-A177-3AD203B41FA5}">
                      <a16:colId xmlns:a16="http://schemas.microsoft.com/office/drawing/2014/main" val="3851377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178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- 2021-02-09 23:05:13</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2361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- 2021-02-27 11:44:01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9855878"/>
                  </a:ext>
                </a:extLst>
              </a:tr>
            </a:tbl>
          </a:graphicData>
        </a:graphic>
      </p:graphicFrame>
      <p:sp>
        <p:nvSpPr>
          <p:cNvPr id="4" name="Text Placeholder 3">
            <a:extLst>
              <a:ext uri="{FF2B5EF4-FFF2-40B4-BE49-F238E27FC236}">
                <a16:creationId xmlns:a16="http://schemas.microsoft.com/office/drawing/2014/main" id="{74F9F5AD-F4E4-454E-AFD9-E473C332073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5086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AA25A-69E0-47CC-B79C-7127338646C1}"/>
              </a:ext>
            </a:extLst>
          </p:cNvPr>
          <p:cNvSpPr>
            <a:spLocks noGrp="1"/>
          </p:cNvSpPr>
          <p:nvPr>
            <p:ph type="title"/>
          </p:nvPr>
        </p:nvSpPr>
        <p:spPr/>
        <p:txBody>
          <a:bodyPr/>
          <a:lstStyle/>
          <a:p>
            <a:r>
              <a:rPr lang="en-US"/>
              <a:t>Instagram Posts Table | La Emilia - 11 of 12</a:t>
            </a:r>
          </a:p>
        </p:txBody>
      </p:sp>
      <p:graphicFrame>
        <p:nvGraphicFramePr>
          <p:cNvPr id="5" name="Table Placeholder 4">
            <a:extLst>
              <a:ext uri="{FF2B5EF4-FFF2-40B4-BE49-F238E27FC236}">
                <a16:creationId xmlns:a16="http://schemas.microsoft.com/office/drawing/2014/main" id="{32A9422F-59E9-4676-BCBA-DF017A5D4BF0}"/>
              </a:ext>
            </a:extLst>
          </p:cNvPr>
          <p:cNvGraphicFramePr>
            <a:graphicFrameLocks noGrp="1"/>
          </p:cNvGraphicFramePr>
          <p:nvPr>
            <p:ph type="tbl" sz="quarter" idx="13"/>
            <p:extLst>
              <p:ext uri="{D42A27DB-BD31-4B8C-83A1-F6EECF244321}">
                <p14:modId xmlns:p14="http://schemas.microsoft.com/office/powerpoint/2010/main" val="3301848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37180891"/>
                    </a:ext>
                  </a:extLst>
                </a:gridCol>
                <a:gridCol w="987552">
                  <a:extLst>
                    <a:ext uri="{9D8B030D-6E8A-4147-A177-3AD203B41FA5}">
                      <a16:colId xmlns:a16="http://schemas.microsoft.com/office/drawing/2014/main" val="1288978100"/>
                    </a:ext>
                  </a:extLst>
                </a:gridCol>
                <a:gridCol w="987552">
                  <a:extLst>
                    <a:ext uri="{9D8B030D-6E8A-4147-A177-3AD203B41FA5}">
                      <a16:colId xmlns:a16="http://schemas.microsoft.com/office/drawing/2014/main" val="3630044136"/>
                    </a:ext>
                  </a:extLst>
                </a:gridCol>
                <a:gridCol w="987552">
                  <a:extLst>
                    <a:ext uri="{9D8B030D-6E8A-4147-A177-3AD203B41FA5}">
                      <a16:colId xmlns:a16="http://schemas.microsoft.com/office/drawing/2014/main" val="3462581244"/>
                    </a:ext>
                  </a:extLst>
                </a:gridCol>
                <a:gridCol w="987552">
                  <a:extLst>
                    <a:ext uri="{9D8B030D-6E8A-4147-A177-3AD203B41FA5}">
                      <a16:colId xmlns:a16="http://schemas.microsoft.com/office/drawing/2014/main" val="1778180937"/>
                    </a:ext>
                  </a:extLst>
                </a:gridCol>
                <a:gridCol w="987552">
                  <a:extLst>
                    <a:ext uri="{9D8B030D-6E8A-4147-A177-3AD203B41FA5}">
                      <a16:colId xmlns:a16="http://schemas.microsoft.com/office/drawing/2014/main" val="51229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594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- 2021-02-05 19:04:27</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el lanzamiento del año.
Martes 9 de febrero a las 20 horas #SaveTheDate
Te invitamos a sumarte a nuestro Live. 
Transmisión en vivo por Facebook, YouTube y nuestra web (ver link de la bio).
Bajaj, sabia decisión.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855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- 2021-02-05 16:00:52</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12029642"/>
                  </a:ext>
                </a:extLst>
              </a:tr>
            </a:tbl>
          </a:graphicData>
        </a:graphic>
      </p:graphicFrame>
      <p:sp>
        <p:nvSpPr>
          <p:cNvPr id="4" name="Text Placeholder 3">
            <a:extLst>
              <a:ext uri="{FF2B5EF4-FFF2-40B4-BE49-F238E27FC236}">
                <a16:creationId xmlns:a16="http://schemas.microsoft.com/office/drawing/2014/main" id="{EE3760A6-88B7-4CCE-846B-1B7193130FB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12832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99439-8448-40F1-8E07-98251F996401}"/>
              </a:ext>
            </a:extLst>
          </p:cNvPr>
          <p:cNvSpPr>
            <a:spLocks noGrp="1"/>
          </p:cNvSpPr>
          <p:nvPr>
            <p:ph type="title"/>
          </p:nvPr>
        </p:nvSpPr>
        <p:spPr/>
        <p:txBody>
          <a:bodyPr/>
          <a:lstStyle/>
          <a:p>
            <a:r>
              <a:rPr lang="en-US"/>
              <a:t>Instagram Posts Table | La Emilia - 12 of 12</a:t>
            </a:r>
          </a:p>
        </p:txBody>
      </p:sp>
      <p:graphicFrame>
        <p:nvGraphicFramePr>
          <p:cNvPr id="5" name="Table Placeholder 4">
            <a:extLst>
              <a:ext uri="{FF2B5EF4-FFF2-40B4-BE49-F238E27FC236}">
                <a16:creationId xmlns:a16="http://schemas.microsoft.com/office/drawing/2014/main" id="{CC3707FB-CCE8-49D1-BAAF-50F517475CEA}"/>
              </a:ext>
            </a:extLst>
          </p:cNvPr>
          <p:cNvGraphicFramePr>
            <a:graphicFrameLocks noGrp="1"/>
          </p:cNvGraphicFramePr>
          <p:nvPr>
            <p:ph type="tbl" sz="quarter" idx="13"/>
            <p:extLst>
              <p:ext uri="{D42A27DB-BD31-4B8C-83A1-F6EECF244321}">
                <p14:modId xmlns:p14="http://schemas.microsoft.com/office/powerpoint/2010/main" val="1731948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24174819"/>
                    </a:ext>
                  </a:extLst>
                </a:gridCol>
                <a:gridCol w="987552">
                  <a:extLst>
                    <a:ext uri="{9D8B030D-6E8A-4147-A177-3AD203B41FA5}">
                      <a16:colId xmlns:a16="http://schemas.microsoft.com/office/drawing/2014/main" val="228134796"/>
                    </a:ext>
                  </a:extLst>
                </a:gridCol>
                <a:gridCol w="987552">
                  <a:extLst>
                    <a:ext uri="{9D8B030D-6E8A-4147-A177-3AD203B41FA5}">
                      <a16:colId xmlns:a16="http://schemas.microsoft.com/office/drawing/2014/main" val="618620071"/>
                    </a:ext>
                  </a:extLst>
                </a:gridCol>
                <a:gridCol w="987552">
                  <a:extLst>
                    <a:ext uri="{9D8B030D-6E8A-4147-A177-3AD203B41FA5}">
                      <a16:colId xmlns:a16="http://schemas.microsoft.com/office/drawing/2014/main" val="2375855129"/>
                    </a:ext>
                  </a:extLst>
                </a:gridCol>
                <a:gridCol w="987552">
                  <a:extLst>
                    <a:ext uri="{9D8B030D-6E8A-4147-A177-3AD203B41FA5}">
                      <a16:colId xmlns:a16="http://schemas.microsoft.com/office/drawing/2014/main" val="3312984637"/>
                    </a:ext>
                  </a:extLst>
                </a:gridCol>
                <a:gridCol w="987552">
                  <a:extLst>
                    <a:ext uri="{9D8B030D-6E8A-4147-A177-3AD203B41FA5}">
                      <a16:colId xmlns:a16="http://schemas.microsoft.com/office/drawing/2014/main" val="543377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764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- 2021-02-26 16:22:53</a:t>
                      </a:r>
                      <a:r>
                        <a:rPr kumimoji="0" lang="es-ES" sz="1000" b="0" i="0" u="none" strike="noStrike" kern="1200" cap="none" spc="0" normalizeH="0" baseline="0" noProof="0">
                          <a:ln>
                            <a:noFill/>
                          </a:ln>
                          <a:solidFill>
                            <a:prstClr val="black"/>
                          </a:solidFill>
                          <a:effectLst/>
                          <a:uLnTx/>
                          <a:uFillTx/>
                          <a:latin typeface="+mn-lt"/>
                          <a:ea typeface="+mn-ea"/>
                          <a:cs typeface="+mn-cs"/>
                        </a:rPr>
                        <a:t>
 Este lunes 1 de marzo, el actual subcampeón de MotoGP, Franco Morbidelli, y el nueve veces campeón del mundo, Valentino Rossi, harán su presentación oficial para la temporada 2021 de MotoGP y revelarán los colores de las máquinas Yamaha YZR-M1.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834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- 2021-02-04 19:03:34</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el lanzamiento del año.
Martes 9 de febrero a las 20 horas #SaveTheDate
Te invitamos a sumarte a nuestro Live. 
Transmisión en vivo por Facebook, YouTube y nuestra web (ver link de la bio).
Bajaj, sabia decisión.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1828913"/>
                  </a:ext>
                </a:extLst>
              </a:tr>
            </a:tbl>
          </a:graphicData>
        </a:graphic>
      </p:graphicFrame>
      <p:sp>
        <p:nvSpPr>
          <p:cNvPr id="4" name="Text Placeholder 3">
            <a:extLst>
              <a:ext uri="{FF2B5EF4-FFF2-40B4-BE49-F238E27FC236}">
                <a16:creationId xmlns:a16="http://schemas.microsoft.com/office/drawing/2014/main" id="{A250DB78-1BDE-4F0C-8D0A-8D01E2F1332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898569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1090</Words>
  <Application>Microsoft Office PowerPoint</Application>
  <PresentationFormat>On-screen Show (4:3)</PresentationFormat>
  <Paragraphs>482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12</vt:lpstr>
      <vt:lpstr>Instagram Posts Table | La Emilia - 2 of 12</vt:lpstr>
      <vt:lpstr>Instagram Posts Table | La Emilia - 3 of 12</vt:lpstr>
      <vt:lpstr>Instagram Posts Table | La Emilia - 4 of 12</vt:lpstr>
      <vt:lpstr>Instagram Posts Table | La Emilia - 5 of 12</vt:lpstr>
      <vt:lpstr>Instagram Posts Table | La Emilia - 6 of 12</vt:lpstr>
      <vt:lpstr>Instagram Posts Table | La Emilia - 7 of 12</vt:lpstr>
      <vt:lpstr>Instagram Posts Table | La Emilia - 8 of 12</vt:lpstr>
      <vt:lpstr>Instagram Posts Table | La Emilia - 9 of 12</vt:lpstr>
      <vt:lpstr>Instagram Posts Table | La Emilia - 10 of 12</vt:lpstr>
      <vt:lpstr>Instagram Posts Table | La Emilia - 11 of 12</vt:lpstr>
      <vt:lpstr>Instagram Posts Table | La Emilia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2021-03-01T10:40:02Z</dcterms:created>
  <dcterms:modified xsi:type="dcterms:W3CDTF">2021-03-01T10:41:03Z</dcterms:modified>
</cp:coreProperties>
</file>