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kymcoargentinaoficial</c:v>
                </c:pt>
                <c:pt idx="1">
                  <c:v>symargentina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2760</c:v>
                </c:pt>
                <c:pt idx="1">
                  <c:v>1617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4E-451E-B26F-EB5AB3A8C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58.587000000000003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89.510599999999997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9D-4398-92AD-DB4393E8EF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9D-4398-92AD-DB4393E8E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566648"/>
        <c:axId val="298567304"/>
      </c:radarChart>
      <c:catAx>
        <c:axId val="29856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67304"/>
        <c:crosses val="autoZero"/>
        <c:auto val="1"/>
        <c:lblAlgn val="ctr"/>
        <c:lblOffset val="100"/>
        <c:noMultiLvlLbl val="0"/>
      </c:catAx>
      <c:valAx>
        <c:axId val="29856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6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1569</c:v>
                </c:pt>
                <c:pt idx="1">
                  <c:v>1571</c:v>
                </c:pt>
                <c:pt idx="2">
                  <c:v>1576</c:v>
                </c:pt>
                <c:pt idx="3">
                  <c:v>1581</c:v>
                </c:pt>
                <c:pt idx="4">
                  <c:v>1582</c:v>
                </c:pt>
                <c:pt idx="5">
                  <c:v>1583</c:v>
                </c:pt>
                <c:pt idx="6">
                  <c:v>1584</c:v>
                </c:pt>
                <c:pt idx="7">
                  <c:v>1590</c:v>
                </c:pt>
                <c:pt idx="8">
                  <c:v>1591</c:v>
                </c:pt>
                <c:pt idx="9">
                  <c:v>1594</c:v>
                </c:pt>
                <c:pt idx="10">
                  <c:v>1599</c:v>
                </c:pt>
                <c:pt idx="11">
                  <c:v>1600</c:v>
                </c:pt>
                <c:pt idx="12">
                  <c:v>1605</c:v>
                </c:pt>
                <c:pt idx="13">
                  <c:v>1608</c:v>
                </c:pt>
                <c:pt idx="14">
                  <c:v>1614</c:v>
                </c:pt>
                <c:pt idx="15">
                  <c:v>1617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57-44AE-A925-0904F69D0E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2670</c:v>
                </c:pt>
                <c:pt idx="1">
                  <c:v>2677</c:v>
                </c:pt>
                <c:pt idx="2">
                  <c:v>2683</c:v>
                </c:pt>
                <c:pt idx="3">
                  <c:v>2685</c:v>
                </c:pt>
                <c:pt idx="4">
                  <c:v>2693</c:v>
                </c:pt>
                <c:pt idx="5">
                  <c:v>2698</c:v>
                </c:pt>
                <c:pt idx="6">
                  <c:v>2701</c:v>
                </c:pt>
                <c:pt idx="7">
                  <c:v>2708</c:v>
                </c:pt>
                <c:pt idx="8">
                  <c:v>2716</c:v>
                </c:pt>
                <c:pt idx="9">
                  <c:v>2724</c:v>
                </c:pt>
                <c:pt idx="10">
                  <c:v>2732</c:v>
                </c:pt>
                <c:pt idx="11">
                  <c:v>2735</c:v>
                </c:pt>
                <c:pt idx="12">
                  <c:v>2741</c:v>
                </c:pt>
                <c:pt idx="13">
                  <c:v>2747</c:v>
                </c:pt>
                <c:pt idx="14">
                  <c:v>2754</c:v>
                </c:pt>
                <c:pt idx="15">
                  <c:v>2760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57-44AE-A925-0904F69D0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45872"/>
        <c:axId val="300941280"/>
      </c:lineChart>
      <c:dateAx>
        <c:axId val="30094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41280"/>
        <c:crosses val="autoZero"/>
        <c:auto val="1"/>
        <c:lblOffset val="100"/>
        <c:baseTimeUnit val="days"/>
      </c:dateAx>
      <c:valAx>
        <c:axId val="3009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4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E7-4AFA-BB35-180E700491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E7-4AFA-BB35-180E70049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944560"/>
        <c:axId val="300939968"/>
      </c:barChart>
      <c:catAx>
        <c:axId val="30094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9968"/>
        <c:crosses val="autoZero"/>
        <c:auto val="1"/>
        <c:lblAlgn val="ctr"/>
        <c:lblOffset val="100"/>
        <c:noMultiLvlLbl val="0"/>
      </c:catAx>
      <c:valAx>
        <c:axId val="30093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4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3D-4E43-B98F-48D50A5310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3D-4E43-B98F-48D50A531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33064"/>
        <c:axId val="44336016"/>
      </c:barChart>
      <c:catAx>
        <c:axId val="4433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6016"/>
        <c:crosses val="autoZero"/>
        <c:auto val="1"/>
        <c:lblAlgn val="ctr"/>
        <c:lblOffset val="100"/>
        <c:noMultiLvlLbl val="0"/>
      </c:catAx>
      <c:valAx>
        <c:axId val="4433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3.2015065913370999</c:v>
                </c:pt>
                <c:pt idx="1">
                  <c:v>1.19271814187068</c:v>
                </c:pt>
                <c:pt idx="6">
                  <c:v>2.3854362837413698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52-4D9D-9098-BA259BBA7D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052-4D9D-9098-BA259BBA7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28144"/>
        <c:axId val="44334048"/>
      </c:barChart>
      <c:catAx>
        <c:axId val="4432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4048"/>
        <c:crosses val="autoZero"/>
        <c:auto val="1"/>
        <c:lblAlgn val="ctr"/>
        <c:lblOffset val="100"/>
        <c:noMultiLvlLbl val="0"/>
      </c:catAx>
      <c:valAx>
        <c:axId val="4433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0F-4C5F-B463-DBC55AEBC3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0F-4C5F-B463-DBC55AEBC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97840"/>
        <c:axId val="301493248"/>
      </c:lineChart>
      <c:catAx>
        <c:axId val="30149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93248"/>
        <c:crosses val="autoZero"/>
        <c:auto val="1"/>
        <c:lblAlgn val="ctr"/>
        <c:lblOffset val="100"/>
        <c:noMultiLvlLbl val="0"/>
      </c:catAx>
      <c:valAx>
        <c:axId val="30149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9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1.79020100502513</c:v>
                </c:pt>
                <c:pt idx="16">
                  <c:v>0</c:v>
                </c:pt>
                <c:pt idx="17">
                  <c:v>3.5804020100502498</c:v>
                </c:pt>
                <c:pt idx="18">
                  <c:v>2.8266331658291501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60-4588-AD7B-DF200490B1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60-4588-AD7B-DF200490B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95544"/>
        <c:axId val="301496856"/>
      </c:lineChart>
      <c:catAx>
        <c:axId val="30149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96856"/>
        <c:crosses val="autoZero"/>
        <c:auto val="1"/>
        <c:lblAlgn val="ctr"/>
        <c:lblOffset val="100"/>
        <c:noMultiLvlLbl val="0"/>
      </c:catAx>
      <c:valAx>
        <c:axId val="30149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9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95-4BB8-9BF0-3F7A630B2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502760"/>
        <c:axId val="301503088"/>
      </c:barChart>
      <c:catAx>
        <c:axId val="30150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03088"/>
        <c:crosses val="autoZero"/>
        <c:auto val="1"/>
        <c:lblAlgn val="ctr"/>
        <c:lblOffset val="100"/>
        <c:noMultiLvlLbl val="0"/>
      </c:catAx>
      <c:valAx>
        <c:axId val="30150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3-46A3-885D-EFD915D3FA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B3-46A3-885D-EFD915D3FA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B3-46A3-885D-EFD915D3F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501120"/>
        <c:axId val="301501448"/>
      </c:barChart>
      <c:catAx>
        <c:axId val="30150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01448"/>
        <c:crosses val="autoZero"/>
        <c:auto val="1"/>
        <c:lblAlgn val="ctr"/>
        <c:lblOffset val="100"/>
        <c:noMultiLvlLbl val="0"/>
      </c:catAx>
      <c:valAx>
        <c:axId val="30150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0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2.4883234699885999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03-407C-BA63-9692D2A2CE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03-407C-BA63-9692D2A2C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36672"/>
        <c:axId val="44339296"/>
      </c:barChart>
      <c:catAx>
        <c:axId val="4433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9296"/>
        <c:crosses val="autoZero"/>
        <c:auto val="1"/>
        <c:lblAlgn val="ctr"/>
        <c:lblOffset val="100"/>
        <c:noMultiLvlLbl val="0"/>
      </c:catAx>
      <c:valAx>
        <c:axId val="4433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E-4B4C-8D5C-AD89668BC3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5E-4B4C-8D5C-AD89668BC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335032"/>
        <c:axId val="44326504"/>
      </c:barChart>
      <c:catAx>
        <c:axId val="4433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6504"/>
        <c:crosses val="autoZero"/>
        <c:auto val="1"/>
        <c:lblAlgn val="ctr"/>
        <c:lblOffset val="100"/>
        <c:noMultiLvlLbl val="0"/>
      </c:catAx>
      <c:valAx>
        <c:axId val="4432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3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0828-0D20-4F14-BA76-52A0D17235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5A12F-6CC9-4AD6-97A4-AAD34F0D8B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9020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08A4-1A08-4B10-851B-B20985E55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9C57A-41C4-4ED9-B2BE-1DD898202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7301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853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480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765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742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909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56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854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3619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727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435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144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96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2.4969 %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576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FBD34-0739-4DD3-BBEA-99C6EC99D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374838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8A0F3-6236-4416-B248-8ACA1191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23A636-32DF-46D9-BCCA-0DD8ED1308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8375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513DB-E223-470F-9589-08BE1183B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BCBAC-4B17-41A2-93AC-E3F0DAA9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59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197ED-8F9B-43D0-A550-F1A515DB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DF2ED-BF20-4A8F-B07B-ADD35169FC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4437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58BFF-8F28-4AE5-94C4-65008F254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3BEBD-4C36-4098-B521-DEEA679DC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9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9F117-D3A6-45FB-91FE-0A30BBB0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2F6A9-25DF-48FE-87CC-5E5AEAFC4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916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6891A-E9C4-4072-8463-70F24A02E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32D43-45FA-4EF1-BBB2-B9DB2651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03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2958-E4E7-41D6-BA7C-F309090D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B55A5-BACA-4561-A77A-DC5A73A1C7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88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E3CF1-3E43-47CE-845C-CC4A1AAC6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6C45-97D6-4AD0-817E-67031F61B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775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827A-9DB4-44C5-8280-8BA41051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03D774-6539-4BCA-A396-C85C7105C6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737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B6BD0-3E8B-411C-91C6-43BA8F108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7A64B-CEA3-4279-9FA9-A970F3A3F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989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D763-8C46-4F4F-9C9C-CBC04FA55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E99058-6BD4-407E-8A0D-D0453F1ED2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5398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9C117-6870-4CE9-8C1A-DEDD12C72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1E54E-D1F8-4755-914D-A551891C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075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DF1E-52D3-47A0-BFD9-21A53AC8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A2243-B7C2-400F-8100-46FB4C53AB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173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A0F90-2A52-4F0E-A0E6-A4CA1CE95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7E374-C0B6-4131-BEDB-6417688E6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19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680A7-08F8-4C01-B127-B80DA26F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6813DA-B1EE-4DAD-A1FA-F8AB9A5F9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246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783A7-15A1-4E60-8858-A40A9B7AC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6995F-3EAB-4A51-BB2E-6BD880D64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49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6AFF-272C-40EB-BE1C-F31E8086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5DA45-7FC2-4A67-9870-6CA65BBCCF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432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05EE9-8D3E-4EBC-855B-9873FE827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F8A5B-8305-4CE1-AD5D-805F4257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04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4199E-D269-435F-B5FB-4209352A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5CE92C-115C-46E4-8A9C-732016873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3760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C0BC1-80B5-4E49-8D55-9062C7ABF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39974-19A0-4A6F-90B3-8940E53B6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37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0F6EB-F0B0-4F06-9B45-D1DAB8FE3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ED6164-5978-48D8-803A-FCB95D4D6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4414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1B4B8-AA86-4D82-A2C8-5A75F76CB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AF212-C5DF-4086-83B3-8C8762A53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48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115ED-F69F-43F1-8382-959C7E9F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D39D40-A35C-49EB-BDF5-CBF0D8334E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930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70B31-3D2C-46C1-A16E-ED5B91FE2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50905-C5D9-4DE9-9740-0953CD894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32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E3D00-3BBA-4734-825B-8EFC1B74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D727C-B8F9-4308-BC6A-E7AC0D4C01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7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329201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378941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572111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449763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5854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44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65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#MaxSym600i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9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9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#OfficialStores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53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9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4503D-95DD-4B0E-AF41-B0C1560E8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650717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D31F8-B95E-4192-B72A-CC63FDC1B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C58E7-5A4E-4F27-82A3-F0D7AB0903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708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2585910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55910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15980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55700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8081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6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symargentina - 2021-02-08 17:24:49</a:t>
                      </a:r>
                      <a:r>
                        <a:rPr lang="es-ES" sz="1000"/>
                        <a:t>
 Recorré la ciudad en tu #scooter Sym. Llegá rápido a donde quieras.⁣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58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symargentina - 2021-02-08 18:55:50</a:t>
                      </a:r>
                      <a:r>
                        <a:rPr lang="es-ES" sz="1000"/>
                        <a:t>
 Disfrutá la ciudad en un #scooter. #MaxSym600i es cómodo y pontente. ⁣
⁣
Elegí un scooter. Elegi #Sym.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40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symargentina - 2021-02-14 15:50:06</a:t>
                      </a:r>
                      <a:r>
                        <a:rPr lang="en-US" sz="1000"/>
                        <a:t>
 Enamorate de la ciudad en tu #scooter Sym.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3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symargentina - 2021-02-16 15:50:09</a:t>
                      </a:r>
                      <a:r>
                        <a:rPr lang="en-US" sz="1000"/>
                        <a:t>
 Conocé nuestros #OfficialStores y disfrutá de todos nuestros productos. Ingresá Official Stores – Sym (sym-argentina.com.ar)
#SymArgentina #SymStores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241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2F827-7538-4F74-AA4D-59DFABC9A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02/01/2021 - 02/16/2021</a:t>
            </a:r>
          </a:p>
        </p:txBody>
      </p:sp>
    </p:spTree>
    <p:extLst>
      <p:ext uri="{BB962C8B-B14F-4D97-AF65-F5344CB8AC3E}">
        <p14:creationId xmlns:p14="http://schemas.microsoft.com/office/powerpoint/2010/main" val="1863537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2021-02-21T10:28:33Z</dcterms:created>
  <dcterms:modified xsi:type="dcterms:W3CDTF">2021-02-21T10:28:54Z</dcterms:modified>
</cp:coreProperties>
</file>