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28588</c:v>
                </c:pt>
                <c:pt idx="1">
                  <c:v>19988</c:v>
                </c:pt>
                <c:pt idx="2">
                  <c:v>18581</c:v>
                </c:pt>
                <c:pt idx="3">
                  <c:v>12256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E-4364-A97F-009420C78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23.581299999999999</c:v>
                </c:pt>
                <c:pt idx="7">
                  <c:v>36.901200000000003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9C-482F-ACD9-D5F9C5E714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64.995800000000003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14.520200000000001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9C-482F-ACD9-D5F9C5E714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69.917400000000001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68.364599999999996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9C-482F-ACD9-D5F9C5E714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42.871099999999998</c:v>
                </c:pt>
                <c:pt idx="1">
                  <c:v>50</c:v>
                </c:pt>
                <c:pt idx="2">
                  <c:v>33.333300000000001</c:v>
                </c:pt>
                <c:pt idx="3">
                  <c:v>0</c:v>
                </c:pt>
                <c:pt idx="4">
                  <c:v>28.571400000000001</c:v>
                </c:pt>
                <c:pt idx="5">
                  <c:v>50.466299999999997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B9C-482F-ACD9-D5F9C5E714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8622816"/>
        <c:axId val="318623144"/>
      </c:radarChart>
      <c:catAx>
        <c:axId val="31862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623144"/>
        <c:crosses val="autoZero"/>
        <c:auto val="1"/>
        <c:lblAlgn val="ctr"/>
        <c:lblOffset val="100"/>
        <c:noMultiLvlLbl val="0"/>
      </c:catAx>
      <c:valAx>
        <c:axId val="31862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62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28441</c:v>
                </c:pt>
                <c:pt idx="1">
                  <c:v>28449</c:v>
                </c:pt>
                <c:pt idx="2">
                  <c:v>28461</c:v>
                </c:pt>
                <c:pt idx="3">
                  <c:v>28473</c:v>
                </c:pt>
                <c:pt idx="4">
                  <c:v>28472</c:v>
                </c:pt>
                <c:pt idx="5">
                  <c:v>28481</c:v>
                </c:pt>
                <c:pt idx="6">
                  <c:v>28495</c:v>
                </c:pt>
                <c:pt idx="7">
                  <c:v>28510</c:v>
                </c:pt>
                <c:pt idx="8">
                  <c:v>28518</c:v>
                </c:pt>
                <c:pt idx="9">
                  <c:v>28528</c:v>
                </c:pt>
                <c:pt idx="10">
                  <c:v>28543</c:v>
                </c:pt>
                <c:pt idx="11">
                  <c:v>28553</c:v>
                </c:pt>
                <c:pt idx="12">
                  <c:v>28557</c:v>
                </c:pt>
                <c:pt idx="13">
                  <c:v>28576</c:v>
                </c:pt>
                <c:pt idx="14">
                  <c:v>28576</c:v>
                </c:pt>
                <c:pt idx="15">
                  <c:v>28588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79-43F3-9C53-F15BDD0DB5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18549</c:v>
                </c:pt>
                <c:pt idx="1">
                  <c:v>18553</c:v>
                </c:pt>
                <c:pt idx="2">
                  <c:v>18554</c:v>
                </c:pt>
                <c:pt idx="3">
                  <c:v>18554</c:v>
                </c:pt>
                <c:pt idx="4">
                  <c:v>18560</c:v>
                </c:pt>
                <c:pt idx="5">
                  <c:v>18561</c:v>
                </c:pt>
                <c:pt idx="6">
                  <c:v>18561</c:v>
                </c:pt>
                <c:pt idx="7">
                  <c:v>18570</c:v>
                </c:pt>
                <c:pt idx="8">
                  <c:v>18579</c:v>
                </c:pt>
                <c:pt idx="9">
                  <c:v>18583</c:v>
                </c:pt>
                <c:pt idx="10">
                  <c:v>18586</c:v>
                </c:pt>
                <c:pt idx="11">
                  <c:v>18583</c:v>
                </c:pt>
                <c:pt idx="12">
                  <c:v>18586</c:v>
                </c:pt>
                <c:pt idx="13">
                  <c:v>18583</c:v>
                </c:pt>
                <c:pt idx="14">
                  <c:v>18583</c:v>
                </c:pt>
                <c:pt idx="15">
                  <c:v>18581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79-43F3-9C53-F15BDD0DB5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19811</c:v>
                </c:pt>
                <c:pt idx="1">
                  <c:v>19824</c:v>
                </c:pt>
                <c:pt idx="2">
                  <c:v>19838</c:v>
                </c:pt>
                <c:pt idx="3">
                  <c:v>19856</c:v>
                </c:pt>
                <c:pt idx="4">
                  <c:v>19863</c:v>
                </c:pt>
                <c:pt idx="5">
                  <c:v>19871</c:v>
                </c:pt>
                <c:pt idx="6">
                  <c:v>19882</c:v>
                </c:pt>
                <c:pt idx="7">
                  <c:v>19904</c:v>
                </c:pt>
                <c:pt idx="8">
                  <c:v>19918</c:v>
                </c:pt>
                <c:pt idx="9">
                  <c:v>19929</c:v>
                </c:pt>
                <c:pt idx="10">
                  <c:v>19932</c:v>
                </c:pt>
                <c:pt idx="11">
                  <c:v>19940</c:v>
                </c:pt>
                <c:pt idx="12">
                  <c:v>19957</c:v>
                </c:pt>
                <c:pt idx="13">
                  <c:v>19968</c:v>
                </c:pt>
                <c:pt idx="14">
                  <c:v>19980</c:v>
                </c:pt>
                <c:pt idx="15">
                  <c:v>19988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79-43F3-9C53-F15BDD0DB5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12092</c:v>
                </c:pt>
                <c:pt idx="1">
                  <c:v>12101</c:v>
                </c:pt>
                <c:pt idx="2">
                  <c:v>12111</c:v>
                </c:pt>
                <c:pt idx="3">
                  <c:v>12122</c:v>
                </c:pt>
                <c:pt idx="4">
                  <c:v>12129</c:v>
                </c:pt>
                <c:pt idx="5">
                  <c:v>12136</c:v>
                </c:pt>
                <c:pt idx="6">
                  <c:v>12142</c:v>
                </c:pt>
                <c:pt idx="7">
                  <c:v>12158</c:v>
                </c:pt>
                <c:pt idx="8">
                  <c:v>12172</c:v>
                </c:pt>
                <c:pt idx="9">
                  <c:v>12187</c:v>
                </c:pt>
                <c:pt idx="10">
                  <c:v>12202</c:v>
                </c:pt>
                <c:pt idx="11">
                  <c:v>12211</c:v>
                </c:pt>
                <c:pt idx="12">
                  <c:v>12222</c:v>
                </c:pt>
                <c:pt idx="13">
                  <c:v>12228</c:v>
                </c:pt>
                <c:pt idx="14">
                  <c:v>12240</c:v>
                </c:pt>
                <c:pt idx="15">
                  <c:v>12256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79-43F3-9C53-F15BDD0DB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796080"/>
        <c:axId val="70605424"/>
      </c:lineChart>
      <c:dateAx>
        <c:axId val="319796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605424"/>
        <c:crosses val="autoZero"/>
        <c:auto val="1"/>
        <c:lblOffset val="100"/>
        <c:baseTimeUnit val="days"/>
      </c:dateAx>
      <c:valAx>
        <c:axId val="706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79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9</c:v>
                </c:pt>
                <c:pt idx="2">
                  <c:v>11</c:v>
                </c:pt>
                <c:pt idx="3">
                  <c:v>14</c:v>
                </c:pt>
                <c:pt idx="4">
                  <c:v>5</c:v>
                </c:pt>
                <c:pt idx="5">
                  <c:v>7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26-4AF1-8F69-19961E3D10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26-4AF1-8F69-19961E3D10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18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8</c:v>
                </c:pt>
                <c:pt idx="5">
                  <c:v>13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26-4AF1-8F69-19961E3D10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13</c:v>
                </c:pt>
                <c:pt idx="1">
                  <c:v>13</c:v>
                </c:pt>
                <c:pt idx="2">
                  <c:v>13</c:v>
                </c:pt>
                <c:pt idx="3">
                  <c:v>13</c:v>
                </c:pt>
                <c:pt idx="4">
                  <c:v>8</c:v>
                </c:pt>
                <c:pt idx="5">
                  <c:v>9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26-4AF1-8F69-19961E3D10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662264"/>
        <c:axId val="329659640"/>
      </c:barChart>
      <c:catAx>
        <c:axId val="32966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59640"/>
        <c:crosses val="autoZero"/>
        <c:auto val="1"/>
        <c:lblAlgn val="ctr"/>
        <c:lblOffset val="100"/>
        <c:noMultiLvlLbl val="0"/>
      </c:catAx>
      <c:valAx>
        <c:axId val="32965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6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00-4210-9F58-5044A838D6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00-4210-9F58-5044A838D6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00-4210-9F58-5044A838D6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00-4210-9F58-5044A838D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275344"/>
        <c:axId val="322276656"/>
      </c:barChart>
      <c:catAx>
        <c:axId val="32227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76656"/>
        <c:crosses val="autoZero"/>
        <c:auto val="1"/>
        <c:lblAlgn val="ctr"/>
        <c:lblOffset val="100"/>
        <c:noMultiLvlLbl val="0"/>
      </c:catAx>
      <c:valAx>
        <c:axId val="32227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7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0.18587360594795499</c:v>
                </c:pt>
                <c:pt idx="1">
                  <c:v>0.113394589792149</c:v>
                </c:pt>
                <c:pt idx="2">
                  <c:v>0.34018376937644701</c:v>
                </c:pt>
                <c:pt idx="3">
                  <c:v>0.182366556779126</c:v>
                </c:pt>
                <c:pt idx="4">
                  <c:v>0.34228799887774403</c:v>
                </c:pt>
                <c:pt idx="5">
                  <c:v>0.115732622571368</c:v>
                </c:pt>
                <c:pt idx="6">
                  <c:v>0.32615557270112899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8F-434A-938F-186C83F094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7F8F-434A-938F-186C83F094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7F8F-434A-938F-186C83F094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1.30606209955643</c:v>
                </c:pt>
                <c:pt idx="2">
                  <c:v>0.34499753573188802</c:v>
                </c:pt>
                <c:pt idx="4">
                  <c:v>1.1746344668966699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8F-434A-938F-186C83F094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289776"/>
        <c:axId val="322290104"/>
      </c:barChart>
      <c:catAx>
        <c:axId val="32228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90104"/>
        <c:crosses val="autoZero"/>
        <c:auto val="1"/>
        <c:lblAlgn val="ctr"/>
        <c:lblOffset val="100"/>
        <c:noMultiLvlLbl val="0"/>
      </c:catAx>
      <c:valAx>
        <c:axId val="32229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8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5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BC-4DAE-B5ED-B7685D919F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BC-4DAE-B5ED-B7685D919F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4BC-4DAE-B5ED-B7685D919F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4BC-4DAE-B5ED-B7685D919F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289120"/>
        <c:axId val="322289448"/>
      </c:lineChart>
      <c:catAx>
        <c:axId val="32228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89448"/>
        <c:crosses val="autoZero"/>
        <c:auto val="1"/>
        <c:lblAlgn val="ctr"/>
        <c:lblOffset val="100"/>
        <c:noMultiLvlLbl val="0"/>
      </c:catAx>
      <c:valAx>
        <c:axId val="32228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8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0.168350168350168</c:v>
                </c:pt>
                <c:pt idx="13">
                  <c:v>0.115740740740741</c:v>
                </c:pt>
                <c:pt idx="14">
                  <c:v>0.16133557800224499</c:v>
                </c:pt>
                <c:pt idx="15">
                  <c:v>0.28900112233445602</c:v>
                </c:pt>
                <c:pt idx="16">
                  <c:v>0.24726430976430999</c:v>
                </c:pt>
                <c:pt idx="17">
                  <c:v>0.230312383090161</c:v>
                </c:pt>
                <c:pt idx="18">
                  <c:v>0</c:v>
                </c:pt>
                <c:pt idx="19">
                  <c:v>0.30864197530864201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CC-461E-8673-DBEFDFF767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CC-461E-8673-DBEFDFF767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CC-461E-8673-DBEFDFF767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0.84627392983321004</c:v>
                </c:pt>
                <c:pt idx="16">
                  <c:v>1.0516802234820499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0CC-461E-8673-DBEFDFF76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494928"/>
        <c:axId val="327490008"/>
      </c:lineChart>
      <c:catAx>
        <c:axId val="32749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0008"/>
        <c:crosses val="autoZero"/>
        <c:auto val="1"/>
        <c:lblAlgn val="ctr"/>
        <c:lblOffset val="100"/>
        <c:noMultiLvlLbl val="0"/>
      </c:catAx>
      <c:valAx>
        <c:axId val="32749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EF-499B-B470-20583CF1AC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EF-499B-B470-20583CF1AC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EF-499B-B470-20583CF1A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489680"/>
        <c:axId val="327488696"/>
      </c:barChart>
      <c:catAx>
        <c:axId val="32748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88696"/>
        <c:crosses val="autoZero"/>
        <c:auto val="1"/>
        <c:lblAlgn val="ctr"/>
        <c:lblOffset val="100"/>
        <c:noMultiLvlLbl val="0"/>
      </c:catAx>
      <c:valAx>
        <c:axId val="32748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8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560</c:v>
                </c:pt>
                <c:pt idx="1">
                  <c:v>0</c:v>
                </c:pt>
                <c:pt idx="2">
                  <c:v>0</c:v>
                </c:pt>
                <c:pt idx="3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17-4232-BA1D-C410BC9303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17-4232-BA1D-C410BC9303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187</c:v>
                </c:pt>
                <c:pt idx="1">
                  <c:v>0</c:v>
                </c:pt>
                <c:pt idx="2">
                  <c:v>0</c:v>
                </c:pt>
                <c:pt idx="3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17-4232-BA1D-C410BC9303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489024"/>
        <c:axId val="327491976"/>
      </c:barChart>
      <c:catAx>
        <c:axId val="32748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1976"/>
        <c:crosses val="autoZero"/>
        <c:auto val="1"/>
        <c:lblAlgn val="ctr"/>
        <c:lblOffset val="100"/>
        <c:noMultiLvlLbl val="0"/>
      </c:catAx>
      <c:valAx>
        <c:axId val="32749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8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0.2187577396298</c:v>
                </c:pt>
                <c:pt idx="1">
                  <c:v>0.32693823662447802</c:v>
                </c:pt>
                <c:pt idx="2">
                  <c:v>0.15282270093427899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C3-459B-B547-FA38A34C7D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C3-459B-B547-FA38A34C7D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C3-459B-B547-FA38A34C7D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0.84920438618187999</c:v>
                </c:pt>
                <c:pt idx="1">
                  <c:v>1.05107393891155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C3-459B-B547-FA38A34C7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498864"/>
        <c:axId val="327498208"/>
      </c:barChart>
      <c:catAx>
        <c:axId val="32749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8208"/>
        <c:crosses val="autoZero"/>
        <c:auto val="1"/>
        <c:lblAlgn val="ctr"/>
        <c:lblOffset val="100"/>
        <c:noMultiLvlLbl val="0"/>
      </c:catAx>
      <c:valAx>
        <c:axId val="32749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916</c:v>
                </c:pt>
                <c:pt idx="1">
                  <c:v>0</c:v>
                </c:pt>
                <c:pt idx="2">
                  <c:v>0</c:v>
                </c:pt>
                <c:pt idx="3">
                  <c:v>460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52-4336-8592-06EE24B5E9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49</c:v>
                </c:pt>
                <c:pt idx="1">
                  <c:v>0</c:v>
                </c:pt>
                <c:pt idx="2">
                  <c:v>0</c:v>
                </c:pt>
                <c:pt idx="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52-4336-8592-06EE24B5E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502144"/>
        <c:axId val="327502472"/>
      </c:barChart>
      <c:catAx>
        <c:axId val="32750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02472"/>
        <c:crosses val="autoZero"/>
        <c:auto val="1"/>
        <c:lblAlgn val="ctr"/>
        <c:lblOffset val="100"/>
        <c:noMultiLvlLbl val="0"/>
      </c:catAx>
      <c:valAx>
        <c:axId val="32750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0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401CD-C0AC-47BC-BE61-A0727FD211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C3889D-7F89-46C3-A1A9-0782EF9919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1280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B52FD-F292-4C16-8C5F-EB21DDEC5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875D65-CFE5-42A4-8AA3-272E946C40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2360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81567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0118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93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608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6863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091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863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5212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806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9433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256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51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98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64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626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A30B9-2BE5-4887-A923-911D16D13F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2191946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3CD1E-9593-42FB-A5A4-7A7EA2E8D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0EE744-A492-4C5F-AEF3-C589D2B7C1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5823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87EE8-35B5-4A92-AD93-058052DA0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4F7F9-4503-4095-A383-4932C3DC4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769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A929F-A471-4EE9-B978-77B7A8A35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5ABBC1-E34A-4E93-B5C8-C464E50A81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9621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D6ED6-E82A-4C76-9E23-881721050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A8A5A-E4BF-4EEA-90FA-95CCAE2EA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321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C8496-8113-4CC5-AB3A-EC3F20492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B3DCE6-3DE7-4D44-95F9-1358E7F361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5969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C9633-C6C6-424C-B561-0A3EAEF57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64CF4-7DFA-4001-862A-7F5F9A77F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882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3834F-7014-4465-AD7C-FA9BA119B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E5B5B1-26F7-4A66-8B5C-D85BAAECB2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9423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AE533-DC4B-4821-BEAD-B2944EE2C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F372B-45D6-4A5C-89F1-FE386340B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677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9997D-3A0A-43FB-A6B1-81E45E2FD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A61472-C72F-487F-8B66-FD896666BC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2122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58E9E-E3AE-425A-9E0F-CB6DB4D34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AB773-B34B-4404-A167-AFA2CF9FD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900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5B1FD-E916-4065-8325-135FE133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9C1C9D-B329-479F-BFD3-28DE09184F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2202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E1AE7-6C0B-473E-9722-985FD9296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2F10E-B451-42AF-A652-86905A01E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656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912A6-EB79-4334-A371-AE4D56C9E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AE3C11-A157-449D-8DEA-FE0F07AFFA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872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2E3ED-8BC7-4A2F-9844-AD6BC82028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010CB-31B3-44C4-A58D-DB31524EC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131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9F6C6-5FF1-4289-8B3D-5DFA6BF84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9AA59D-4F24-4A9A-8882-E43F1222B5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0985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E6A59-4572-45E1-A5D2-470BE7D54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59274-8A45-450A-A55C-DACE785AC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06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64328-A48E-479B-A133-AC0FD893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0CA2D5-0828-46D6-8770-D4ACFDBC75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2551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BDA1A-69FD-4540-B549-615B630C8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B0DDE-C4E9-4596-B3B0-84A112B7F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893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61E8A-B593-4FFC-8ECE-55D61FF26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E1A896-AEB7-4607-B9A6-9C93CDF6B3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5903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76FCF-00FA-4D8C-AACE-C0820CA93D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88308-AF9C-4E81-BB7E-BDA4013C9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295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212B5-92BB-4D40-BB9B-88031027E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989C85-C7A7-4943-B6E7-F4FB2309D9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3467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03BF1-D90E-46A7-8D6E-7B5B36080E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89C6A-8762-454C-971D-AA4C12F3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60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AAAE0-0B43-438F-97C1-1860D0120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22211-F213-45DB-89E9-EBD58C372D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9388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575BD-A3DD-4653-8526-BECC802C5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DF8C9-0B71-417D-B30A-6839AC6BB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494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35B3-99A6-447A-A7EC-9A5950752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EF6DAD-F2DB-427D-AB21-0CB815D252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958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670154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563798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539802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332586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81900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56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27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92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973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68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00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1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611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587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#StratoAlpino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14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120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4260C-7EAE-487C-A9FB-B33B264A0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2076404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3A4B8-2973-4E44-AA89-380B3EF54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48D10C-328D-44E3-80B8-1E2E532FA1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0690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992733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718837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308548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849921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55170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426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81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71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00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#Lubricantes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73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07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74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#MotoTip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20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#SkuaAdventure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49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62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#Concesionario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4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43F90-4E3D-4F7E-8255-1AC7880FB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2406065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8B055-23ED-42DB-8DB1-9518A6DE1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088510-C777-48EF-BAF5-0B9B7E481F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1442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586712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296005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914439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13701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44962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90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#XMM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017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139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0EF96-97B7-4B40-A572-797B9E65B8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863850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8B452-FF9D-485E-8D34-95AFAC2C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5B8FB7-2074-4792-9845-DF80006B19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6889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2756301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114290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755877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556991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15261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08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- 2021-02-12 15:50:06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la ciudad, en la ruta, en el barro. El camino lo definís vos.⁣ y nosotros te acompañamos.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5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- 2021-02-12 16:01:39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invitamos a descubrir cada detalle de la nueva SAHEL 150 😎🏁 en nuestra web: www.gilera.com
Consultanos por nuestras redes sociales! 💥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600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CBBEE-4975-4ED2-AD74-002814205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4237201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8A5B0-51B8-4F55-BB4F-78BA278F9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54CAE4-6A80-484C-A238-0064726EB6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7376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37441382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126698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998460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759558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12301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79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- 2021-02-08 16:01:50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nueva SAHEL 150 y su nuevo tablero digital 🤩 🔥
☑️ Tablero digital
☑️ Motor 4 tiempos, refrigerado por aire
☑️ Transmisión, 5 marchas
☑️ Freno delantero con disco lobulado
☑️ Encendido electrónico por CDI
Encontra más detalles en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059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18FEB-F76F-48CA-B9B3-24BDAC681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2567989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22E6C-B547-4F02-A9CC-A9F1727C4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75C4B-C643-42F5-AACE-2621DC3D95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695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785495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74633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638388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4731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1204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84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- 2021-02-05 15:57:59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🏁💥
☑️ Motor 4 tiempos
☑️ Transmisión 4 marchas
☑️ Freno delantero a disco, trasero a tambor
☑️ Encendido electronico
¿Te gustaría saber más? Consultanos por nuestras redes o 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47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- 2021-02-14 15:50:06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amor que sólo puede entender el que vive las dos ruedas,  un amor  de todos los días, que acompaña , que te banca, que es único. 
Si esto no es amor, decime qué es 
¡Feliz día de los enamorados!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334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AFE35-1EE5-4796-B5B4-575CB98A32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787821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64C2B-2ACB-41F9-B6C5-444705A8E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E7CE3C-9B17-4A19-A28A-B40BE27EAE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9455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5949018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935050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102530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187862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7093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62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- 2021-02-10 17:00:45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#Blitz sentí la libertad en la moto urbana por excelencia.⁣
⁣
✅Más rápido. Definí tu camino. Tu tiempo vale.⁣
✅Ahorrá más: en seguro y nafta.⁣
✅Más seguro. Evitándo el transporte público te cuidás a vos y a los tuyos.⁣
⁣
¿Cómo elegís moverte por la ciudad? Elegí una moto que te banque. Elegí #Blitz.⁣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33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- 2021-02-12 19:05:40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Mirá la toma de contacto de elangelcopilto en la tan esperada⁣ ⁣⁣ #XMM 250. ⁣👉 Mañana 20hs en El Garage TV 📺 y 24hs en América Sports. ⁣⁣
¿Te lo vas a perder?😉⁣⁣⁣⁣
⁣⁣⁣⁣
#Motomel #Review 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451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75C85-84FE-45CD-9BCB-E7A50F0A9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2142354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C2F2A-E8B8-4E11-9209-4ED3E3B80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C79172-273C-4727-A329-020EB9D163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2537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8921764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090957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495806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010961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82460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9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- 2021-02-05 16:00:54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 el día a día en la ciudad con una #StratoAlpino
Posee un baúl bajo el asiento perfecto para guardar tus objetos personales. Cómodos apoya pies para el acompañante con sistema automático que permite tener más confort y una óptica frontal con estilo retro y terminaciones cromadas que le dan un toque único.
¡Desliza y descubrí porque es tu mejor opción!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39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- 2021-02-12 17:00:30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📌 Buenos Aires Motor Sports es nuestro concesionario destacado del mes. 😎 ⠀⁣
Variedad de modelos, financiación y un excelente servicio posventa.⁣
Conseguí la Motomel que estabas buscando. ⠀⁣
⠀⁣
⠀⁣
⠀⁣
#Motomel #Argentina #Motos #Concesionario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545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4A324-03A0-48F0-9C4C-F410DCBBCE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3942445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B0598-1BFF-423F-86F3-40C041E08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AA7B43-FA80-4686-A29C-AA25BA87FE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7777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4719469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784839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659446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838731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8791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611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- 2021-02-11 16:30:57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Mito es Falso
✅ Los aceites para auto no están diseñados para compatibilizar con los motores de motos, ni para lubricar y proteger el embrague.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761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- 2021-02-15 15:50:06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Ágil, liviana, práctica. La #StratoAlpino es eso y mucho más.⁣
⁣
Descubrila y recorré la ciudad de forma cómoda, segura y económica.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352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ACB21-4C09-416C-9779-AE462C5FD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4204068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6FD5-8DCB-497A-8B96-A5E70DFA0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75AEAB-76D9-4DFC-AA0F-02E6E5A6CE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6360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30562647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467587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239009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244967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70030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56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- 2021-02-05 12:10:46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Felicitamos a Edwin Cardona quien fue el #JugadorMotomel mas votado en el mes de enero. El colombiano que con Boca salió campeon de la copa Diego Armando Maradona cierra este ciclo de sorteos.
Gracias a todos por participar y sigan atentos a nuestras redes que habrá mas sorteos.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91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- 2021-02-04 14:30:12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Mito es Verdadero
✅ Si el aceite Castrol que elegís cumple con las especificaciones del fabricante, en tu próximo cambio de aceite y filtro podés cambiarte a Castrol.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396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04F19-86BE-4A64-A02B-10F11E70D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474272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3DE7F-8265-4082-B946-AC44450F0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D95660-8776-480A-B6E7-36DF40184E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6989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4789791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90731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047220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160558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66530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657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- 2021-02-03 16:02:00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#Lubricantes Gilera 💪 Encontralos en nuestra tienda oficial en Mercado Libre
💻 www.tienda.mercadolibre.com.ar/gilera
🏁 MINERAL (20w 50 / 10w 40)
▪ Reduce el desgaste del motor y la caja de cambios.
▪ Garantiza la limpieza del motor.
▪ La norma JASO Ma2 optimiza el rendimiento del embrague en los tres modos de conducción.
🏁 SEMI SINTÉTICO (15 w 50)
▪ La solución perfecta para la conducción urbana.
▪ Ideal tanto para motos deportivas como de calle.
▪ Formulado especialmente para reducir el consumo de combustible.
▪ Mejor rendimiento y protección del motor.
▪ Excelente protección de la caja de cambios.
#Gilera #GileraMotors #GileraArgentina #InfinitosCaminosTeEsperan #motos #0km #LaMarcadeSiempre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161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6105D-0ECC-46A9-93BF-4F6F20EAD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2039878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2BC45-371D-4560-BA29-0CA8DED64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FB91D8-D79E-4A27-B700-EBB2961B6A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0595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840720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568185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285561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094866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07256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417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- 2021-02-16 15:50:45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vas a salir a la ruta no te podés perder todos los #Mototips 📝que moreagustavo tiene para vos. ⁣
⁣
👉 Revisá muy bien el estado de los frenos: si no hay pérdida de líquido de freno y el estado de las pastillas. Te recomendamos hacer siempre una prueba de manejo. Mirá el video!⁣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22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- 2021-02-09 17:00:29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vas a salir a la ruta con tu #SkuaAdventure seguí todas las recomendaciones de un experto como moreagustavo.⁣
⁣
En el video de hoy te contamos: 𝐜𝐨𝐧𝐬𝐞𝐣𝐨𝐬 𝐩𝐚𝐫𝐚 𝐞𝐥 𝐞𝐪𝐮𝐢𝐩𝐚𝐣𝐞 en viajes largos.✅⁣
⁣
¡Mirá el video y seguí todos los #Mototips! ⁣
⁣
⁣
⁣
⁣
#MotomelTeBanca⁣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915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E4C9F-A60C-4716-9F37-F22EB74FA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4243913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303B7-104C-4449-8243-AB8684F40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4BF97F-9FDA-4130-9D47-BD4B3E7925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0516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33823690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807499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297749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588631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31939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72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- 2021-02-06 13:30:38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Vas a salir a la ruta con acompañante?
si salen de a  dos mirá el siguiente 📝 #MotoTip. 🔧
👉 Es importante regular el amortiguador trasero y la carga que llevas, si no estás acostumbrado a salir con la moto cargada se debe entrenar antes de salir a la ruta, moreagustavo  te da todos los tips. ¡Mirá el video! 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337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- 2021-02-02 15:46:33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por salir a la ruta? Seguí los #MotoTips que Gustavo Morea tiene para contarte.⁣
⁣⁣
⁣
👉Revisá el estado de tu moto. Chequeá que todo esté en condiciones antes de viajar.⁣
⁣
⁣
Cuidémonos entre todos. 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198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A9996-277B-452C-88F5-FC96CE86CD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5308422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858</Words>
  <Application>Microsoft Office PowerPoint</Application>
  <PresentationFormat>On-screen Show (4:3)</PresentationFormat>
  <Paragraphs>381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Per Weekday | Motomel</vt:lpstr>
      <vt:lpstr>Instagram Posts By Weekday | Motomel</vt:lpstr>
      <vt:lpstr>Instagram Interaction Rate By Weekday | Motomel</vt:lpstr>
      <vt:lpstr>Instagram Posts By Hour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3</vt:lpstr>
      <vt:lpstr>Instagram Hashtag Detection | Motomel - 2 of 3</vt:lpstr>
      <vt:lpstr>Instagram Hashtag Detection | Motomel - 3 of 3</vt:lpstr>
      <vt:lpstr>Instagram Posts Table | Motomel - 1 of 10</vt:lpstr>
      <vt:lpstr>Instagram Posts Table | Motomel - 2 of 10</vt:lpstr>
      <vt:lpstr>Instagram Posts Table | Motomel - 3 of 10</vt:lpstr>
      <vt:lpstr>Instagram Posts Table | Motomel - 4 of 10</vt:lpstr>
      <vt:lpstr>Instagram Posts Table | Motomel - 5 of 10</vt:lpstr>
      <vt:lpstr>Instagram Posts Table | Motomel - 6 of 10</vt:lpstr>
      <vt:lpstr>Instagram Posts Table | Motomel - 7 of 10</vt:lpstr>
      <vt:lpstr>Instagram Posts Table | Motomel - 8 of 10</vt:lpstr>
      <vt:lpstr>Instagram Posts Table | Motomel - 9 of 10</vt:lpstr>
      <vt:lpstr>Instagram Posts Table | Motomel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2021-02-21T09:00:00Z</dcterms:created>
  <dcterms:modified xsi:type="dcterms:W3CDTF">2021-02-21T09:00:53Z</dcterms:modified>
</cp:coreProperties>
</file>