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65.635599999999997</c:v>
                </c:pt>
                <c:pt idx="1">
                  <c:v>6.8966000000000003</c:v>
                </c:pt>
                <c:pt idx="2">
                  <c:v>13.4916</c:v>
                </c:pt>
                <c:pt idx="3">
                  <c:v>0</c:v>
                </c:pt>
                <c:pt idx="4">
                  <c:v>100</c:v>
                </c:pt>
                <c:pt idx="5">
                  <c:v>-4.7122000000000002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F4-4E56-99A6-3BBC407D11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64.029899999999998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52.412199999999999</c:v>
                </c:pt>
                <c:pt idx="5">
                  <c:v>1.0339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F4-4E56-99A6-3BBC407D11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9.8373000000000008</c:v>
                </c:pt>
                <c:pt idx="1">
                  <c:v>24.137899999999998</c:v>
                </c:pt>
                <c:pt idx="2">
                  <c:v>6.9337999999999997</c:v>
                </c:pt>
                <c:pt idx="3">
                  <c:v>0</c:v>
                </c:pt>
                <c:pt idx="4">
                  <c:v>98.002099999999999</c:v>
                </c:pt>
                <c:pt idx="5">
                  <c:v>2.1930999999999998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4-4E56-99A6-3BBC407D11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51.7241</c:v>
                </c:pt>
                <c:pt idx="2">
                  <c:v>8.7083999999999993</c:v>
                </c:pt>
                <c:pt idx="3">
                  <c:v>0</c:v>
                </c:pt>
                <c:pt idx="4">
                  <c:v>5.6741000000000001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F4-4E56-99A6-3BBC407D1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286400"/>
        <c:axId val="291287056"/>
      </c:radarChart>
      <c:catAx>
        <c:axId val="29128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7056"/>
        <c:crosses val="autoZero"/>
        <c:auto val="1"/>
        <c:lblAlgn val="ctr"/>
        <c:lblOffset val="100"/>
        <c:noMultiLvlLbl val="0"/>
      </c:catAx>
      <c:valAx>
        <c:axId val="29128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1562886</c:v>
                </c:pt>
                <c:pt idx="1">
                  <c:v>1025809</c:v>
                </c:pt>
                <c:pt idx="2">
                  <c:v>1000714</c:v>
                </c:pt>
                <c:pt idx="3">
                  <c:v>153746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9-4BB2-A19E-5CEB43774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13330</c:v>
                </c:pt>
                <c:pt idx="1">
                  <c:v>-416</c:v>
                </c:pt>
                <c:pt idx="2">
                  <c:v>89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51-4C4E-A5D4-A8F0AF043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15</c:v>
                </c:pt>
                <c:pt idx="1">
                  <c:v>2</c:v>
                </c:pt>
                <c:pt idx="2">
                  <c:v>29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F-4CAC-AB8A-8854E217D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741</c:v>
                </c:pt>
                <c:pt idx="1">
                  <c:v>1148</c:v>
                </c:pt>
                <c:pt idx="2">
                  <c:v>8509</c:v>
                </c:pt>
                <c:pt idx="3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76-4C9C-A5C9-28EB7A2B3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1026201</c:v>
                </c:pt>
                <c:pt idx="1">
                  <c:v>1026172</c:v>
                </c:pt>
                <c:pt idx="2">
                  <c:v>1026154</c:v>
                </c:pt>
                <c:pt idx="3">
                  <c:v>1026118</c:v>
                </c:pt>
                <c:pt idx="4">
                  <c:v>1026092</c:v>
                </c:pt>
                <c:pt idx="5">
                  <c:v>1026065</c:v>
                </c:pt>
                <c:pt idx="6">
                  <c:v>1026029</c:v>
                </c:pt>
                <c:pt idx="7">
                  <c:v>1026002</c:v>
                </c:pt>
                <c:pt idx="8">
                  <c:v>1025982</c:v>
                </c:pt>
                <c:pt idx="9">
                  <c:v>1025965</c:v>
                </c:pt>
                <c:pt idx="10">
                  <c:v>1025948</c:v>
                </c:pt>
                <c:pt idx="11">
                  <c:v>1025928</c:v>
                </c:pt>
                <c:pt idx="12">
                  <c:v>1025880</c:v>
                </c:pt>
                <c:pt idx="13">
                  <c:v>1025857</c:v>
                </c:pt>
                <c:pt idx="14">
                  <c:v>1025831</c:v>
                </c:pt>
                <c:pt idx="15">
                  <c:v>1025809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25-41AB-BDC0-68410EDDD1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1000616</c:v>
                </c:pt>
                <c:pt idx="1">
                  <c:v>1000600</c:v>
                </c:pt>
                <c:pt idx="2">
                  <c:v>1000610</c:v>
                </c:pt>
                <c:pt idx="3">
                  <c:v>1000610</c:v>
                </c:pt>
                <c:pt idx="4">
                  <c:v>1000614</c:v>
                </c:pt>
                <c:pt idx="5">
                  <c:v>1000606</c:v>
                </c:pt>
                <c:pt idx="6">
                  <c:v>1000628</c:v>
                </c:pt>
                <c:pt idx="7">
                  <c:v>1000661</c:v>
                </c:pt>
                <c:pt idx="8">
                  <c:v>1000669</c:v>
                </c:pt>
                <c:pt idx="9">
                  <c:v>1000698</c:v>
                </c:pt>
                <c:pt idx="10">
                  <c:v>1000713</c:v>
                </c:pt>
                <c:pt idx="11">
                  <c:v>1000727</c:v>
                </c:pt>
                <c:pt idx="12">
                  <c:v>1000723</c:v>
                </c:pt>
                <c:pt idx="13">
                  <c:v>1000707</c:v>
                </c:pt>
                <c:pt idx="14">
                  <c:v>1000694</c:v>
                </c:pt>
                <c:pt idx="15">
                  <c:v>1000714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25-41AB-BDC0-68410EDDD1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153712</c:v>
                </c:pt>
                <c:pt idx="1">
                  <c:v>153713</c:v>
                </c:pt>
                <c:pt idx="2">
                  <c:v>153716</c:v>
                </c:pt>
                <c:pt idx="3">
                  <c:v>153714</c:v>
                </c:pt>
                <c:pt idx="4">
                  <c:v>153720</c:v>
                </c:pt>
                <c:pt idx="5">
                  <c:v>153712</c:v>
                </c:pt>
                <c:pt idx="6">
                  <c:v>153705</c:v>
                </c:pt>
                <c:pt idx="7">
                  <c:v>153708</c:v>
                </c:pt>
                <c:pt idx="8">
                  <c:v>153717</c:v>
                </c:pt>
                <c:pt idx="9">
                  <c:v>153733</c:v>
                </c:pt>
                <c:pt idx="10">
                  <c:v>153740</c:v>
                </c:pt>
                <c:pt idx="11">
                  <c:v>153742</c:v>
                </c:pt>
                <c:pt idx="12">
                  <c:v>153738</c:v>
                </c:pt>
                <c:pt idx="13">
                  <c:v>153741</c:v>
                </c:pt>
                <c:pt idx="14">
                  <c:v>153749</c:v>
                </c:pt>
                <c:pt idx="15">
                  <c:v>153746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25-41AB-BDC0-68410EDDD1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1547799</c:v>
                </c:pt>
                <c:pt idx="1">
                  <c:v>1546845</c:v>
                </c:pt>
                <c:pt idx="2">
                  <c:v>1546117</c:v>
                </c:pt>
                <c:pt idx="3">
                  <c:v>1564498</c:v>
                </c:pt>
                <c:pt idx="4">
                  <c:v>1564184</c:v>
                </c:pt>
                <c:pt idx="5">
                  <c:v>1564343</c:v>
                </c:pt>
                <c:pt idx="6">
                  <c:v>1563522</c:v>
                </c:pt>
                <c:pt idx="7">
                  <c:v>1563570</c:v>
                </c:pt>
                <c:pt idx="8">
                  <c:v>1563349</c:v>
                </c:pt>
                <c:pt idx="9">
                  <c:v>1563240</c:v>
                </c:pt>
                <c:pt idx="10">
                  <c:v>1563424</c:v>
                </c:pt>
                <c:pt idx="11">
                  <c:v>1563128</c:v>
                </c:pt>
                <c:pt idx="12">
                  <c:v>1562732</c:v>
                </c:pt>
                <c:pt idx="13">
                  <c:v>1562767</c:v>
                </c:pt>
                <c:pt idx="14">
                  <c:v>1562723</c:v>
                </c:pt>
                <c:pt idx="15">
                  <c:v>1562886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25-41AB-BDC0-68410EDDD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5160"/>
        <c:axId val="42794504"/>
      </c:lineChart>
      <c:dateAx>
        <c:axId val="4279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4504"/>
        <c:crosses val="autoZero"/>
        <c:auto val="1"/>
        <c:lblOffset val="100"/>
        <c:baseTimeUnit val="days"/>
      </c:dateAx>
      <c:valAx>
        <c:axId val="4279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-24</c:v>
                </c:pt>
                <c:pt idx="1">
                  <c:v>-29</c:v>
                </c:pt>
                <c:pt idx="2">
                  <c:v>-18</c:v>
                </c:pt>
                <c:pt idx="3">
                  <c:v>-36</c:v>
                </c:pt>
                <c:pt idx="4">
                  <c:v>-26</c:v>
                </c:pt>
                <c:pt idx="5">
                  <c:v>-27</c:v>
                </c:pt>
                <c:pt idx="6">
                  <c:v>-36</c:v>
                </c:pt>
                <c:pt idx="7">
                  <c:v>-27</c:v>
                </c:pt>
                <c:pt idx="8">
                  <c:v>-20</c:v>
                </c:pt>
                <c:pt idx="9">
                  <c:v>-17</c:v>
                </c:pt>
                <c:pt idx="10">
                  <c:v>-17</c:v>
                </c:pt>
                <c:pt idx="11">
                  <c:v>-20</c:v>
                </c:pt>
                <c:pt idx="12">
                  <c:v>-48</c:v>
                </c:pt>
                <c:pt idx="13">
                  <c:v>-23</c:v>
                </c:pt>
                <c:pt idx="14">
                  <c:v>-26</c:v>
                </c:pt>
                <c:pt idx="15">
                  <c:v>-22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1A-4A34-B8F8-3DAD2FA4C5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-9</c:v>
                </c:pt>
                <c:pt idx="1">
                  <c:v>-16</c:v>
                </c:pt>
                <c:pt idx="2">
                  <c:v>10</c:v>
                </c:pt>
                <c:pt idx="3">
                  <c:v>0</c:v>
                </c:pt>
                <c:pt idx="4">
                  <c:v>4</c:v>
                </c:pt>
                <c:pt idx="5">
                  <c:v>-8</c:v>
                </c:pt>
                <c:pt idx="6">
                  <c:v>22</c:v>
                </c:pt>
                <c:pt idx="7">
                  <c:v>33</c:v>
                </c:pt>
                <c:pt idx="8">
                  <c:v>8</c:v>
                </c:pt>
                <c:pt idx="9">
                  <c:v>29</c:v>
                </c:pt>
                <c:pt idx="10">
                  <c:v>15</c:v>
                </c:pt>
                <c:pt idx="11">
                  <c:v>14</c:v>
                </c:pt>
                <c:pt idx="12">
                  <c:v>-4</c:v>
                </c:pt>
                <c:pt idx="13">
                  <c:v>-16</c:v>
                </c:pt>
                <c:pt idx="14">
                  <c:v>-13</c:v>
                </c:pt>
                <c:pt idx="1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1A-4A34-B8F8-3DAD2FA4C5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-5</c:v>
                </c:pt>
                <c:pt idx="1">
                  <c:v>1</c:v>
                </c:pt>
                <c:pt idx="2">
                  <c:v>3</c:v>
                </c:pt>
                <c:pt idx="3">
                  <c:v>-2</c:v>
                </c:pt>
                <c:pt idx="4">
                  <c:v>6</c:v>
                </c:pt>
                <c:pt idx="5">
                  <c:v>-8</c:v>
                </c:pt>
                <c:pt idx="6">
                  <c:v>-7</c:v>
                </c:pt>
                <c:pt idx="7">
                  <c:v>3</c:v>
                </c:pt>
                <c:pt idx="8">
                  <c:v>9</c:v>
                </c:pt>
                <c:pt idx="9">
                  <c:v>16</c:v>
                </c:pt>
                <c:pt idx="10">
                  <c:v>7</c:v>
                </c:pt>
                <c:pt idx="11">
                  <c:v>2</c:v>
                </c:pt>
                <c:pt idx="12">
                  <c:v>-4</c:v>
                </c:pt>
                <c:pt idx="13">
                  <c:v>3</c:v>
                </c:pt>
                <c:pt idx="14">
                  <c:v>8</c:v>
                </c:pt>
                <c:pt idx="15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1A-4A34-B8F8-3DAD2FA4C5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-1757</c:v>
                </c:pt>
                <c:pt idx="1">
                  <c:v>-954</c:v>
                </c:pt>
                <c:pt idx="2">
                  <c:v>-728</c:v>
                </c:pt>
                <c:pt idx="3">
                  <c:v>18381</c:v>
                </c:pt>
                <c:pt idx="4">
                  <c:v>-314</c:v>
                </c:pt>
                <c:pt idx="5">
                  <c:v>159</c:v>
                </c:pt>
                <c:pt idx="6">
                  <c:v>-821</c:v>
                </c:pt>
                <c:pt idx="7">
                  <c:v>48</c:v>
                </c:pt>
                <c:pt idx="8">
                  <c:v>-221</c:v>
                </c:pt>
                <c:pt idx="9">
                  <c:v>-109</c:v>
                </c:pt>
                <c:pt idx="10">
                  <c:v>184</c:v>
                </c:pt>
                <c:pt idx="11">
                  <c:v>-296</c:v>
                </c:pt>
                <c:pt idx="12">
                  <c:v>-396</c:v>
                </c:pt>
                <c:pt idx="13">
                  <c:v>35</c:v>
                </c:pt>
                <c:pt idx="14">
                  <c:v>-44</c:v>
                </c:pt>
                <c:pt idx="15">
                  <c:v>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1A-4A34-B8F8-3DAD2FA4C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89584"/>
        <c:axId val="42793192"/>
      </c:lineChart>
      <c:dateAx>
        <c:axId val="4278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3192"/>
        <c:crosses val="autoZero"/>
        <c:auto val="1"/>
        <c:lblOffset val="100"/>
        <c:baseTimeUnit val="days"/>
      </c:dateAx>
      <c:valAx>
        <c:axId val="4279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-26</c:v>
                </c:pt>
                <c:pt idx="1">
                  <c:v>-24</c:v>
                </c:pt>
                <c:pt idx="2">
                  <c:v>-18</c:v>
                </c:pt>
                <c:pt idx="3">
                  <c:v>-27</c:v>
                </c:pt>
                <c:pt idx="4">
                  <c:v>-23</c:v>
                </c:pt>
                <c:pt idx="5">
                  <c:v>-38</c:v>
                </c:pt>
                <c:pt idx="6">
                  <c:v>-30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26-4D7D-BA56-CB69F39A06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20</c:v>
                </c:pt>
                <c:pt idx="3">
                  <c:v>8</c:v>
                </c:pt>
                <c:pt idx="4">
                  <c:v>9</c:v>
                </c:pt>
                <c:pt idx="5">
                  <c:v>-6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26-4D7D-BA56-CB69F39A06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3</c:v>
                </c:pt>
                <c:pt idx="4">
                  <c:v>4</c:v>
                </c:pt>
                <c:pt idx="5">
                  <c:v>-6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26-4D7D-BA56-CB69F39A06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-584</c:v>
                </c:pt>
                <c:pt idx="1">
                  <c:v>-337</c:v>
                </c:pt>
                <c:pt idx="2">
                  <c:v>-419</c:v>
                </c:pt>
                <c:pt idx="3">
                  <c:v>9283</c:v>
                </c:pt>
                <c:pt idx="4">
                  <c:v>-305</c:v>
                </c:pt>
                <c:pt idx="5">
                  <c:v>-119</c:v>
                </c:pt>
                <c:pt idx="6">
                  <c:v>-393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26-4D7D-BA56-CB69F39A0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574304"/>
        <c:axId val="297576928"/>
      </c:barChart>
      <c:catAx>
        <c:axId val="2975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76928"/>
        <c:crosses val="autoZero"/>
        <c:auto val="1"/>
        <c:lblAlgn val="ctr"/>
        <c:lblOffset val="100"/>
        <c:noMultiLvlLbl val="0"/>
      </c:catAx>
      <c:valAx>
        <c:axId val="29757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-2.33866842066798E-3</c:v>
                </c:pt>
                <c:pt idx="1">
                  <c:v>-2.8259570980733802E-3</c:v>
                </c:pt>
                <c:pt idx="2">
                  <c:v>-1.7540919066199401E-3</c:v>
                </c:pt>
                <c:pt idx="3">
                  <c:v>-3.50824535108765E-3</c:v>
                </c:pt>
                <c:pt idx="4">
                  <c:v>-2.5338216462434098E-3</c:v>
                </c:pt>
                <c:pt idx="5">
                  <c:v>-2.6313429984835702E-3</c:v>
                </c:pt>
                <c:pt idx="6">
                  <c:v>-3.50854965328707E-3</c:v>
                </c:pt>
                <c:pt idx="7">
                  <c:v>-2.6315045676096899E-3</c:v>
                </c:pt>
                <c:pt idx="8">
                  <c:v>-1.94931393895918E-3</c:v>
                </c:pt>
                <c:pt idx="9">
                  <c:v>-1.65694914725599E-3</c:v>
                </c:pt>
                <c:pt idx="10">
                  <c:v>-1.65697660251568E-3</c:v>
                </c:pt>
                <c:pt idx="11">
                  <c:v>-1.9494165396296899E-3</c:v>
                </c:pt>
                <c:pt idx="12">
                  <c:v>-4.6786909022855398E-3</c:v>
                </c:pt>
                <c:pt idx="13">
                  <c:v>-2.2419776192147199E-3</c:v>
                </c:pt>
                <c:pt idx="14">
                  <c:v>-2.5344663047578799E-3</c:v>
                </c:pt>
                <c:pt idx="15">
                  <c:v>-2.14460276595268E-3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2E-49E4-8455-02A9307B81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-8.9943785134291099E-4</c:v>
                </c:pt>
                <c:pt idx="1">
                  <c:v>-1.5990150067558401E-3</c:v>
                </c:pt>
                <c:pt idx="2">
                  <c:v>9.9940035978412904E-4</c:v>
                </c:pt>
                <c:pt idx="3">
                  <c:v>0</c:v>
                </c:pt>
                <c:pt idx="4">
                  <c:v>3.9975614874926299E-4</c:v>
                </c:pt>
                <c:pt idx="5">
                  <c:v>-7.9950910141173297E-4</c:v>
                </c:pt>
                <c:pt idx="6">
                  <c:v>2.1986676074298999E-3</c:v>
                </c:pt>
                <c:pt idx="7">
                  <c:v>3.2979289006503901E-3</c:v>
                </c:pt>
                <c:pt idx="8">
                  <c:v>7.9947154930590898E-4</c:v>
                </c:pt>
                <c:pt idx="9">
                  <c:v>2.8980611970591701E-3</c:v>
                </c:pt>
                <c:pt idx="10">
                  <c:v>1.49895373029625E-3</c:v>
                </c:pt>
                <c:pt idx="11">
                  <c:v>1.3990025112095099E-3</c:v>
                </c:pt>
                <c:pt idx="12">
                  <c:v>-3.9970941125801499E-4</c:v>
                </c:pt>
                <c:pt idx="13">
                  <c:v>-1.5988440357621401E-3</c:v>
                </c:pt>
                <c:pt idx="14">
                  <c:v>-1.2990815493446101E-3</c:v>
                </c:pt>
                <c:pt idx="15">
                  <c:v>1.99861296260395E-3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2E-49E4-8455-02A9307B81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-3.2527306673952798E-3</c:v>
                </c:pt>
                <c:pt idx="1">
                  <c:v>6.5056729468096204E-4</c:v>
                </c:pt>
                <c:pt idx="2">
                  <c:v>1.9516891869913401E-3</c:v>
                </c:pt>
                <c:pt idx="3">
                  <c:v>-1.3011007312186101E-3</c:v>
                </c:pt>
                <c:pt idx="4">
                  <c:v>3.9033529802100001E-3</c:v>
                </c:pt>
                <c:pt idx="5">
                  <c:v>-5.20426749934947E-3</c:v>
                </c:pt>
                <c:pt idx="6">
                  <c:v>-4.5539710627667297E-3</c:v>
                </c:pt>
                <c:pt idx="7">
                  <c:v>1.9517907680296699E-3</c:v>
                </c:pt>
                <c:pt idx="8">
                  <c:v>5.85525802170349E-3</c:v>
                </c:pt>
                <c:pt idx="9">
                  <c:v>1.04087381356649E-2</c:v>
                </c:pt>
                <c:pt idx="10">
                  <c:v>4.5533489881808102E-3</c:v>
                </c:pt>
                <c:pt idx="11">
                  <c:v>1.30089761935736E-3</c:v>
                </c:pt>
                <c:pt idx="12">
                  <c:v>-2.6017613924627001E-3</c:v>
                </c:pt>
                <c:pt idx="13">
                  <c:v>1.9513718143855099E-3</c:v>
                </c:pt>
                <c:pt idx="14">
                  <c:v>5.2035566309572602E-3</c:v>
                </c:pt>
                <c:pt idx="15">
                  <c:v>-1.9512322031362799E-3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2E-49E4-8455-02A9307B81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-0.113387318689999</c:v>
                </c:pt>
                <c:pt idx="1">
                  <c:v>-6.1635910089100701E-2</c:v>
                </c:pt>
                <c:pt idx="2">
                  <c:v>-4.7063539010049497E-2</c:v>
                </c:pt>
                <c:pt idx="3">
                  <c:v>1.18884922680496</c:v>
                </c:pt>
                <c:pt idx="4">
                  <c:v>-2.0070335660384402E-2</c:v>
                </c:pt>
                <c:pt idx="5">
                  <c:v>1.0165044521616399E-2</c:v>
                </c:pt>
                <c:pt idx="6">
                  <c:v>-5.2482096317751303E-2</c:v>
                </c:pt>
                <c:pt idx="7">
                  <c:v>3.0699919796459501E-3</c:v>
                </c:pt>
                <c:pt idx="8">
                  <c:v>-1.41343208171044E-2</c:v>
                </c:pt>
                <c:pt idx="9">
                  <c:v>-6.9722115791163702E-3</c:v>
                </c:pt>
                <c:pt idx="10">
                  <c:v>1.17704255264707E-2</c:v>
                </c:pt>
                <c:pt idx="11">
                  <c:v>-1.8932803897087399E-2</c:v>
                </c:pt>
                <c:pt idx="12">
                  <c:v>-2.5333817831937E-2</c:v>
                </c:pt>
                <c:pt idx="13">
                  <c:v>2.2396674541763999E-3</c:v>
                </c:pt>
                <c:pt idx="14">
                  <c:v>-2.81551888413308E-3</c:v>
                </c:pt>
                <c:pt idx="15">
                  <c:v>1.0430511357419099E-2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2E-49E4-8455-02A9307B8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63808"/>
        <c:axId val="297569712"/>
      </c:lineChart>
      <c:dateAx>
        <c:axId val="29756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69712"/>
        <c:crosses val="autoZero"/>
        <c:auto val="1"/>
        <c:lblOffset val="100"/>
        <c:baseTimeUnit val="days"/>
      </c:dateAx>
      <c:valAx>
        <c:axId val="29756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2C-4490-8BF5-682ACD9FCD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2C-4490-8BF5-682ACD9FCD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2C-4490-8BF5-682ACD9FCD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2C-4490-8BF5-682ACD9FC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64136"/>
        <c:axId val="297571024"/>
      </c:lineChart>
      <c:dateAx>
        <c:axId val="29756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71024"/>
        <c:crosses val="autoZero"/>
        <c:auto val="1"/>
        <c:lblOffset val="100"/>
        <c:baseTimeUnit val="days"/>
      </c:dateAx>
      <c:valAx>
        <c:axId val="29757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6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83-4483-BE5D-4B1007DCEC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83-4483-BE5D-4B1007DCEC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83-4483-BE5D-4B1007DCEC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83-4483-BE5D-4B1007DCE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64792"/>
        <c:axId val="248821520"/>
      </c:lineChart>
      <c:catAx>
        <c:axId val="29756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21520"/>
        <c:crosses val="autoZero"/>
        <c:auto val="1"/>
        <c:lblAlgn val="ctr"/>
        <c:lblOffset val="100"/>
        <c:noMultiLvlLbl val="0"/>
      </c:catAx>
      <c:valAx>
        <c:axId val="24882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6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A-46EE-86EE-F8881A14C8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8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BA-46EE-86EE-F8881A14C8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BA-46EE-86EE-F8881A14C8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BA-46EE-86EE-F8881A14C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791064"/>
        <c:axId val="297791392"/>
      </c:barChart>
      <c:catAx>
        <c:axId val="29779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91392"/>
        <c:crosses val="autoZero"/>
        <c:auto val="1"/>
        <c:lblAlgn val="ctr"/>
        <c:lblOffset val="100"/>
        <c:noMultiLvlLbl val="0"/>
      </c:catAx>
      <c:valAx>
        <c:axId val="29779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9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745</c:v>
                </c:pt>
                <c:pt idx="1">
                  <c:v>7513</c:v>
                </c:pt>
                <c:pt idx="2">
                  <c:v>348</c:v>
                </c:pt>
                <c:pt idx="3">
                  <c:v>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9-4DA1-B256-8BEF3AB2A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145</c:v>
                </c:pt>
                <c:pt idx="1">
                  <c:v>446</c:v>
                </c:pt>
                <c:pt idx="2">
                  <c:v>66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79-4DA1-B256-8BEF3AB2A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79-4DA1-B256-8BEF3AB2A0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18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79-4DA1-B256-8BEF3AB2A0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79-4DA1-B256-8BEF3AB2A0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79-4DA1-B256-8BEF3AB2A0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160</c:v>
                </c:pt>
                <c:pt idx="1">
                  <c:v>250</c:v>
                </c:pt>
                <c:pt idx="2">
                  <c:v>92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79-4DA1-B256-8BEF3AB2A0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97</c:v>
                </c:pt>
                <c:pt idx="1">
                  <c:v>273</c:v>
                </c:pt>
                <c:pt idx="2">
                  <c:v>63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579-4DA1-B256-8BEF3AB2A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781552"/>
        <c:axId val="297785816"/>
      </c:barChart>
      <c:catAx>
        <c:axId val="29778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5816"/>
        <c:crosses val="autoZero"/>
        <c:auto val="1"/>
        <c:lblAlgn val="ctr"/>
        <c:lblOffset val="100"/>
        <c:noMultiLvlLbl val="0"/>
      </c:catAx>
      <c:valAx>
        <c:axId val="29778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E-4593-A0AF-F5772902A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3E-4593-A0AF-F5772902A9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15</c:v>
                </c:pt>
                <c:pt idx="2">
                  <c:v>4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3E-4593-A0AF-F5772902A9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3E-4593-A0AF-F5772902A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786472"/>
        <c:axId val="297786800"/>
      </c:barChart>
      <c:catAx>
        <c:axId val="29778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6800"/>
        <c:crosses val="autoZero"/>
        <c:auto val="1"/>
        <c:lblAlgn val="ctr"/>
        <c:lblOffset val="100"/>
        <c:noMultiLvlLbl val="0"/>
      </c:catAx>
      <c:valAx>
        <c:axId val="29778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0.1090637959854</c:v>
                </c:pt>
                <c:pt idx="2">
                  <c:v>2.82649694689597E-3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35-4B2C-9B88-646FE6897D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6.7305242014060601E-2</c:v>
                </c:pt>
                <c:pt idx="1">
                  <c:v>5.1137422185675102E-2</c:v>
                </c:pt>
                <c:pt idx="2">
                  <c:v>9.0273301587777393E-3</c:v>
                </c:pt>
                <c:pt idx="3">
                  <c:v>5.3184632219574E-2</c:v>
                </c:pt>
                <c:pt idx="4">
                  <c:v>4.1097670049417096E-3</c:v>
                </c:pt>
                <c:pt idx="6">
                  <c:v>4.7968101212693603E-3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35-4B2C-9B88-646FE6897D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1.0407925635371299E-2</c:v>
                </c:pt>
                <c:pt idx="1">
                  <c:v>8.3263405082970698E-2</c:v>
                </c:pt>
                <c:pt idx="2">
                  <c:v>3.6752987399904999E-2</c:v>
                </c:pt>
                <c:pt idx="3">
                  <c:v>6.6350525925492301E-2</c:v>
                </c:pt>
                <c:pt idx="4">
                  <c:v>0.104079256353713</c:v>
                </c:pt>
                <c:pt idx="6">
                  <c:v>4.6185170006960298E-2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35-4B2C-9B88-646FE6897D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3.3915370381562399E-3</c:v>
                </c:pt>
                <c:pt idx="1">
                  <c:v>8.3582903310011505E-4</c:v>
                </c:pt>
                <c:pt idx="2">
                  <c:v>4.7256487640660403E-3</c:v>
                </c:pt>
                <c:pt idx="4">
                  <c:v>2.5235607345522699E-3</c:v>
                </c:pt>
                <c:pt idx="5">
                  <c:v>4.5006178705390802E-4</c:v>
                </c:pt>
                <c:pt idx="6">
                  <c:v>3.79337791945437E-3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35-4B2C-9B88-646FE6897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780896"/>
        <c:axId val="297787784"/>
      </c:barChart>
      <c:catAx>
        <c:axId val="29778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7784"/>
        <c:crosses val="autoZero"/>
        <c:auto val="1"/>
        <c:lblAlgn val="ctr"/>
        <c:lblOffset val="100"/>
        <c:noMultiLvlLbl val="0"/>
      </c:catAx>
      <c:valAx>
        <c:axId val="29778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0.10906517789612399</c:v>
                </c:pt>
                <c:pt idx="9">
                  <c:v>2.8265851050661198E-3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5-4732-A9E7-819CA3720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0.111199057639622</c:v>
                </c:pt>
                <c:pt idx="2">
                  <c:v>1.0493651340938701E-2</c:v>
                </c:pt>
                <c:pt idx="3">
                  <c:v>8.7513283563692798E-2</c:v>
                </c:pt>
                <c:pt idx="4">
                  <c:v>3.7477064036809502E-3</c:v>
                </c:pt>
                <c:pt idx="5">
                  <c:v>0</c:v>
                </c:pt>
                <c:pt idx="6">
                  <c:v>0</c:v>
                </c:pt>
                <c:pt idx="7">
                  <c:v>6.7306654514492706E-2</c:v>
                </c:pt>
                <c:pt idx="8">
                  <c:v>3.3311181397703898E-3</c:v>
                </c:pt>
                <c:pt idx="9">
                  <c:v>6.0958365436406901E-3</c:v>
                </c:pt>
                <c:pt idx="10">
                  <c:v>1.6988023443472401E-3</c:v>
                </c:pt>
                <c:pt idx="11">
                  <c:v>4.47178031817092E-3</c:v>
                </c:pt>
                <c:pt idx="12">
                  <c:v>0</c:v>
                </c:pt>
                <c:pt idx="13">
                  <c:v>4.7965704521267302E-3</c:v>
                </c:pt>
                <c:pt idx="14">
                  <c:v>0</c:v>
                </c:pt>
                <c:pt idx="15">
                  <c:v>1.43898695318496E-2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C5-4732-A9E7-819CA3720F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1.040894128056E-2</c:v>
                </c:pt>
                <c:pt idx="1">
                  <c:v>0</c:v>
                </c:pt>
                <c:pt idx="2">
                  <c:v>3.252794150175E-2</c:v>
                </c:pt>
                <c:pt idx="3">
                  <c:v>6.6356568975051197E-2</c:v>
                </c:pt>
                <c:pt idx="4">
                  <c:v>0.10408738135664899</c:v>
                </c:pt>
                <c:pt idx="5">
                  <c:v>0</c:v>
                </c:pt>
                <c:pt idx="6">
                  <c:v>4.6191479948994203E-2</c:v>
                </c:pt>
                <c:pt idx="7">
                  <c:v>0</c:v>
                </c:pt>
                <c:pt idx="8">
                  <c:v>8.3272613719163099E-2</c:v>
                </c:pt>
                <c:pt idx="9">
                  <c:v>4.0982273540413103E-2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C5-4732-A9E7-819CA3720F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5.2302707407677696E-3</c:v>
                </c:pt>
                <c:pt idx="1">
                  <c:v>8.4016125925954696E-4</c:v>
                </c:pt>
                <c:pt idx="2">
                  <c:v>2.26320271636056E-3</c:v>
                </c:pt>
                <c:pt idx="3">
                  <c:v>0</c:v>
                </c:pt>
                <c:pt idx="4">
                  <c:v>2.7700695266142999E-3</c:v>
                </c:pt>
                <c:pt idx="5">
                  <c:v>4.4749508234868398E-4</c:v>
                </c:pt>
                <c:pt idx="6">
                  <c:v>0</c:v>
                </c:pt>
                <c:pt idx="7">
                  <c:v>1.56695102030896E-3</c:v>
                </c:pt>
                <c:pt idx="8">
                  <c:v>0</c:v>
                </c:pt>
                <c:pt idx="9">
                  <c:v>7.1643593591480597E-3</c:v>
                </c:pt>
                <c:pt idx="10">
                  <c:v>0</c:v>
                </c:pt>
                <c:pt idx="11">
                  <c:v>1.7271422320818599E-3</c:v>
                </c:pt>
                <c:pt idx="12">
                  <c:v>0</c:v>
                </c:pt>
                <c:pt idx="13">
                  <c:v>3.7753983525185401E-3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C5-4732-A9E7-819CA3720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4832"/>
        <c:axId val="42796472"/>
      </c:lineChart>
      <c:dateAx>
        <c:axId val="42794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6472"/>
        <c:crosses val="autoZero"/>
        <c:auto val="1"/>
        <c:lblOffset val="100"/>
        <c:baseTimeUnit val="days"/>
      </c:dateAx>
      <c:valAx>
        <c:axId val="4279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0.109066240928203</c:v>
                </c:pt>
                <c:pt idx="1">
                  <c:v>2.8266071454679299E-3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4-4AEA-8B2D-5ABF545107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4.5132407301181801E-2</c:v>
                </c:pt>
                <c:pt idx="1">
                  <c:v>2.8855844145623398E-3</c:v>
                </c:pt>
                <c:pt idx="2">
                  <c:v>3.6350946895152898E-2</c:v>
                </c:pt>
                <c:pt idx="3">
                  <c:v>2.4485223917467898E-3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F4-4AEA-8B2D-5ABF545107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7.1559943504085899E-2</c:v>
                </c:pt>
                <c:pt idx="1">
                  <c:v>2.8300729112465398E-2</c:v>
                </c:pt>
                <c:pt idx="2">
                  <c:v>0</c:v>
                </c:pt>
                <c:pt idx="3">
                  <c:v>4.0980140893627302E-2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F4-4AEA-8B2D-5ABF545107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3.5102697001734798E-3</c:v>
                </c:pt>
                <c:pt idx="1">
                  <c:v>1.56692696841203E-3</c:v>
                </c:pt>
                <c:pt idx="2">
                  <c:v>2.3015195143282399E-3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F4-4AEA-8B2D-5ABF54510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90256"/>
        <c:axId val="298390912"/>
      </c:barChart>
      <c:catAx>
        <c:axId val="29839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90912"/>
        <c:crosses val="autoZero"/>
        <c:auto val="1"/>
        <c:lblAlgn val="ctr"/>
        <c:lblOffset val="100"/>
        <c:noMultiLvlLbl val="0"/>
      </c:catAx>
      <c:valAx>
        <c:axId val="29839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9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5.5944601199787503E-2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B0-4AB4-8B07-3A721BD01B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5.2964566704874396E-3</c:v>
                </c:pt>
                <c:pt idx="10">
                  <c:v>6.0102648471030001E-3</c:v>
                </c:pt>
                <c:pt idx="11">
                  <c:v>2.7481614799699E-3</c:v>
                </c:pt>
                <c:pt idx="12">
                  <c:v>9.6268929419551594E-3</c:v>
                </c:pt>
                <c:pt idx="13">
                  <c:v>2.5982617628806299E-3</c:v>
                </c:pt>
                <c:pt idx="14">
                  <c:v>0.12891375669676999</c:v>
                </c:pt>
                <c:pt idx="15">
                  <c:v>0.255928783643742</c:v>
                </c:pt>
                <c:pt idx="16">
                  <c:v>2.5366363236328199E-2</c:v>
                </c:pt>
                <c:pt idx="17">
                  <c:v>3.6975263548685898E-3</c:v>
                </c:pt>
                <c:pt idx="18">
                  <c:v>2.3434322438288802E-2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B0-4AB4-8B07-3A721BD01B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4.0980674034514802E-2</c:v>
                </c:pt>
                <c:pt idx="15">
                  <c:v>0</c:v>
                </c:pt>
                <c:pt idx="16">
                  <c:v>0</c:v>
                </c:pt>
                <c:pt idx="17">
                  <c:v>4.6184569150008799E-2</c:v>
                </c:pt>
                <c:pt idx="18">
                  <c:v>1.0407790230987901E-2</c:v>
                </c:pt>
                <c:pt idx="19">
                  <c:v>6.7650636501421293E-2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8.3262321847903206E-2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B0-4AB4-8B07-3A721BD01B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5.4624546214615305E-4</c:v>
                </c:pt>
                <c:pt idx="12">
                  <c:v>0</c:v>
                </c:pt>
                <c:pt idx="13">
                  <c:v>0</c:v>
                </c:pt>
                <c:pt idx="14">
                  <c:v>3.79158614901448E-3</c:v>
                </c:pt>
                <c:pt idx="15">
                  <c:v>1.28528344034389E-3</c:v>
                </c:pt>
                <c:pt idx="16">
                  <c:v>1.7351326444642501E-3</c:v>
                </c:pt>
                <c:pt idx="17">
                  <c:v>3.21320860085973E-3</c:v>
                </c:pt>
                <c:pt idx="18">
                  <c:v>5.5695615748235297E-3</c:v>
                </c:pt>
                <c:pt idx="19">
                  <c:v>1.9707679418606299E-3</c:v>
                </c:pt>
                <c:pt idx="20">
                  <c:v>4.6270203852380098E-3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B0-4AB4-8B07-3A721BD01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377464"/>
        <c:axId val="298382712"/>
      </c:lineChart>
      <c:catAx>
        <c:axId val="29837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82712"/>
        <c:crosses val="autoZero"/>
        <c:auto val="1"/>
        <c:lblAlgn val="ctr"/>
        <c:lblOffset val="100"/>
        <c:noMultiLvlLbl val="0"/>
      </c:catAx>
      <c:valAx>
        <c:axId val="29838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7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F6-4322-89BF-70E9785EE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F6-4322-89BF-70E9785EE4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F6-4322-89BF-70E9785EE4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F6-4322-89BF-70E9785EE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517584"/>
        <c:axId val="482553008"/>
      </c:lineChart>
      <c:dateAx>
        <c:axId val="482517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553008"/>
        <c:crosses val="autoZero"/>
        <c:auto val="1"/>
        <c:lblOffset val="100"/>
        <c:baseTimeUnit val="days"/>
      </c:dateAx>
      <c:valAx>
        <c:axId val="48255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51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39E9-000A-4530-85B8-AEB7D9F18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3E9E7-19DD-48C3-B0B3-92014D0D31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5116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EDCE7-3609-409E-ADC2-D1C9FCB2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30D56-9B9E-44EF-87DD-81B67F8CA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484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8236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9912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4253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36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6455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5937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3669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0033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856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6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3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33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8D589-65CB-4533-8AD4-DF45F7E06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81838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ADEF2-6E13-4361-B642-EE8AB2E6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28BC6-166E-4FBC-9E40-BA6F8D14F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335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CB7F0-9591-47EB-8F61-13BF2D0AA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CC084-7BBD-4543-8581-FE4ED629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6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7C44-F35F-4155-9DCF-E1008EF8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9EE53-9B60-400F-BE5F-EAF6E2A519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028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D13D2-EBC2-4FAC-AAD2-941E2CCA7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E8350-B040-464D-9B34-BAF939F5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742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E8EA3-7A9C-4C41-BD56-99FDF0E3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885D6-C8D7-40FC-B8A1-7189F71707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260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8D650-4DFD-423F-BC98-1279C56C5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FD0D5-2A1C-4B3F-91CC-7B04F6D1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2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55E6-DE67-47C3-8596-53533B7D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7C7E2F-8A75-4C58-A7C6-13EFED6E4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5954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1FC9E-1E67-4E6E-85BA-0BDE58752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D5585-5B6C-40C0-9FE7-3256524AF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9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4E20-DA5D-4CCB-BA8F-397CD47EE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8E704B-775E-4D00-87A5-E516BDFC05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705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3355E-9172-404F-8082-0914C59DF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83F68-283F-4002-9536-ADB98007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78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1F00A-502B-4E4B-9EB5-C8790B2E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C3625-7344-4AEB-8193-ACA864193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345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FCC7E-A6CF-42A7-9141-3F0498253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CE1D8-37B8-42B7-B5DF-FCFDE777C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345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5AA3B-9611-48C0-91E6-3526F675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57A22-80B8-4D38-8287-65F232C0B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779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F89EF-C6D7-4D91-9F7F-5AA19A684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EF541-E869-4ECC-8470-516BA8DE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100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EDE8-FA18-454E-B161-C7BC648B5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D513E4-50C1-4048-A000-597194AF73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5123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AADD1-EE45-4A5C-90E7-8B1299184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8914A-9A1F-4EB7-92CC-7D82E380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9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14692-8779-4F2F-901E-27294444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399BEB-678F-4768-BBDB-ED15FEB62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15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429E3-8CEC-4114-A6AB-0952A8DFA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D8A9-7C97-499E-A96E-9651DD9D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0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67F4-9172-45B5-95BC-1EE026091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E365C-C459-464D-9307-A2B273BF8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450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F395C-15D9-46BD-957C-33B4ADE34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4767E-963B-404F-868B-0549AA9D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474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DFB5-ADA0-466D-A0CA-A20E7DE7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54D5B-CCEF-4E96-9B1D-C6F73614E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229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E4048-56CC-4FBB-8557-2097FD11F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83A39-E7D1-45B7-997B-D2117CB84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0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DF3E-0029-466B-A034-090C6E1D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66BE6D-ED96-4E2B-833F-7866FDC73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703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C8357-1D63-4C3F-B2B2-46BB9984F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30FBE-DDE9-4456-9FF9-37DE7F79B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81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B889B-DF27-4216-91C3-C46A0062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00DCA9-6242-4519-9BAA-806F6F77E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84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0F420-2BB7-4782-8860-41F95A16B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78232-CB19-4E84-AB56-1350DB3C4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2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91FB-44DA-4E6D-9E1C-86ED445A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722B0-9E72-4651-AE46-194551EC7F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0075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586E9-06F0-494E-A872-13E543D2C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FFA4-6F6C-49C1-AEC0-7864F2D4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745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1949B-9D2A-4228-AD35-6FD38A49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8E46D-BCB4-4A0D-9765-325E49B4B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12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F3024-EE77-4420-9BA6-8F8836DCB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E92DD-581C-472D-B656-1958B6B3A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111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E864-D7EC-45F4-B9FD-6DBD3042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58B57-38C7-4253-8341-319EB2657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31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15CBF-8C25-4754-B4FE-1E2024442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16B15-F68C-4BC6-A05C-AF586DC89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82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FE382-AC10-4393-B7D6-03D6D370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649E2D-F760-47FC-BD05-DA0EA9E133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539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549EE-9B05-4646-8C60-E07CCADB9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9D8E8-3A70-46BF-8001-5A08E0FE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640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164C5-1CC8-4AF4-A23A-E9E26F2A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112AD-A362-4167-9553-DA9631308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762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A08D8-4CC4-41D1-BF28-A9A70714A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2A53E-2D8D-4853-B578-77BF55CE8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57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93A1-94B4-40F7-911A-645957BE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81F77-F163-4E17-A647-A227C8E4D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067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73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57670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86645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73597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7400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2971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7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1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2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85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4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5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#NoTeDetengas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0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92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#PromosEspeciales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5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#SaveTheDate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05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08D56-1F69-450D-8F72-5BFBDA345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609661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3FC7-C8C3-4E9C-BC21-FFD083736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00042-0EB5-42D4-B906-7A48AF944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76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8203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64838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28647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56406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70625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477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6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70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3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3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#Fascino125Fi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5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0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#encuentro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6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4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7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#302S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35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9F912-35A5-42F6-A178-7EDE76A36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561426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5800-37AE-40EC-9A93-CC404AD9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5A1B9-CA58-488D-8297-193C87C57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8967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10022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044358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754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62720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0225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7721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9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5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#Dominar250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9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72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9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437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14DD0-AD47-4044-9C0A-BB3E3311B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109440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4DE6F-E13E-425B-A5E4-7FC6B69E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71FFD-7181-4498-B41E-23AB29B52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60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5048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26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393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331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75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185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652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76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039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29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87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753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3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- 2021-02-02 15:00:25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1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- 2021-02-04 14:02:18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Yamalube: el componente líquido para motores, desarrollado exclusivamente para tu Yamaha. Encontrá el ideal para la tuya en bit.ly/Yamalube-Motos
.
.
#yamaha #yamalube #lubricantes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56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59183-EF23-4EAC-8A95-9C82414A5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742986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45B5-F5CA-4318-9A77-81A528F86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7F022-BDB2-479B-9D69-28A06651F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009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935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220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91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543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881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0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23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51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082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443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58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69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2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- 2021-02-08 16:01:06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¡Yamaha Ray ZR es la solución perfecta para tu movilidad urbana!
Con un rendimiento destacado, diseño compacto y rápida respuesta, este modelo es la opción ideal para el uso diario.
Consultá nuestras promos especiales de febrero dejando tu contacto en: bit.ly/Yamaha-RAYZR
.
.
#TransporteIdeal #ViajaSeguro #MoveteConYamaha #RayZR #PromosEspeciales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8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- 2021-02-09 10:22:00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CB400 | Fue un modelo icónico fabricado desde 1978 a 1986, sucesor del modelo Dream con un significativo estilo europeo. 
¿Lo conocías?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ADBE9-7B0A-400E-AA1E-5286C6E90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70833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D6FFB-A0FD-4427-83A7-E4D08187B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119CE-26A0-45D1-B62B-E534A0C66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437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931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308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264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99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589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983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583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228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83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430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74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89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6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- 2021-02-02 18:00:49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85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CC1EC-40F7-403D-9CDB-48D0558DF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881099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8C66-0D24-46F6-8E56-FF4E748C8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C1FDE-EFC2-4EAB-B656-8DEB6AFCA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20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439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10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988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58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44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218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47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40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60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969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16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73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38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- 2021-02-03 12:26:32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¡En Febrero seguimos con las cuotas sin interés!
Aprovechá 12 ó 18 cuotas sin interés en FZ FI, FZ-S Disco, FZ25 y XTZ125 y no pierdas la oportunidad de tener tu Yamaha.
Pedí ahora mismo tu cotización en bit.ly/YamahaAhora12
.
#TransporteIdeal #ViajaSeguro #MoveteConYamaha #Ahora12 #Ahora18
.
*Términos y condiciones: bit.ly/Ahora12-Terminos-y-Condiciones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5F0C9-610D-4057-A64B-AC8DE4F67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217176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4CAB7-D19B-4AF6-8BD5-16F60DCC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B2A21-5C18-4CA3-AFE2-8650B5529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280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496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153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957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40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02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61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389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730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616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885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734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959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1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- 2021-02-05 19:02:26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vivir nuevas historias y nuevos caminos. 
Llega el lanzamiento del año.
Martes 9 de febrero a las 20 horas #SaveTheDate
Te invitamos a sumarte a nuestro Live. 
Transmisión en vivo por Facebook, YouTube y nuestra web (http://bit.ly/BajajLanzamiento250).
Bajaj, sabia decisión.
#NoTeDetengas #BajajArgentina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71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64738-EE8D-472B-98B5-DBAD8D475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735317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3D8F-D0BA-4555-ABBF-B49A08AF0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6EFA5-C481-40CF-95F4-B498F8248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271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685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077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74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085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991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20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13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389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997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008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859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364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4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- 2021-02-10 18:16:22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Actitud y potencia en una misma moto. Viví la experiencia  de la ruta a otro nivel.⁣
⁣
Descubrí #302S de Benelli.⁣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- 2021-02-16 10:01:27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cumpleaños al campeón de todos los tiempos: Valentino Rossi 💛💛
¡Dejale tu saludos en los comentarios!
#valentinorossi #vr46 #happybirthday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89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4BE6E-42FC-474E-A7FC-117882A07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31335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2FF3-8F1E-4AAD-ABB8-7A2436887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4372D-596B-4D2F-9A69-84D98DD5D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060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2459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95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790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08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20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875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6048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898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562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58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293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524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86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- 2021-02-09 23:05:19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vivir nuevas historias y nuevos caminos. 
Llega la nueva Dominar D250 de Bajaj.
El lanzamiento del año.
Bajaj, sabia decisión.
Consultá precios y planes de financiación
en el link de la bio.
#BajajArgentina #Motos #Dominar250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5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51A8A-EDA4-419C-BC9B-20BC838B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690185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0B461-E1EB-4F42-8A40-5FA589BD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FE793-E72D-44B9-BECB-565A67842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314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460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50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651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114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149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94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576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327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59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582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86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388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4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- 2021-02-03 10:45:32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Seguridad y tecnología se encuentran para superar cualquier terreno: Nueva XTZ250 ABS.
Conocé más sobre los nuevos modelos Yamaha en: bit.ly/XTZSeries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8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- 2021-02-01 20:35:03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nueva Benelli. Preparate para lo que se viene...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193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703AB-C61F-4A03-99C5-5CA9815A2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482237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41BD-352D-4DD8-B151-F66000BE1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6607D-D731-4EF9-A0DB-D04A3FCB3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937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5926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20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58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893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231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608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26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795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450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13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596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16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43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- 2021-02-04 19:02:25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vivir nuevas historias y nuevos caminos. 
Llega el lanzamiento del año.
Martes 9 de febrero a las 20 horas #SaveTheDate
Te invitamos a sumarte a nuestro Live. 
Transmisión en vivo por Facebook, YouTube y nuestra web (http://bit.ly/BajajLanzamiento250).
Bajaj, sabia decisión.
#NoTeDetengas #BajajArgentina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598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03706-56C0-44DF-8EB9-E254C9A4D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563901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9651-6057-4988-93C4-D3BB47C0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E673C-67A0-4A75-A501-E46951000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774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8922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64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4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273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38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93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00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14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810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64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869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544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28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- 2021-02-12 18:00:30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92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- 2021-02-05 20:00:35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gusta destacarte a donde vayas? La #302S es la compañera perfecta para tus rutas, combinando estilo y personalidad en su color verde lima.
#Benelli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46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6B6FC-23F9-4370-9EE5-8D6D0668D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254394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96C3-8DA2-4470-82D6-944A201A6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2F3D9-5CE4-4C57-BDBD-233CB7548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899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3661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431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141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567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218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820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450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836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74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114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144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58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7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- 2021-02-05 16:00:34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en: bit.ly/YamahaMT09ABS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4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8ACA6-590A-43F8-8DBF-D592CFAE1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161117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C5AA9-A7AB-4630-8E2E-1BC7A9AF9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E0093-9A4A-4A8D-9407-08085ED60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714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676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402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1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709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7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597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107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44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68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4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078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547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6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- 2021-02-07 17:02:01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vivir nuevas historias y nuevos caminos. 
Llega el lanzamiento del año.
Martes 9 de febrero a las 20 horas #SaveTheDate
Te invitamos a sumarte a nuestro Live. 
Transmisión en vivo por Facebook, YouTube y nuestra web (http://bit.ly/BajajLanzamiento250).
Bajaj, sabia decisión.
#NoTeDetengas #BajajArgentina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43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94A79-8F35-4ED5-B0F5-7F33B3D5A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447685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50FF4-3E88-4861-8760-3091880BC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D10EE-7917-440A-A498-58F036D33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247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4047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314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926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985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0800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921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57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879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62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834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631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46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6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- 2021-02-10 18:00:42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2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- 2021-02-10 18:17:40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Actitud y potencia en una misma moto. Viví la experiencia  de la ruta a otro nivel.⁣
⁣
Descubrí #302S de Benelli.⁣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70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A42E6-8203-40F8-B799-7E3C0DC03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81372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FC446-BCFC-4734-8DD0-D0BE9453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4571D-4928-49E1-85BC-C0400802F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060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450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07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49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221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224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361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76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165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25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5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56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699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44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- 2021-02-10 14:13:28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¡Reviví el lanzamiento de la Nueva DOMINAR 250! 🔥
Con la conducción de Martín Urruty, hemos develado a la hermana menor de la Dominar 400. Junto a Gustavo Morea conocimos todos los detalles de una nueva Sport Tourer por excelencia.
Más info 👉 http://globalbajaj.com.ar/dominard250
#NoTeDetengas #BajajArgentina #Dominar250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9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- 2021-02-14 14:50:02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amor para toda la vida. 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37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064BC-51EB-4A89-9378-5CD5FB2E4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601469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F427-04F0-40D5-B36B-75F9EFCF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937BF-C306-4B2C-9A70-C1B153B47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102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4322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443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34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20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342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13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75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21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64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31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493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25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9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- 2021-02-10 09:56:20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¡En Febrero seguimos con las cuotas sin interés!
Aprovechá 12 ó 18 cuotas sin interés en FZ FI, FZ-S Disco, FZ25 y XTZ125 y no pierdas la oportunidad de tener tu Yamaha.
Pedí ahora mismo tu cotización en bit.ly/YamahaAhora12
.
#TransporteIdeal #ViajaSeguro #MoveteConYamaha #Ahora12 #Ahora18
.
*Términos y condiciones: bit.ly/Ahora12-Terminos-y-Condiciones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8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804DF-51DB-432D-A3BB-7B0BF951C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7861812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2BF4-16CB-4C01-90C6-C305EC45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53DB8B-B343-4CDF-A9A3-B33D4EE93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19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7710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31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430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479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221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1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72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927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127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73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945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01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2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- 2021-02-12 16:12:38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TE DEJES ENGAÑAR!
Todos los productos Yamaha son comercializados ÚNICAMENTE a través de nuestra red de concesionarios oficiales.
Todo aquel que comercialice productos Yamaha (por cualquier modalidad o canal) sin ser parte de nuestra red de concesionarios oficiales, no tiene vínculo alguno con Yamaha Motor Argentina S.A.
Podés consultar nuestra red de concesionarios en www.yamaha-motor.com.ar/concesionarios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99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6762C-AC40-46A3-9422-F6D3F4123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382454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F156F-B264-455B-A0B9-4B9AB65D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82C32-2C37-473C-A9C7-CA6CEA792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622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6786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47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494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297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298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650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27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227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889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35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43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403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- 2021-02-03 19:02:25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vivir nuevas historias y nuevos caminos. 
Llega el lanzamiento del año.
Martes 9 de febrero a las 20 horas #SaveTheDate
Te invitamos a sumarte a nuestro Live. 
Transmisión en vivo por Facebook, YouTube y nuestra web (http://bit.ly/BajajLanzamiento250).
Bajaj, sabia decisión.
#NoTeDetengas #BajajArgentina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2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6B363-96A7-4BA8-94F6-9DAAF8A62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2630771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E40B-B4D3-47AE-9389-6150533F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C47F1-D8AB-4615-ABA3-240004DB9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164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2429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13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921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69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18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0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451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39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260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47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88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6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8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- 2021-02-01 17:34:27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¡𝐕𝐞𝐧𝐢́ 𝐚 𝐝𝐢𝐬𝐟𝐫𝐮𝐭𝐚𝐫 𝐝𝐞 #𝐁𝐞𝐧𝐞𝐥𝐥𝐢𝗪𝐞𝐞𝐤!⁣
⁣
👉Ganate combustible y hospedaje para vos y una amigo.⁣
⁣
Participar es muuuuy fácil. Sólo tenés que:⁣
✅Darle like a la publicación⁣
✅Etiquetar al amigo que quieras que te acompañe en esta aventura.⁣
¡y listo ya estás participando!⁣
⁣
No tenes excusas para ser parte del evento del año. ⁣
⁣
⁣
⁣
#Benelli #Encuentro⁣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37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5D5C4-FEC8-4D43-9DDB-62A0AF95A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97073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3A6B-DB2B-4CF7-B90C-A8C3F81C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46FCA-785E-4698-884D-B913EB644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557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A917A-41B2-4DAA-A4C8-16F7BEFD5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B803C-8B79-46BD-8396-AF8DECF2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681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A7F5-FA26-476D-AEFF-10D33ACB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DD559-C1DB-493D-8204-56A819494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972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635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70557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0969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92124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1957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01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- 2021-02-05 08:35:51</a:t>
                      </a:r>
                      <a:r>
                        <a:rPr lang="es-ES" sz="1000"/>
                        <a:t>
 Quiero decir que son un desastre a nivel post venta no se puede conseguir la llanta delantera en toda argentina,tengo la moto parada hace un mes...sin solucion,por parte de ustedes.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- 2021-02-10 10:20:32</a:t>
                      </a:r>
                      <a:r>
                        <a:rPr lang="es-ES" sz="1000"/>
                        <a:t>
 un mes sin conseguir,una simple llanta delantera...la dominar 400 ug 2020 parada,sin poder ttabajar ni disfrutarla,pesimo servivio post venta de bajaj argentina...Caraduras!!!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5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Benelli - 2021-02-10 03:57:04</a:t>
                      </a:r>
                      <a:r>
                        <a:rPr lang="es-ES" sz="1000"/>
                        <a:t>
 Precio de un espejo derecho de benelli tnt300?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2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Benelli - 2021-02-14 10:53:20</a:t>
                      </a:r>
                      <a:r>
                        <a:rPr lang="it-IT" sz="1000"/>
                        <a:t>
 #Benelli Week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198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74CE-120A-4B71-AA77-04F56E304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240729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1623</Words>
  <Application>Microsoft Office PowerPoint</Application>
  <PresentationFormat>On-screen Show (4:3)</PresentationFormat>
  <Paragraphs>859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Key Metrics Radar | La Emilia</vt:lpstr>
      <vt:lpstr>Facebook Fan Distribution | La Emilia</vt:lpstr>
      <vt:lpstr>Facebook +/- Fan Distribution | La Emilia</vt:lpstr>
      <vt:lpstr>Facebook Posts Distribution | La Emilia</vt:lpstr>
      <vt:lpstr>Facebook Interactions Distribution | La Emilia</vt:lpstr>
      <vt:lpstr>Facebook Page Likes Total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Own Posts By Hour | La Emilia</vt:lpstr>
      <vt:lpstr>Facebook Own Posts By Weekday | La Emilia</vt:lpstr>
      <vt:lpstr>Facebook Interactions Distribution | La Emilia</vt:lpstr>
      <vt:lpstr>Facebook Post Type Distribution Per Profile | La Emilia</vt:lpstr>
      <vt:lpstr>Facebook Interaction Rate By Weekday | La Emilia</vt:lpstr>
      <vt:lpstr>Facebook Interaction Rate | La Emilia</vt:lpstr>
      <vt:lpstr>Facebook Interaction Rate By Post Type | La Emilia</vt:lpstr>
      <vt:lpstr>Facebook Interaction Rate By Hour | La Emilia</vt:lpstr>
      <vt:lpstr>Facebook Hashtag Detection | La Emilia - 1 of 3</vt:lpstr>
      <vt:lpstr>Facebook Hashtag Detection | La Emilia - 2 of 3</vt:lpstr>
      <vt:lpstr>Facebook Hashtag Detection | La Emilia - 3 of 3</vt:lpstr>
      <vt:lpstr>Facebook Post Table + Reactions | La Emilia - 1 of 18</vt:lpstr>
      <vt:lpstr>Facebook Post Table + Reactions | La Emilia - 2 of 18</vt:lpstr>
      <vt:lpstr>Facebook Post Table + Reactions | La Emilia - 3 of 18</vt:lpstr>
      <vt:lpstr>Facebook Post Table + Reactions | La Emilia - 4 of 18</vt:lpstr>
      <vt:lpstr>Facebook Post Table + Reactions | La Emilia - 5 of 18</vt:lpstr>
      <vt:lpstr>Facebook Post Table + Reactions | La Emilia - 6 of 18</vt:lpstr>
      <vt:lpstr>Facebook Post Table + Reactions | La Emilia - 7 of 18</vt:lpstr>
      <vt:lpstr>Facebook Post Table + Reactions | La Emilia - 8 of 18</vt:lpstr>
      <vt:lpstr>Facebook Post Table + Reactions | La Emilia - 9 of 18</vt:lpstr>
      <vt:lpstr>Facebook Post Table + Reactions | La Emilia - 10 of 18</vt:lpstr>
      <vt:lpstr>Facebook Post Table + Reactions | La Emilia - 11 of 18</vt:lpstr>
      <vt:lpstr>Facebook Post Table + Reactions | La Emilia - 12 of 18</vt:lpstr>
      <vt:lpstr>Facebook Post Table + Reactions | La Emilia - 13 of 18</vt:lpstr>
      <vt:lpstr>Facebook Post Table + Reactions | La Emilia - 14 of 18</vt:lpstr>
      <vt:lpstr>Facebook Post Table + Reactions | La Emilia - 15 of 18</vt:lpstr>
      <vt:lpstr>Facebook Post Table + Reactions | La Emilia - 16 of 18</vt:lpstr>
      <vt:lpstr>Facebook Post Table + Reactions | La Emilia - 17 of 18</vt:lpstr>
      <vt:lpstr>Facebook Post Table + Reactions | La Emilia - 18 of 18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2021-02-19T11:55:28Z</dcterms:created>
  <dcterms:modified xsi:type="dcterms:W3CDTF">2021-02-19T11:57:16Z</dcterms:modified>
</cp:coreProperties>
</file>