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D1F-45B4-86BA-F067EFEC2C7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32.5321</c:v>
                </c:pt>
                <c:pt idx="1">
                  <c:v>0</c:v>
                </c:pt>
                <c:pt idx="2">
                  <c:v>0</c:v>
                </c:pt>
                <c:pt idx="3">
                  <c:v>0</c:v>
                </c:pt>
                <c:pt idx="4">
                  <c:v>0</c:v>
                </c:pt>
                <c:pt idx="5">
                  <c:v>61.068300000000001</c:v>
                </c:pt>
              </c:numCache>
            </c:numRef>
          </c:val>
          <c:extLst>
            <c:ext xmlns:c16="http://schemas.microsoft.com/office/drawing/2014/chart" uri="{C3380CC4-5D6E-409C-BE32-E72D297353CC}">
              <c16:uniqueId val="{00000001-4D1F-45B4-86BA-F067EFEC2C71}"/>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4D1F-45B4-86BA-F067EFEC2C7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c:v>
                </c:pt>
                <c:pt idx="1">
                  <c:v>28.571400000000001</c:v>
                </c:pt>
                <c:pt idx="2">
                  <c:v>26.643599999999999</c:v>
                </c:pt>
                <c:pt idx="3">
                  <c:v>0</c:v>
                </c:pt>
                <c:pt idx="4">
                  <c:v>0</c:v>
                </c:pt>
                <c:pt idx="5">
                  <c:v>0</c:v>
                </c:pt>
              </c:numCache>
            </c:numRef>
          </c:val>
          <c:extLst>
            <c:ext xmlns:c16="http://schemas.microsoft.com/office/drawing/2014/chart" uri="{C3380CC4-5D6E-409C-BE32-E72D297353CC}">
              <c16:uniqueId val="{00000003-4D1F-45B4-86BA-F067EFEC2C71}"/>
            </c:ext>
          </c:extLst>
        </c:ser>
        <c:dLbls>
          <c:showLegendKey val="0"/>
          <c:showVal val="0"/>
          <c:showCatName val="0"/>
          <c:showSerName val="0"/>
          <c:showPercent val="0"/>
          <c:showBubbleSize val="0"/>
        </c:dLbls>
        <c:axId val="294499832"/>
        <c:axId val="294500816"/>
      </c:radarChart>
      <c:catAx>
        <c:axId val="29449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00816"/>
        <c:crosses val="autoZero"/>
        <c:auto val="1"/>
        <c:lblAlgn val="ctr"/>
        <c:lblOffset val="100"/>
        <c:noMultiLvlLbl val="0"/>
      </c:catAx>
      <c:valAx>
        <c:axId val="29450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9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c:v>
                </c:pt>
                <c:pt idx="1">
                  <c:v>Corven Motos</c:v>
                </c:pt>
                <c:pt idx="2">
                  <c:v>Gilera Motors Argentina</c:v>
                </c:pt>
                <c:pt idx="3">
                  <c:v>Zanella</c:v>
                </c:pt>
              </c:strCache>
            </c:strRef>
          </c:cat>
          <c:val>
            <c:numRef>
              <c:f>Sheet1!$A$2:$D$2</c:f>
              <c:numCache>
                <c:formatCode>General</c:formatCode>
                <c:ptCount val="4"/>
                <c:pt idx="0">
                  <c:v>261357</c:v>
                </c:pt>
                <c:pt idx="1">
                  <c:v>85025</c:v>
                </c:pt>
              </c:numCache>
            </c:numRef>
          </c:val>
          <c:extLst>
            <c:ext xmlns:c16="http://schemas.microsoft.com/office/drawing/2014/chart" uri="{C3380CC4-5D6E-409C-BE32-E72D297353CC}">
              <c16:uniqueId val="{00000000-448C-4C72-8B21-492F332B488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c:v>
                </c:pt>
                <c:pt idx="1">
                  <c:v>Corven Motos</c:v>
                </c:pt>
                <c:pt idx="2">
                  <c:v>Gilera Motors Argentina</c:v>
                </c:pt>
                <c:pt idx="3">
                  <c:v>Zanella</c:v>
                </c:pt>
              </c:strCache>
            </c:strRef>
          </c:cat>
          <c:val>
            <c:numRef>
              <c:f>Sheet1!$A$2:$D$2</c:f>
              <c:numCache>
                <c:formatCode>General</c:formatCode>
                <c:ptCount val="4"/>
                <c:pt idx="0">
                  <c:v>714</c:v>
                </c:pt>
                <c:pt idx="1">
                  <c:v>142</c:v>
                </c:pt>
              </c:numCache>
            </c:numRef>
          </c:val>
          <c:extLst>
            <c:ext xmlns:c16="http://schemas.microsoft.com/office/drawing/2014/chart" uri="{C3380CC4-5D6E-409C-BE32-E72D297353CC}">
              <c16:uniqueId val="{00000000-823B-4608-B7F2-A3649AD5EEC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c:v>
                </c:pt>
                <c:pt idx="1">
                  <c:v>Corven Motos</c:v>
                </c:pt>
                <c:pt idx="2">
                  <c:v>Gilera Motors Argentina</c:v>
                </c:pt>
                <c:pt idx="3">
                  <c:v>Zanella</c:v>
                </c:pt>
              </c:strCache>
            </c:strRef>
          </c:cat>
          <c:val>
            <c:numRef>
              <c:f>Sheet1!$A$2:$D$2</c:f>
              <c:numCache>
                <c:formatCode>General</c:formatCode>
                <c:ptCount val="4"/>
                <c:pt idx="0">
                  <c:v>14</c:v>
                </c:pt>
                <c:pt idx="1">
                  <c:v>0</c:v>
                </c:pt>
                <c:pt idx="2">
                  <c:v>4</c:v>
                </c:pt>
              </c:numCache>
            </c:numRef>
          </c:val>
          <c:extLst>
            <c:ext xmlns:c16="http://schemas.microsoft.com/office/drawing/2014/chart" uri="{C3380CC4-5D6E-409C-BE32-E72D297353CC}">
              <c16:uniqueId val="{00000000-E106-4AEF-9259-DBA5B279F91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c:v>
                </c:pt>
                <c:pt idx="1">
                  <c:v>Corven Motos</c:v>
                </c:pt>
                <c:pt idx="2">
                  <c:v>Gilera Motors Argentina</c:v>
                </c:pt>
                <c:pt idx="3">
                  <c:v>Zanella</c:v>
                </c:pt>
              </c:strCache>
            </c:strRef>
          </c:cat>
          <c:val>
            <c:numRef>
              <c:f>Sheet1!$A$2:$D$2</c:f>
              <c:numCache>
                <c:formatCode>General</c:formatCode>
                <c:ptCount val="4"/>
                <c:pt idx="0">
                  <c:v>289</c:v>
                </c:pt>
                <c:pt idx="1">
                  <c:v>0</c:v>
                </c:pt>
                <c:pt idx="2">
                  <c:v>77</c:v>
                </c:pt>
                <c:pt idx="3">
                  <c:v>0</c:v>
                </c:pt>
              </c:numCache>
            </c:numRef>
          </c:val>
          <c:extLst>
            <c:ext xmlns:c16="http://schemas.microsoft.com/office/drawing/2014/chart" uri="{C3380CC4-5D6E-409C-BE32-E72D297353CC}">
              <c16:uniqueId val="{00000000-F5B8-4C3B-BD94-4759BE4A8D2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260649</c:v>
                </c:pt>
                <c:pt idx="1">
                  <c:v>260659</c:v>
                </c:pt>
                <c:pt idx="2">
                  <c:v>260671</c:v>
                </c:pt>
                <c:pt idx="3">
                  <c:v>260704</c:v>
                </c:pt>
                <c:pt idx="4">
                  <c:v>260747</c:v>
                </c:pt>
                <c:pt idx="5">
                  <c:v>260804</c:v>
                </c:pt>
                <c:pt idx="6">
                  <c:v>260882</c:v>
                </c:pt>
                <c:pt idx="7">
                  <c:v>260944</c:v>
                </c:pt>
                <c:pt idx="8">
                  <c:v>261028</c:v>
                </c:pt>
                <c:pt idx="9">
                  <c:v>261085</c:v>
                </c:pt>
                <c:pt idx="10">
                  <c:v>261132</c:v>
                </c:pt>
                <c:pt idx="11">
                  <c:v>261172</c:v>
                </c:pt>
                <c:pt idx="12">
                  <c:v>261211</c:v>
                </c:pt>
                <c:pt idx="13">
                  <c:v>261254</c:v>
                </c:pt>
                <c:pt idx="14">
                  <c:v>261291</c:v>
                </c:pt>
                <c:pt idx="15">
                  <c:v>261357</c:v>
                </c:pt>
              </c:numCache>
            </c:numRef>
          </c:val>
          <c:smooth val="0"/>
          <c:extLst>
            <c:ext xmlns:c16="http://schemas.microsoft.com/office/drawing/2014/chart" uri="{C3380CC4-5D6E-409C-BE32-E72D297353CC}">
              <c16:uniqueId val="{00000000-6205-4AEA-A7C1-7BD4508E7D3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84890</c:v>
                </c:pt>
                <c:pt idx="1">
                  <c:v>84888</c:v>
                </c:pt>
                <c:pt idx="2">
                  <c:v>84897</c:v>
                </c:pt>
                <c:pt idx="3">
                  <c:v>84910</c:v>
                </c:pt>
                <c:pt idx="4">
                  <c:v>84920</c:v>
                </c:pt>
                <c:pt idx="5">
                  <c:v>84932</c:v>
                </c:pt>
                <c:pt idx="6">
                  <c:v>84941</c:v>
                </c:pt>
                <c:pt idx="7">
                  <c:v>84950</c:v>
                </c:pt>
                <c:pt idx="8">
                  <c:v>84961</c:v>
                </c:pt>
                <c:pt idx="9">
                  <c:v>84970</c:v>
                </c:pt>
                <c:pt idx="10">
                  <c:v>84981</c:v>
                </c:pt>
                <c:pt idx="11">
                  <c:v>84989</c:v>
                </c:pt>
                <c:pt idx="12">
                  <c:v>85000</c:v>
                </c:pt>
                <c:pt idx="13">
                  <c:v>85006</c:v>
                </c:pt>
                <c:pt idx="14">
                  <c:v>85017</c:v>
                </c:pt>
                <c:pt idx="15">
                  <c:v>85025</c:v>
                </c:pt>
              </c:numCache>
            </c:numRef>
          </c:val>
          <c:smooth val="0"/>
          <c:extLst>
            <c:ext xmlns:c16="http://schemas.microsoft.com/office/drawing/2014/chart" uri="{C3380CC4-5D6E-409C-BE32-E72D297353CC}">
              <c16:uniqueId val="{00000001-6205-4AEA-A7C1-7BD4508E7D30}"/>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numCache>
            </c:numRef>
          </c:val>
          <c:smooth val="0"/>
          <c:extLst>
            <c:ext xmlns:c16="http://schemas.microsoft.com/office/drawing/2014/chart" uri="{C3380CC4-5D6E-409C-BE32-E72D297353CC}">
              <c16:uniqueId val="{00000002-6205-4AEA-A7C1-7BD4508E7D3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numCache>
            </c:numRef>
          </c:val>
          <c:smooth val="0"/>
          <c:extLst>
            <c:ext xmlns:c16="http://schemas.microsoft.com/office/drawing/2014/chart" uri="{C3380CC4-5D6E-409C-BE32-E72D297353CC}">
              <c16:uniqueId val="{00000003-6205-4AEA-A7C1-7BD4508E7D30}"/>
            </c:ext>
          </c:extLst>
        </c:ser>
        <c:dLbls>
          <c:showLegendKey val="0"/>
          <c:showVal val="0"/>
          <c:showCatName val="0"/>
          <c:showSerName val="0"/>
          <c:showPercent val="0"/>
          <c:showBubbleSize val="0"/>
        </c:dLbls>
        <c:smooth val="0"/>
        <c:axId val="40408528"/>
        <c:axId val="40410168"/>
      </c:lineChart>
      <c:dateAx>
        <c:axId val="4040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0168"/>
        <c:crosses val="autoZero"/>
        <c:auto val="1"/>
        <c:lblOffset val="100"/>
        <c:baseTimeUnit val="days"/>
      </c:dateAx>
      <c:valAx>
        <c:axId val="4041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6</c:v>
                </c:pt>
                <c:pt idx="1">
                  <c:v>10</c:v>
                </c:pt>
                <c:pt idx="2">
                  <c:v>12</c:v>
                </c:pt>
                <c:pt idx="3">
                  <c:v>33</c:v>
                </c:pt>
                <c:pt idx="4">
                  <c:v>43</c:v>
                </c:pt>
                <c:pt idx="5">
                  <c:v>57</c:v>
                </c:pt>
                <c:pt idx="6">
                  <c:v>78</c:v>
                </c:pt>
                <c:pt idx="7">
                  <c:v>62</c:v>
                </c:pt>
                <c:pt idx="8">
                  <c:v>84</c:v>
                </c:pt>
                <c:pt idx="9">
                  <c:v>57</c:v>
                </c:pt>
                <c:pt idx="10">
                  <c:v>47</c:v>
                </c:pt>
                <c:pt idx="11">
                  <c:v>40</c:v>
                </c:pt>
                <c:pt idx="12">
                  <c:v>39</c:v>
                </c:pt>
                <c:pt idx="13">
                  <c:v>43</c:v>
                </c:pt>
                <c:pt idx="14">
                  <c:v>37</c:v>
                </c:pt>
                <c:pt idx="15">
                  <c:v>66</c:v>
                </c:pt>
              </c:numCache>
            </c:numRef>
          </c:val>
          <c:smooth val="0"/>
          <c:extLst>
            <c:ext xmlns:c16="http://schemas.microsoft.com/office/drawing/2014/chart" uri="{C3380CC4-5D6E-409C-BE32-E72D297353CC}">
              <c16:uniqueId val="{00000000-BF69-409A-9BA1-C4CF082545E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7</c:v>
                </c:pt>
                <c:pt idx="1">
                  <c:v>-2</c:v>
                </c:pt>
                <c:pt idx="2">
                  <c:v>9</c:v>
                </c:pt>
                <c:pt idx="3">
                  <c:v>13</c:v>
                </c:pt>
                <c:pt idx="4">
                  <c:v>10</c:v>
                </c:pt>
                <c:pt idx="5">
                  <c:v>12</c:v>
                </c:pt>
                <c:pt idx="6">
                  <c:v>9</c:v>
                </c:pt>
                <c:pt idx="7">
                  <c:v>9</c:v>
                </c:pt>
                <c:pt idx="8">
                  <c:v>11</c:v>
                </c:pt>
                <c:pt idx="9">
                  <c:v>9</c:v>
                </c:pt>
                <c:pt idx="10">
                  <c:v>11</c:v>
                </c:pt>
                <c:pt idx="11">
                  <c:v>8</c:v>
                </c:pt>
                <c:pt idx="12">
                  <c:v>11</c:v>
                </c:pt>
                <c:pt idx="13">
                  <c:v>6</c:v>
                </c:pt>
                <c:pt idx="14">
                  <c:v>11</c:v>
                </c:pt>
                <c:pt idx="15">
                  <c:v>8</c:v>
                </c:pt>
              </c:numCache>
            </c:numRef>
          </c:val>
          <c:smooth val="0"/>
          <c:extLst>
            <c:ext xmlns:c16="http://schemas.microsoft.com/office/drawing/2014/chart" uri="{C3380CC4-5D6E-409C-BE32-E72D297353CC}">
              <c16:uniqueId val="{00000001-BF69-409A-9BA1-C4CF082545E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numCache>
            </c:numRef>
          </c:val>
          <c:smooth val="0"/>
          <c:extLst>
            <c:ext xmlns:c16="http://schemas.microsoft.com/office/drawing/2014/chart" uri="{C3380CC4-5D6E-409C-BE32-E72D297353CC}">
              <c16:uniqueId val="{00000002-BF69-409A-9BA1-C4CF082545E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numCache>
            </c:numRef>
          </c:val>
          <c:smooth val="0"/>
          <c:extLst>
            <c:ext xmlns:c16="http://schemas.microsoft.com/office/drawing/2014/chart" uri="{C3380CC4-5D6E-409C-BE32-E72D297353CC}">
              <c16:uniqueId val="{00000003-BF69-409A-9BA1-C4CF082545E2}"/>
            </c:ext>
          </c:extLst>
        </c:ser>
        <c:dLbls>
          <c:showLegendKey val="0"/>
          <c:showVal val="0"/>
          <c:showCatName val="0"/>
          <c:showSerName val="0"/>
          <c:showPercent val="0"/>
          <c:showBubbleSize val="0"/>
        </c:dLbls>
        <c:smooth val="0"/>
        <c:axId val="40402624"/>
        <c:axId val="40405576"/>
      </c:lineChart>
      <c:dateAx>
        <c:axId val="4040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5576"/>
        <c:crosses val="autoZero"/>
        <c:auto val="1"/>
        <c:lblOffset val="100"/>
        <c:baseTimeUnit val="days"/>
      </c:dateAx>
      <c:valAx>
        <c:axId val="4040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c:v>
                </c:pt>
                <c:pt idx="1">
                  <c:v>53</c:v>
                </c:pt>
                <c:pt idx="2">
                  <c:v>35</c:v>
                </c:pt>
                <c:pt idx="3">
                  <c:v>40</c:v>
                </c:pt>
                <c:pt idx="4">
                  <c:v>42</c:v>
                </c:pt>
                <c:pt idx="5">
                  <c:v>48</c:v>
                </c:pt>
                <c:pt idx="6">
                  <c:v>61</c:v>
                </c:pt>
              </c:numCache>
            </c:numRef>
          </c:val>
          <c:extLst>
            <c:ext xmlns:c16="http://schemas.microsoft.com/office/drawing/2014/chart" uri="{C3380CC4-5D6E-409C-BE32-E72D297353CC}">
              <c16:uniqueId val="{00000000-CE43-495D-A760-A165CFDD12AC}"/>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6</c:v>
                </c:pt>
                <c:pt idx="2">
                  <c:v>9</c:v>
                </c:pt>
                <c:pt idx="3">
                  <c:v>12</c:v>
                </c:pt>
                <c:pt idx="4">
                  <c:v>9</c:v>
                </c:pt>
                <c:pt idx="5">
                  <c:v>12</c:v>
                </c:pt>
                <c:pt idx="6">
                  <c:v>8</c:v>
                </c:pt>
              </c:numCache>
            </c:numRef>
          </c:val>
          <c:extLst>
            <c:ext xmlns:c16="http://schemas.microsoft.com/office/drawing/2014/chart" uri="{C3380CC4-5D6E-409C-BE32-E72D297353CC}">
              <c16:uniqueId val="{00000001-CE43-495D-A760-A165CFDD12AC}"/>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CE43-495D-A760-A165CFDD12AC}"/>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CE43-495D-A760-A165CFDD12AC}"/>
            </c:ext>
          </c:extLst>
        </c:ser>
        <c:dLbls>
          <c:showLegendKey val="0"/>
          <c:showVal val="0"/>
          <c:showCatName val="0"/>
          <c:showSerName val="0"/>
          <c:showPercent val="0"/>
          <c:showBubbleSize val="0"/>
        </c:dLbls>
        <c:gapWidth val="219"/>
        <c:overlap val="-27"/>
        <c:axId val="40399016"/>
        <c:axId val="40404592"/>
      </c:barChart>
      <c:catAx>
        <c:axId val="4039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592"/>
        <c:crosses val="autoZero"/>
        <c:auto val="1"/>
        <c:lblAlgn val="ctr"/>
        <c:lblOffset val="100"/>
        <c:noMultiLvlLbl val="0"/>
      </c:catAx>
      <c:valAx>
        <c:axId val="4040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9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2.3019992863802202E-3</c:v>
                </c:pt>
                <c:pt idx="1">
                  <c:v>3.8365771593215402E-3</c:v>
                </c:pt>
                <c:pt idx="2">
                  <c:v>4.6037159660706102E-3</c:v>
                </c:pt>
                <c:pt idx="3">
                  <c:v>1.26596360930061E-2</c:v>
                </c:pt>
                <c:pt idx="4">
                  <c:v>1.6493801399288101E-2</c:v>
                </c:pt>
                <c:pt idx="5">
                  <c:v>2.1860270683843001E-2</c:v>
                </c:pt>
                <c:pt idx="6">
                  <c:v>2.9907516755878001E-2</c:v>
                </c:pt>
                <c:pt idx="7">
                  <c:v>2.37655338428868E-2</c:v>
                </c:pt>
                <c:pt idx="8">
                  <c:v>3.2190814887485403E-2</c:v>
                </c:pt>
                <c:pt idx="9">
                  <c:v>2.1836737821229898E-2</c:v>
                </c:pt>
                <c:pt idx="10">
                  <c:v>1.8001800180017999E-2</c:v>
                </c:pt>
                <c:pt idx="11">
                  <c:v>1.531792350229E-2</c:v>
                </c:pt>
                <c:pt idx="12">
                  <c:v>1.4932688037002401E-2</c:v>
                </c:pt>
                <c:pt idx="13">
                  <c:v>1.6461787597000101E-2</c:v>
                </c:pt>
                <c:pt idx="14">
                  <c:v>1.41624625843049E-2</c:v>
                </c:pt>
                <c:pt idx="15">
                  <c:v>2.5259193772460602E-2</c:v>
                </c:pt>
              </c:numCache>
            </c:numRef>
          </c:val>
          <c:smooth val="0"/>
          <c:extLst>
            <c:ext xmlns:c16="http://schemas.microsoft.com/office/drawing/2014/chart" uri="{C3380CC4-5D6E-409C-BE32-E72D297353CC}">
              <c16:uniqueId val="{00000000-3181-4CA9-AA26-D857538124BE}"/>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8.2466453824676308E-3</c:v>
                </c:pt>
                <c:pt idx="1">
                  <c:v>-2.35599010484156E-3</c:v>
                </c:pt>
                <c:pt idx="2">
                  <c:v>1.0602205258693801E-2</c:v>
                </c:pt>
                <c:pt idx="3">
                  <c:v>1.53126730037575E-2</c:v>
                </c:pt>
                <c:pt idx="4">
                  <c:v>1.17771758332352E-2</c:v>
                </c:pt>
                <c:pt idx="5">
                  <c:v>1.41309467734338E-2</c:v>
                </c:pt>
                <c:pt idx="6">
                  <c:v>1.0596712664249001E-2</c:v>
                </c:pt>
                <c:pt idx="7">
                  <c:v>1.05955898800344E-2</c:v>
                </c:pt>
                <c:pt idx="8">
                  <c:v>1.2948793407887E-2</c:v>
                </c:pt>
                <c:pt idx="9">
                  <c:v>1.0593095655653801E-2</c:v>
                </c:pt>
                <c:pt idx="10">
                  <c:v>1.29457455572555E-2</c:v>
                </c:pt>
                <c:pt idx="11">
                  <c:v>9.4138689824784395E-3</c:v>
                </c:pt>
                <c:pt idx="12">
                  <c:v>1.29428514278318E-2</c:v>
                </c:pt>
                <c:pt idx="13">
                  <c:v>7.0588235294117598E-3</c:v>
                </c:pt>
                <c:pt idx="14">
                  <c:v>1.2940263040256E-2</c:v>
                </c:pt>
                <c:pt idx="15">
                  <c:v>9.4098827293364797E-3</c:v>
                </c:pt>
              </c:numCache>
            </c:numRef>
          </c:val>
          <c:smooth val="0"/>
          <c:extLst>
            <c:ext xmlns:c16="http://schemas.microsoft.com/office/drawing/2014/chart" uri="{C3380CC4-5D6E-409C-BE32-E72D297353CC}">
              <c16:uniqueId val="{00000001-3181-4CA9-AA26-D857538124BE}"/>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numCache>
            </c:numRef>
          </c:val>
          <c:smooth val="0"/>
          <c:extLst>
            <c:ext xmlns:c16="http://schemas.microsoft.com/office/drawing/2014/chart" uri="{C3380CC4-5D6E-409C-BE32-E72D297353CC}">
              <c16:uniqueId val="{00000002-3181-4CA9-AA26-D857538124BE}"/>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numCache>
            </c:numRef>
          </c:val>
          <c:smooth val="0"/>
          <c:extLst>
            <c:ext xmlns:c16="http://schemas.microsoft.com/office/drawing/2014/chart" uri="{C3380CC4-5D6E-409C-BE32-E72D297353CC}">
              <c16:uniqueId val="{00000003-3181-4CA9-AA26-D857538124BE}"/>
            </c:ext>
          </c:extLst>
        </c:ser>
        <c:dLbls>
          <c:showLegendKey val="0"/>
          <c:showVal val="0"/>
          <c:showCatName val="0"/>
          <c:showSerName val="0"/>
          <c:showPercent val="0"/>
          <c:showBubbleSize val="0"/>
        </c:dLbls>
        <c:smooth val="0"/>
        <c:axId val="246832976"/>
        <c:axId val="244915544"/>
      </c:lineChart>
      <c:dateAx>
        <c:axId val="24683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15544"/>
        <c:crosses val="autoZero"/>
        <c:auto val="1"/>
        <c:lblOffset val="100"/>
        <c:baseTimeUnit val="days"/>
      </c:dateAx>
      <c:valAx>
        <c:axId val="24491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3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1</c:v>
                </c:pt>
                <c:pt idx="2">
                  <c:v>0</c:v>
                </c:pt>
                <c:pt idx="3">
                  <c:v>1</c:v>
                </c:pt>
                <c:pt idx="4">
                  <c:v>2</c:v>
                </c:pt>
                <c:pt idx="5">
                  <c:v>1</c:v>
                </c:pt>
                <c:pt idx="6">
                  <c:v>0</c:v>
                </c:pt>
                <c:pt idx="7">
                  <c:v>0</c:v>
                </c:pt>
                <c:pt idx="8">
                  <c:v>1</c:v>
                </c:pt>
                <c:pt idx="9">
                  <c:v>1</c:v>
                </c:pt>
                <c:pt idx="10">
                  <c:v>1</c:v>
                </c:pt>
                <c:pt idx="11">
                  <c:v>3</c:v>
                </c:pt>
                <c:pt idx="12">
                  <c:v>0</c:v>
                </c:pt>
                <c:pt idx="13">
                  <c:v>1</c:v>
                </c:pt>
                <c:pt idx="14">
                  <c:v>1</c:v>
                </c:pt>
                <c:pt idx="15">
                  <c:v>1</c:v>
                </c:pt>
              </c:numCache>
            </c:numRef>
          </c:val>
          <c:smooth val="0"/>
          <c:extLst>
            <c:ext xmlns:c16="http://schemas.microsoft.com/office/drawing/2014/chart" uri="{C3380CC4-5D6E-409C-BE32-E72D297353CC}">
              <c16:uniqueId val="{00000000-A714-4544-A85C-156469FEF7A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A714-4544-A85C-156469FEF7A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A714-4544-A85C-156469FEF7A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0</c:v>
                </c:pt>
                <c:pt idx="2">
                  <c:v>1</c:v>
                </c:pt>
                <c:pt idx="3">
                  <c:v>0</c:v>
                </c:pt>
                <c:pt idx="4">
                  <c:v>1</c:v>
                </c:pt>
                <c:pt idx="5">
                  <c:v>0</c:v>
                </c:pt>
                <c:pt idx="6">
                  <c:v>0</c:v>
                </c:pt>
                <c:pt idx="7">
                  <c:v>1</c:v>
                </c:pt>
                <c:pt idx="8">
                  <c:v>0</c:v>
                </c:pt>
                <c:pt idx="9">
                  <c:v>0</c:v>
                </c:pt>
                <c:pt idx="10">
                  <c:v>0</c:v>
                </c:pt>
                <c:pt idx="11">
                  <c:v>1</c:v>
                </c:pt>
                <c:pt idx="12">
                  <c:v>0</c:v>
                </c:pt>
                <c:pt idx="13">
                  <c:v>0</c:v>
                </c:pt>
                <c:pt idx="14">
                  <c:v>0</c:v>
                </c:pt>
                <c:pt idx="15">
                  <c:v>0</c:v>
                </c:pt>
              </c:numCache>
            </c:numRef>
          </c:val>
          <c:smooth val="0"/>
          <c:extLst>
            <c:ext xmlns:c16="http://schemas.microsoft.com/office/drawing/2014/chart" uri="{C3380CC4-5D6E-409C-BE32-E72D297353CC}">
              <c16:uniqueId val="{00000003-A714-4544-A85C-156469FEF7A7}"/>
            </c:ext>
          </c:extLst>
        </c:ser>
        <c:dLbls>
          <c:showLegendKey val="0"/>
          <c:showVal val="0"/>
          <c:showCatName val="0"/>
          <c:showSerName val="0"/>
          <c:showPercent val="0"/>
          <c:showBubbleSize val="0"/>
        </c:dLbls>
        <c:smooth val="0"/>
        <c:axId val="299452784"/>
        <c:axId val="299456392"/>
      </c:lineChart>
      <c:dateAx>
        <c:axId val="29945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56392"/>
        <c:crosses val="autoZero"/>
        <c:auto val="1"/>
        <c:lblOffset val="100"/>
        <c:baseTimeUnit val="days"/>
      </c:dateAx>
      <c:valAx>
        <c:axId val="29945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5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5</c:v>
                </c:pt>
                <c:pt idx="16">
                  <c:v>2</c:v>
                </c:pt>
                <c:pt idx="17">
                  <c:v>3</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94EA-40BD-B496-E980A2B8D2A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4EA-40BD-B496-E980A2B8D2A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4EA-40BD-B496-E980A2B8D2A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4EA-40BD-B496-E980A2B8D2A3}"/>
            </c:ext>
          </c:extLst>
        </c:ser>
        <c:dLbls>
          <c:showLegendKey val="0"/>
          <c:showVal val="0"/>
          <c:showCatName val="0"/>
          <c:showSerName val="0"/>
          <c:showPercent val="0"/>
          <c:showBubbleSize val="0"/>
        </c:dLbls>
        <c:smooth val="0"/>
        <c:axId val="299458688"/>
        <c:axId val="299450160"/>
      </c:lineChart>
      <c:catAx>
        <c:axId val="29945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50160"/>
        <c:crosses val="autoZero"/>
        <c:auto val="1"/>
        <c:lblAlgn val="ctr"/>
        <c:lblOffset val="100"/>
        <c:noMultiLvlLbl val="0"/>
      </c:catAx>
      <c:valAx>
        <c:axId val="2994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5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1</c:v>
                </c:pt>
                <c:pt idx="3">
                  <c:v>2</c:v>
                </c:pt>
                <c:pt idx="4">
                  <c:v>5</c:v>
                </c:pt>
                <c:pt idx="5">
                  <c:v>1</c:v>
                </c:pt>
                <c:pt idx="6">
                  <c:v>1</c:v>
                </c:pt>
              </c:numCache>
            </c:numRef>
          </c:val>
          <c:extLst>
            <c:ext xmlns:c16="http://schemas.microsoft.com/office/drawing/2014/chart" uri="{C3380CC4-5D6E-409C-BE32-E72D297353CC}">
              <c16:uniqueId val="{00000000-29BD-4B26-AF48-2408F5DA1ED0}"/>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29BD-4B26-AF48-2408F5DA1ED0}"/>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29BD-4B26-AF48-2408F5DA1ED0}"/>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0</c:v>
                </c:pt>
                <c:pt idx="4">
                  <c:v>2</c:v>
                </c:pt>
                <c:pt idx="5">
                  <c:v>0</c:v>
                </c:pt>
                <c:pt idx="6">
                  <c:v>0</c:v>
                </c:pt>
              </c:numCache>
            </c:numRef>
          </c:val>
          <c:extLst>
            <c:ext xmlns:c16="http://schemas.microsoft.com/office/drawing/2014/chart" uri="{C3380CC4-5D6E-409C-BE32-E72D297353CC}">
              <c16:uniqueId val="{00000003-29BD-4B26-AF48-2408F5DA1ED0}"/>
            </c:ext>
          </c:extLst>
        </c:ser>
        <c:dLbls>
          <c:showLegendKey val="0"/>
          <c:showVal val="0"/>
          <c:showCatName val="0"/>
          <c:showSerName val="0"/>
          <c:showPercent val="0"/>
          <c:showBubbleSize val="0"/>
        </c:dLbls>
        <c:gapWidth val="219"/>
        <c:overlap val="-27"/>
        <c:axId val="299457704"/>
        <c:axId val="299463280"/>
      </c:barChart>
      <c:catAx>
        <c:axId val="29945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63280"/>
        <c:crosses val="autoZero"/>
        <c:auto val="1"/>
        <c:lblAlgn val="ctr"/>
        <c:lblOffset val="100"/>
        <c:noMultiLvlLbl val="0"/>
      </c:catAx>
      <c:valAx>
        <c:axId val="29946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5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c:v>
                </c:pt>
                <c:pt idx="1">
                  <c:v>0</c:v>
                </c:pt>
                <c:pt idx="2">
                  <c:v>0</c:v>
                </c:pt>
                <c:pt idx="3">
                  <c:v>1</c:v>
                </c:pt>
              </c:numCache>
            </c:numRef>
          </c:val>
          <c:extLst>
            <c:ext xmlns:c16="http://schemas.microsoft.com/office/drawing/2014/chart" uri="{C3380CC4-5D6E-409C-BE32-E72D297353CC}">
              <c16:uniqueId val="{00000000-2F8D-445A-976E-6A945CCD3345}"/>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6</c:v>
                </c:pt>
                <c:pt idx="1">
                  <c:v>0</c:v>
                </c:pt>
                <c:pt idx="2">
                  <c:v>0</c:v>
                </c:pt>
                <c:pt idx="3">
                  <c:v>3</c:v>
                </c:pt>
              </c:numCache>
            </c:numRef>
          </c:val>
          <c:extLst>
            <c:ext xmlns:c16="http://schemas.microsoft.com/office/drawing/2014/chart" uri="{C3380CC4-5D6E-409C-BE32-E72D297353CC}">
              <c16:uniqueId val="{00000001-2F8D-445A-976E-6A945CCD3345}"/>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5</c:v>
                </c:pt>
                <c:pt idx="1">
                  <c:v>0</c:v>
                </c:pt>
                <c:pt idx="2">
                  <c:v>0</c:v>
                </c:pt>
                <c:pt idx="3">
                  <c:v>0</c:v>
                </c:pt>
              </c:numCache>
            </c:numRef>
          </c:val>
          <c:extLst>
            <c:ext xmlns:c16="http://schemas.microsoft.com/office/drawing/2014/chart" uri="{C3380CC4-5D6E-409C-BE32-E72D297353CC}">
              <c16:uniqueId val="{00000002-2F8D-445A-976E-6A945CCD3345}"/>
            </c:ext>
          </c:extLst>
        </c:ser>
        <c:dLbls>
          <c:showLegendKey val="0"/>
          <c:showVal val="0"/>
          <c:showCatName val="0"/>
          <c:showSerName val="0"/>
          <c:showPercent val="0"/>
          <c:showBubbleSize val="0"/>
        </c:dLbls>
        <c:gapWidth val="150"/>
        <c:overlap val="100"/>
        <c:axId val="400049584"/>
        <c:axId val="400047616"/>
      </c:barChart>
      <c:catAx>
        <c:axId val="40004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47616"/>
        <c:crosses val="autoZero"/>
        <c:auto val="1"/>
        <c:lblAlgn val="ctr"/>
        <c:lblOffset val="100"/>
        <c:noMultiLvlLbl val="0"/>
      </c:catAx>
      <c:valAx>
        <c:axId val="400047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4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199</c:v>
                </c:pt>
                <c:pt idx="1">
                  <c:v>0</c:v>
                </c:pt>
                <c:pt idx="3">
                  <c:v>47</c:v>
                </c:pt>
              </c:numCache>
            </c:numRef>
          </c:val>
          <c:extLst>
            <c:ext xmlns:c16="http://schemas.microsoft.com/office/drawing/2014/chart" uri="{C3380CC4-5D6E-409C-BE32-E72D297353CC}">
              <c16:uniqueId val="{00000000-0A9B-4390-9F72-E1CEFB050CEB}"/>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15</c:v>
                </c:pt>
                <c:pt idx="1">
                  <c:v>0</c:v>
                </c:pt>
                <c:pt idx="3">
                  <c:v>4</c:v>
                </c:pt>
              </c:numCache>
            </c:numRef>
          </c:val>
          <c:extLst>
            <c:ext xmlns:c16="http://schemas.microsoft.com/office/drawing/2014/chart" uri="{C3380CC4-5D6E-409C-BE32-E72D297353CC}">
              <c16:uniqueId val="{00000001-0A9B-4390-9F72-E1CEFB050CEB}"/>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1</c:v>
                </c:pt>
                <c:pt idx="1">
                  <c:v>0</c:v>
                </c:pt>
                <c:pt idx="3">
                  <c:v>0</c:v>
                </c:pt>
              </c:numCache>
            </c:numRef>
          </c:val>
          <c:extLst>
            <c:ext xmlns:c16="http://schemas.microsoft.com/office/drawing/2014/chart" uri="{C3380CC4-5D6E-409C-BE32-E72D297353CC}">
              <c16:uniqueId val="{00000002-0A9B-4390-9F72-E1CEFB050CEB}"/>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0</c:v>
                </c:pt>
                <c:pt idx="1">
                  <c:v>0</c:v>
                </c:pt>
                <c:pt idx="3">
                  <c:v>0</c:v>
                </c:pt>
              </c:numCache>
            </c:numRef>
          </c:val>
          <c:extLst>
            <c:ext xmlns:c16="http://schemas.microsoft.com/office/drawing/2014/chart" uri="{C3380CC4-5D6E-409C-BE32-E72D297353CC}">
              <c16:uniqueId val="{00000003-0A9B-4390-9F72-E1CEFB050CEB}"/>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3">
                  <c:v>0</c:v>
                </c:pt>
              </c:numCache>
            </c:numRef>
          </c:val>
          <c:extLst>
            <c:ext xmlns:c16="http://schemas.microsoft.com/office/drawing/2014/chart" uri="{C3380CC4-5D6E-409C-BE32-E72D297353CC}">
              <c16:uniqueId val="{00000004-0A9B-4390-9F72-E1CEFB050CEB}"/>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0</c:v>
                </c:pt>
                <c:pt idx="3">
                  <c:v>0</c:v>
                </c:pt>
              </c:numCache>
            </c:numRef>
          </c:val>
          <c:extLst>
            <c:ext xmlns:c16="http://schemas.microsoft.com/office/drawing/2014/chart" uri="{C3380CC4-5D6E-409C-BE32-E72D297353CC}">
              <c16:uniqueId val="{00000005-0A9B-4390-9F72-E1CEFB050CE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53</c:v>
                </c:pt>
                <c:pt idx="1">
                  <c:v>0</c:v>
                </c:pt>
                <c:pt idx="3">
                  <c:v>6</c:v>
                </c:pt>
              </c:numCache>
            </c:numRef>
          </c:val>
          <c:extLst>
            <c:ext xmlns:c16="http://schemas.microsoft.com/office/drawing/2014/chart" uri="{C3380CC4-5D6E-409C-BE32-E72D297353CC}">
              <c16:uniqueId val="{00000006-0A9B-4390-9F72-E1CEFB050CE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21</c:v>
                </c:pt>
                <c:pt idx="1">
                  <c:v>0</c:v>
                </c:pt>
                <c:pt idx="3">
                  <c:v>20</c:v>
                </c:pt>
              </c:numCache>
            </c:numRef>
          </c:val>
          <c:extLst>
            <c:ext xmlns:c16="http://schemas.microsoft.com/office/drawing/2014/chart" uri="{C3380CC4-5D6E-409C-BE32-E72D297353CC}">
              <c16:uniqueId val="{00000007-0A9B-4390-9F72-E1CEFB050CEB}"/>
            </c:ext>
          </c:extLst>
        </c:ser>
        <c:dLbls>
          <c:showLegendKey val="0"/>
          <c:showVal val="0"/>
          <c:showCatName val="0"/>
          <c:showSerName val="0"/>
          <c:showPercent val="0"/>
          <c:showBubbleSize val="0"/>
        </c:dLbls>
        <c:gapWidth val="150"/>
        <c:overlap val="100"/>
        <c:axId val="400044992"/>
        <c:axId val="400046304"/>
      </c:barChart>
      <c:catAx>
        <c:axId val="40004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46304"/>
        <c:crosses val="autoZero"/>
        <c:auto val="1"/>
        <c:lblAlgn val="ctr"/>
        <c:lblOffset val="100"/>
        <c:noMultiLvlLbl val="0"/>
      </c:catAx>
      <c:valAx>
        <c:axId val="400046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4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2.6855524948782702E-3</c:v>
                </c:pt>
                <c:pt idx="2">
                  <c:v>0</c:v>
                </c:pt>
                <c:pt idx="3">
                  <c:v>4.6032214878378996E-3</c:v>
                </c:pt>
                <c:pt idx="4">
                  <c:v>7.2873717518458104E-3</c:v>
                </c:pt>
                <c:pt idx="5">
                  <c:v>6.5190298149745904E-3</c:v>
                </c:pt>
                <c:pt idx="6">
                  <c:v>0</c:v>
                </c:pt>
                <c:pt idx="7">
                  <c:v>0</c:v>
                </c:pt>
                <c:pt idx="8">
                  <c:v>4.2147854674197101E-3</c:v>
                </c:pt>
                <c:pt idx="9">
                  <c:v>3.60075999019367E-2</c:v>
                </c:pt>
                <c:pt idx="10">
                  <c:v>4.2128161527030996E-3</c:v>
                </c:pt>
                <c:pt idx="11">
                  <c:v>7.9136543724216794E-3</c:v>
                </c:pt>
                <c:pt idx="12">
                  <c:v>0</c:v>
                </c:pt>
                <c:pt idx="13">
                  <c:v>6.1248239113125503E-3</c:v>
                </c:pt>
                <c:pt idx="14">
                  <c:v>4.2101717750084198E-3</c:v>
                </c:pt>
                <c:pt idx="15">
                  <c:v>3.8266672789334299E-3</c:v>
                </c:pt>
              </c:numCache>
            </c:numRef>
          </c:val>
          <c:smooth val="0"/>
          <c:extLst>
            <c:ext xmlns:c16="http://schemas.microsoft.com/office/drawing/2014/chart" uri="{C3380CC4-5D6E-409C-BE32-E72D297353CC}">
              <c16:uniqueId val="{00000000-8EF6-4904-AED0-46FE211A46C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8EF6-4904-AED0-46FE211A46C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8EF6-4904-AED0-46FE211A46C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3-8EF6-4904-AED0-46FE211A46C7}"/>
            </c:ext>
          </c:extLst>
        </c:ser>
        <c:dLbls>
          <c:showLegendKey val="0"/>
          <c:showVal val="0"/>
          <c:showCatName val="0"/>
          <c:showSerName val="0"/>
          <c:showPercent val="0"/>
          <c:showBubbleSize val="0"/>
        </c:dLbls>
        <c:smooth val="0"/>
        <c:axId val="400051880"/>
        <c:axId val="400052536"/>
      </c:lineChart>
      <c:dateAx>
        <c:axId val="40005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52536"/>
        <c:crosses val="autoZero"/>
        <c:auto val="1"/>
        <c:lblOffset val="100"/>
        <c:baseTimeUnit val="days"/>
      </c:dateAx>
      <c:valAx>
        <c:axId val="40005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5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4.2145109443186496E-3</c:v>
                </c:pt>
                <c:pt idx="1">
                  <c:v>3.57594868002794E-3</c:v>
                </c:pt>
                <c:pt idx="2">
                  <c:v>3.6014911705995703E-2</c:v>
                </c:pt>
                <c:pt idx="3">
                  <c:v>4.4060796236058599E-3</c:v>
                </c:pt>
                <c:pt idx="4">
                  <c:v>7.6627471714884503E-3</c:v>
                </c:pt>
                <c:pt idx="5">
                  <c:v>6.5133350957651799E-3</c:v>
                </c:pt>
                <c:pt idx="6">
                  <c:v>6.1301977371907602E-3</c:v>
                </c:pt>
              </c:numCache>
            </c:numRef>
          </c:val>
          <c:extLst>
            <c:ext xmlns:c16="http://schemas.microsoft.com/office/drawing/2014/chart" uri="{C3380CC4-5D6E-409C-BE32-E72D297353CC}">
              <c16:uniqueId val="{00000000-1140-471F-B34D-D00B2FBD4675}"/>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1140-471F-B34D-D00B2FBD4675}"/>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1140-471F-B34D-D00B2FBD4675}"/>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1140-471F-B34D-D00B2FBD4675}"/>
            </c:ext>
          </c:extLst>
        </c:ser>
        <c:dLbls>
          <c:showLegendKey val="0"/>
          <c:showVal val="0"/>
          <c:showCatName val="0"/>
          <c:showSerName val="0"/>
          <c:showPercent val="0"/>
          <c:showBubbleSize val="0"/>
        </c:dLbls>
        <c:gapWidth val="219"/>
        <c:overlap val="-27"/>
        <c:axId val="400054832"/>
        <c:axId val="400061064"/>
      </c:barChart>
      <c:catAx>
        <c:axId val="40005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1064"/>
        <c:crosses val="autoZero"/>
        <c:auto val="1"/>
        <c:lblAlgn val="ctr"/>
        <c:lblOffset val="100"/>
        <c:noMultiLvlLbl val="0"/>
      </c:catAx>
      <c:valAx>
        <c:axId val="40006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5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1.5325494342976901E-3</c:v>
                </c:pt>
                <c:pt idx="13">
                  <c:v>6.5133350957651799E-3</c:v>
                </c:pt>
                <c:pt idx="14">
                  <c:v>4.5976483028930702E-3</c:v>
                </c:pt>
                <c:pt idx="15">
                  <c:v>5.1340406048972602E-3</c:v>
                </c:pt>
                <c:pt idx="16">
                  <c:v>8.6205905679245104E-3</c:v>
                </c:pt>
                <c:pt idx="17">
                  <c:v>1.5453206795834999E-2</c:v>
                </c:pt>
                <c:pt idx="18">
                  <c:v>0</c:v>
                </c:pt>
                <c:pt idx="19">
                  <c:v>8.8121592472117198E-3</c:v>
                </c:pt>
                <c:pt idx="20">
                  <c:v>0</c:v>
                </c:pt>
                <c:pt idx="21">
                  <c:v>0</c:v>
                </c:pt>
                <c:pt idx="22">
                  <c:v>0</c:v>
                </c:pt>
                <c:pt idx="23">
                  <c:v>0</c:v>
                </c:pt>
              </c:numCache>
            </c:numRef>
          </c:val>
          <c:smooth val="0"/>
          <c:extLst>
            <c:ext xmlns:c16="http://schemas.microsoft.com/office/drawing/2014/chart" uri="{C3380CC4-5D6E-409C-BE32-E72D297353CC}">
              <c16:uniqueId val="{00000000-3D15-4253-B899-EC989CC7637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D15-4253-B899-EC989CC76379}"/>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D15-4253-B899-EC989CC7637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D15-4253-B899-EC989CC76379}"/>
            </c:ext>
          </c:extLst>
        </c:ser>
        <c:dLbls>
          <c:showLegendKey val="0"/>
          <c:showVal val="0"/>
          <c:showCatName val="0"/>
          <c:showSerName val="0"/>
          <c:showPercent val="0"/>
          <c:showBubbleSize val="0"/>
        </c:dLbls>
        <c:smooth val="0"/>
        <c:axId val="400061720"/>
        <c:axId val="400058440"/>
      </c:lineChart>
      <c:catAx>
        <c:axId val="40006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58440"/>
        <c:crosses val="autoZero"/>
        <c:auto val="1"/>
        <c:lblAlgn val="ctr"/>
        <c:lblOffset val="100"/>
        <c:noMultiLvlLbl val="0"/>
      </c:catAx>
      <c:valAx>
        <c:axId val="40005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7.2849366633377498E-3</c:v>
                </c:pt>
                <c:pt idx="1">
                  <c:v>1.04674193755705E-2</c:v>
                </c:pt>
                <c:pt idx="2">
                  <c:v>5.2101108737609998E-3</c:v>
                </c:pt>
              </c:numCache>
            </c:numRef>
          </c:val>
          <c:extLst>
            <c:ext xmlns:c16="http://schemas.microsoft.com/office/drawing/2014/chart" uri="{C3380CC4-5D6E-409C-BE32-E72D297353CC}">
              <c16:uniqueId val="{00000000-ABE6-4507-A66B-FDE3C61812D5}"/>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ABE6-4507-A66B-FDE3C61812D5}"/>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ABE6-4507-A66B-FDE3C61812D5}"/>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2">
                  <c:v>0</c:v>
                </c:pt>
              </c:numCache>
            </c:numRef>
          </c:val>
          <c:extLst>
            <c:ext xmlns:c16="http://schemas.microsoft.com/office/drawing/2014/chart" uri="{C3380CC4-5D6E-409C-BE32-E72D297353CC}">
              <c16:uniqueId val="{00000003-ABE6-4507-A66B-FDE3C61812D5}"/>
            </c:ext>
          </c:extLst>
        </c:ser>
        <c:dLbls>
          <c:showLegendKey val="0"/>
          <c:showVal val="0"/>
          <c:showCatName val="0"/>
          <c:showSerName val="0"/>
          <c:showPercent val="0"/>
          <c:showBubbleSize val="0"/>
        </c:dLbls>
        <c:gapWidth val="219"/>
        <c:overlap val="-27"/>
        <c:axId val="400063688"/>
        <c:axId val="400039088"/>
      </c:barChart>
      <c:catAx>
        <c:axId val="40006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39088"/>
        <c:crosses val="autoZero"/>
        <c:auto val="1"/>
        <c:lblAlgn val="ctr"/>
        <c:lblOffset val="100"/>
        <c:noMultiLvlLbl val="0"/>
      </c:catAx>
      <c:valAx>
        <c:axId val="40003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131F-43EC-8A8A-637C7D225C0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0</c:v>
                </c:pt>
                <c:pt idx="1">
                  <c:v>1</c:v>
                </c:pt>
                <c:pt idx="2">
                  <c:v>0</c:v>
                </c:pt>
                <c:pt idx="3">
                  <c:v>1</c:v>
                </c:pt>
                <c:pt idx="4">
                  <c:v>0</c:v>
                </c:pt>
                <c:pt idx="5">
                  <c:v>1</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131F-43EC-8A8A-637C7D225C0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131F-43EC-8A8A-637C7D225C0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3-131F-43EC-8A8A-637C7D225C07}"/>
            </c:ext>
          </c:extLst>
        </c:ser>
        <c:dLbls>
          <c:showLegendKey val="0"/>
          <c:showVal val="0"/>
          <c:showCatName val="0"/>
          <c:showSerName val="0"/>
          <c:showPercent val="0"/>
          <c:showBubbleSize val="0"/>
        </c:dLbls>
        <c:smooth val="0"/>
        <c:axId val="470867104"/>
        <c:axId val="470866776"/>
      </c:lineChart>
      <c:dateAx>
        <c:axId val="47086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866776"/>
        <c:crosses val="autoZero"/>
        <c:auto val="1"/>
        <c:lblOffset val="100"/>
        <c:baseTimeUnit val="days"/>
      </c:dateAx>
      <c:valAx>
        <c:axId val="47086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86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FE80F-2F97-4C92-9DF0-5E75A80F807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56CFA61-242C-45F5-A67F-ADA594F60FB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67030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6CDFC-0FC6-47AB-86E3-AB34BD994711}"/>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D107D8AB-8B49-43BB-9070-34EA6B6C3902}"/>
              </a:ext>
            </a:extLst>
          </p:cNvPr>
          <p:cNvGraphicFramePr>
            <a:graphicFrameLocks noGrp="1"/>
          </p:cNvGraphicFramePr>
          <p:nvPr>
            <p:ph type="tbl" sz="quarter" idx="13"/>
            <p:extLst>
              <p:ext uri="{D42A27DB-BD31-4B8C-83A1-F6EECF244321}">
                <p14:modId xmlns:p14="http://schemas.microsoft.com/office/powerpoint/2010/main" val="406818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6097520"/>
                    </a:ext>
                  </a:extLst>
                </a:gridCol>
                <a:gridCol w="740664">
                  <a:extLst>
                    <a:ext uri="{9D8B030D-6E8A-4147-A177-3AD203B41FA5}">
                      <a16:colId xmlns:a16="http://schemas.microsoft.com/office/drawing/2014/main" val="4266797087"/>
                    </a:ext>
                  </a:extLst>
                </a:gridCol>
                <a:gridCol w="740664">
                  <a:extLst>
                    <a:ext uri="{9D8B030D-6E8A-4147-A177-3AD203B41FA5}">
                      <a16:colId xmlns:a16="http://schemas.microsoft.com/office/drawing/2014/main" val="1143911918"/>
                    </a:ext>
                  </a:extLst>
                </a:gridCol>
                <a:gridCol w="740664">
                  <a:extLst>
                    <a:ext uri="{9D8B030D-6E8A-4147-A177-3AD203B41FA5}">
                      <a16:colId xmlns:a16="http://schemas.microsoft.com/office/drawing/2014/main" val="937890509"/>
                    </a:ext>
                  </a:extLst>
                </a:gridCol>
                <a:gridCol w="740664">
                  <a:extLst>
                    <a:ext uri="{9D8B030D-6E8A-4147-A177-3AD203B41FA5}">
                      <a16:colId xmlns:a16="http://schemas.microsoft.com/office/drawing/2014/main" val="2133716400"/>
                    </a:ext>
                  </a:extLst>
                </a:gridCol>
                <a:gridCol w="740664">
                  <a:extLst>
                    <a:ext uri="{9D8B030D-6E8A-4147-A177-3AD203B41FA5}">
                      <a16:colId xmlns:a16="http://schemas.microsoft.com/office/drawing/2014/main" val="462170759"/>
                    </a:ext>
                  </a:extLst>
                </a:gridCol>
                <a:gridCol w="740664">
                  <a:extLst>
                    <a:ext uri="{9D8B030D-6E8A-4147-A177-3AD203B41FA5}">
                      <a16:colId xmlns:a16="http://schemas.microsoft.com/office/drawing/2014/main" val="3383496769"/>
                    </a:ext>
                  </a:extLst>
                </a:gridCol>
                <a:gridCol w="740664">
                  <a:extLst>
                    <a:ext uri="{9D8B030D-6E8A-4147-A177-3AD203B41FA5}">
                      <a16:colId xmlns:a16="http://schemas.microsoft.com/office/drawing/2014/main" val="934809958"/>
                    </a:ext>
                  </a:extLst>
                </a:gridCol>
                <a:gridCol w="740664">
                  <a:extLst>
                    <a:ext uri="{9D8B030D-6E8A-4147-A177-3AD203B41FA5}">
                      <a16:colId xmlns:a16="http://schemas.microsoft.com/office/drawing/2014/main" val="31483993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395939524"/>
                  </a:ext>
                </a:extLst>
              </a:tr>
              <a:tr h="370840">
                <a:tc>
                  <a:txBody>
                    <a:bodyPr/>
                    <a:lstStyle/>
                    <a:p>
                      <a:r>
                        <a:rPr lang="en-US" sz="1000"/>
                        <a:t>Motomel</a:t>
                      </a:r>
                    </a:p>
                  </a:txBody>
                  <a:tcPr/>
                </a:tc>
                <a:tc>
                  <a:txBody>
                    <a:bodyPr/>
                    <a:lstStyle/>
                    <a:p>
                      <a:r>
                        <a:rPr lang="en-US" sz="1000"/>
                        <a:t>261357</a:t>
                      </a:r>
                    </a:p>
                  </a:txBody>
                  <a:tcPr/>
                </a:tc>
                <a:tc>
                  <a:txBody>
                    <a:bodyPr/>
                    <a:lstStyle/>
                    <a:p>
                      <a:r>
                        <a:rPr lang="en-US" sz="1000"/>
                        <a:t>714</a:t>
                      </a:r>
                    </a:p>
                  </a:txBody>
                  <a:tcPr/>
                </a:tc>
                <a:tc>
                  <a:txBody>
                    <a:bodyPr/>
                    <a:lstStyle/>
                    <a:p>
                      <a:r>
                        <a:rPr lang="en-US" sz="1000"/>
                        <a:t>14</a:t>
                      </a:r>
                    </a:p>
                  </a:txBody>
                  <a:tcPr/>
                </a:tc>
                <a:tc>
                  <a:txBody>
                    <a:bodyPr/>
                    <a:lstStyle/>
                    <a:p>
                      <a:r>
                        <a:rPr lang="en-US" sz="1000"/>
                        <a:t>215</a:t>
                      </a:r>
                    </a:p>
                  </a:txBody>
                  <a:tcPr/>
                </a:tc>
                <a:tc>
                  <a:txBody>
                    <a:bodyPr/>
                    <a:lstStyle/>
                    <a:p>
                      <a:r>
                        <a:rPr lang="en-US" sz="1000"/>
                        <a:t>53</a:t>
                      </a:r>
                    </a:p>
                  </a:txBody>
                  <a:tcPr/>
                </a:tc>
                <a:tc>
                  <a:txBody>
                    <a:bodyPr/>
                    <a:lstStyle/>
                    <a:p>
                      <a:r>
                        <a:rPr lang="en-US" sz="1000"/>
                        <a:t>21</a:t>
                      </a:r>
                    </a:p>
                  </a:txBody>
                  <a:tcPr/>
                </a:tc>
                <a:tc>
                  <a:txBody>
                    <a:bodyPr/>
                    <a:lstStyle/>
                    <a:p>
                      <a:r>
                        <a:rPr lang="en-US" sz="1000"/>
                        <a:t>0</a:t>
                      </a:r>
                    </a:p>
                  </a:txBody>
                  <a:tcPr/>
                </a:tc>
                <a:tc>
                  <a:txBody>
                    <a:bodyPr/>
                    <a:lstStyle/>
                    <a:p>
                      <a:r>
                        <a:rPr lang="en-US" sz="1000"/>
                        <a:t>0.0079 %</a:t>
                      </a:r>
                    </a:p>
                  </a:txBody>
                  <a:tcPr/>
                </a:tc>
                <a:extLst>
                  <a:ext uri="{0D108BD9-81ED-4DB2-BD59-A6C34878D82A}">
                    <a16:rowId xmlns:a16="http://schemas.microsoft.com/office/drawing/2014/main" val="4027339752"/>
                  </a:ext>
                </a:extLst>
              </a:tr>
              <a:tr h="370840">
                <a:tc>
                  <a:txBody>
                    <a:bodyPr/>
                    <a:lstStyle/>
                    <a:p>
                      <a:r>
                        <a:rPr lang="en-US" sz="1000"/>
                        <a:t>Corven Motos</a:t>
                      </a:r>
                    </a:p>
                  </a:txBody>
                  <a:tcPr/>
                </a:tc>
                <a:tc>
                  <a:txBody>
                    <a:bodyPr/>
                    <a:lstStyle/>
                    <a:p>
                      <a:r>
                        <a:rPr lang="en-US" sz="1000"/>
                        <a:t>85025</a:t>
                      </a:r>
                    </a:p>
                  </a:txBody>
                  <a:tcPr/>
                </a:tc>
                <a:tc>
                  <a:txBody>
                    <a:bodyPr/>
                    <a:lstStyle/>
                    <a:p>
                      <a:r>
                        <a:rPr lang="en-US" sz="1000"/>
                        <a:t>142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312517354"/>
                  </a:ext>
                </a:extLst>
              </a:tr>
              <a:tr h="370840">
                <a:tc>
                  <a:txBody>
                    <a:bodyPr/>
                    <a:lstStyle/>
                    <a:p>
                      <a:r>
                        <a:rPr lang="en-US" sz="1000"/>
                        <a:t>Gilera Motors Argentina</a:t>
                      </a:r>
                    </a:p>
                  </a:txBody>
                  <a:tcPr/>
                </a:tc>
                <a:tc>
                  <a:txBody>
                    <a:bodyPr/>
                    <a:lstStyle/>
                    <a:p>
                      <a:r>
                        <a:rPr lang="en-US" sz="1000"/>
                        <a:t>n/a</a:t>
                      </a:r>
                    </a:p>
                  </a:txBody>
                  <a:tcPr/>
                </a:tc>
                <a:tc>
                  <a:txBody>
                    <a:bodyPr/>
                    <a:lstStyle/>
                    <a:p>
                      <a:r>
                        <a:rPr lang="en-US" sz="1000"/>
                        <a:t>n/a</a:t>
                      </a:r>
                    </a:p>
                  </a:txBody>
                  <a:tcPr/>
                </a:tc>
                <a:tc>
                  <a:txBody>
                    <a:bodyPr/>
                    <a:lstStyle/>
                    <a:p>
                      <a:r>
                        <a:rPr lang="en-US" sz="1000"/>
                        <a:t>4</a:t>
                      </a:r>
                    </a:p>
                  </a:txBody>
                  <a:tcPr/>
                </a:tc>
                <a:tc>
                  <a:txBody>
                    <a:bodyPr/>
                    <a:lstStyle/>
                    <a:p>
                      <a:r>
                        <a:rPr lang="en-US" sz="1000"/>
                        <a:t>51</a:t>
                      </a:r>
                    </a:p>
                  </a:txBody>
                  <a:tcPr/>
                </a:tc>
                <a:tc>
                  <a:txBody>
                    <a:bodyPr/>
                    <a:lstStyle/>
                    <a:p>
                      <a:r>
                        <a:rPr lang="en-US" sz="1000"/>
                        <a:t>6</a:t>
                      </a:r>
                    </a:p>
                  </a:txBody>
                  <a:tcPr/>
                </a:tc>
                <a:tc>
                  <a:txBody>
                    <a:bodyPr/>
                    <a:lstStyle/>
                    <a:p>
                      <a:r>
                        <a:rPr lang="en-US" sz="1000"/>
                        <a:t>20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189878622"/>
                  </a:ext>
                </a:extLst>
              </a:tr>
              <a:tr h="370840">
                <a:tc>
                  <a:txBody>
                    <a:bodyPr/>
                    <a:lstStyle/>
                    <a:p>
                      <a:r>
                        <a:rPr lang="en-US" sz="1000"/>
                        <a:t>Zanella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004482121"/>
                  </a:ext>
                </a:extLst>
              </a:tr>
            </a:tbl>
          </a:graphicData>
        </a:graphic>
      </p:graphicFrame>
      <p:sp>
        <p:nvSpPr>
          <p:cNvPr id="4" name="Text Placeholder 3">
            <a:extLst>
              <a:ext uri="{FF2B5EF4-FFF2-40B4-BE49-F238E27FC236}">
                <a16:creationId xmlns:a16="http://schemas.microsoft.com/office/drawing/2014/main" id="{01B9F2F1-D771-4AAD-8E1A-58A01D20241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841983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B1A4-4CD6-4981-8049-E9E28AD4F29E}"/>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1E04AAD5-CEBE-4384-AA69-55966DC371B6}"/>
              </a:ext>
            </a:extLst>
          </p:cNvPr>
          <p:cNvGraphicFramePr>
            <a:graphicFrameLocks noGrp="1"/>
          </p:cNvGraphicFramePr>
          <p:nvPr>
            <p:ph type="chart" sz="quarter" idx="13"/>
            <p:extLst>
              <p:ext uri="{D42A27DB-BD31-4B8C-83A1-F6EECF244321}">
                <p14:modId xmlns:p14="http://schemas.microsoft.com/office/powerpoint/2010/main" val="1251779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918A89-48F3-4750-A1D2-348290620A11}"/>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E42E97AB-5B39-4F50-9107-A089329CA7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915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C779-814E-4FC0-9E35-45C39A5971C3}"/>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1A6AA6EF-88B0-43EA-9548-9956189F285B}"/>
              </a:ext>
            </a:extLst>
          </p:cNvPr>
          <p:cNvGraphicFramePr>
            <a:graphicFrameLocks noGrp="1"/>
          </p:cNvGraphicFramePr>
          <p:nvPr>
            <p:ph type="chart" sz="quarter" idx="13"/>
            <p:extLst>
              <p:ext uri="{D42A27DB-BD31-4B8C-83A1-F6EECF244321}">
                <p14:modId xmlns:p14="http://schemas.microsoft.com/office/powerpoint/2010/main" val="4090974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D23CF-2A43-4A82-A115-ACA3C7B0F73D}"/>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0F5E6F9A-2E73-469E-81DF-1A085E669B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990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A658-5559-419C-A42B-5CC7A3C309D6}"/>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B827AFF1-5254-47FB-B28A-67867133C278}"/>
              </a:ext>
            </a:extLst>
          </p:cNvPr>
          <p:cNvGraphicFramePr>
            <a:graphicFrameLocks noGrp="1"/>
          </p:cNvGraphicFramePr>
          <p:nvPr>
            <p:ph type="chart" sz="quarter" idx="13"/>
            <p:extLst>
              <p:ext uri="{D42A27DB-BD31-4B8C-83A1-F6EECF244321}">
                <p14:modId xmlns:p14="http://schemas.microsoft.com/office/powerpoint/2010/main" val="61197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545120-81D7-4DA1-98C0-2B97D14492C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A6DAD2EC-A742-4893-8B8C-40F118EB11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9976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1A92-0D05-4E17-9651-796FF743E58B}"/>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393F1D18-9DAF-4E51-8199-A6746BDFE80E}"/>
              </a:ext>
            </a:extLst>
          </p:cNvPr>
          <p:cNvGraphicFramePr>
            <a:graphicFrameLocks noGrp="1"/>
          </p:cNvGraphicFramePr>
          <p:nvPr>
            <p:ph type="chart" sz="quarter" idx="13"/>
            <p:extLst>
              <p:ext uri="{D42A27DB-BD31-4B8C-83A1-F6EECF244321}">
                <p14:modId xmlns:p14="http://schemas.microsoft.com/office/powerpoint/2010/main" val="1373001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86D45B-71D9-4D8C-A46C-C06F2DAA8A3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CDADAA5-5084-43FE-826B-FD3442A33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1080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F47D-0025-4C48-BE29-CE5C088A29B4}"/>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C6883080-3264-424B-8B2E-FEEA3B2A5955}"/>
              </a:ext>
            </a:extLst>
          </p:cNvPr>
          <p:cNvGraphicFramePr>
            <a:graphicFrameLocks noGrp="1"/>
          </p:cNvGraphicFramePr>
          <p:nvPr>
            <p:ph type="chart" sz="quarter" idx="13"/>
            <p:extLst>
              <p:ext uri="{D42A27DB-BD31-4B8C-83A1-F6EECF244321}">
                <p14:modId xmlns:p14="http://schemas.microsoft.com/office/powerpoint/2010/main" val="3240145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BBA6B-D9B3-40F7-B48A-59F6AF37481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C88F38AE-FFDA-4DC7-A192-796F7CA549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831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50A5-7478-4E64-BBA4-F35E708D0A3F}"/>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47ED70C0-7783-499A-8604-427022E0D386}"/>
              </a:ext>
            </a:extLst>
          </p:cNvPr>
          <p:cNvGraphicFramePr>
            <a:graphicFrameLocks noGrp="1"/>
          </p:cNvGraphicFramePr>
          <p:nvPr>
            <p:ph type="chart" sz="quarter" idx="13"/>
            <p:extLst>
              <p:ext uri="{D42A27DB-BD31-4B8C-83A1-F6EECF244321}">
                <p14:modId xmlns:p14="http://schemas.microsoft.com/office/powerpoint/2010/main" val="3195095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C3AA9A-9968-421D-AA0D-6B543A453BA4}"/>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4847C17A-99C1-4EEB-88AA-810C2810AE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110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EC58-70E1-4E47-91A8-C84C462C9664}"/>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F13C3810-11B0-4016-A6BD-4E88436483A7}"/>
              </a:ext>
            </a:extLst>
          </p:cNvPr>
          <p:cNvGraphicFramePr>
            <a:graphicFrameLocks noGrp="1"/>
          </p:cNvGraphicFramePr>
          <p:nvPr>
            <p:ph type="chart" sz="quarter" idx="13"/>
            <p:extLst>
              <p:ext uri="{D42A27DB-BD31-4B8C-83A1-F6EECF244321}">
                <p14:modId xmlns:p14="http://schemas.microsoft.com/office/powerpoint/2010/main" val="908820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104DA-0962-4956-ABF8-0BFE76669722}"/>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A802C985-06EC-4A50-9624-BCDCC59DBF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1596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40D34-2CB0-4288-AB2D-8E2B17750EF1}"/>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D256233F-CA61-4AB9-B5E1-A055DFCF38FB}"/>
              </a:ext>
            </a:extLst>
          </p:cNvPr>
          <p:cNvGraphicFramePr>
            <a:graphicFrameLocks noGrp="1"/>
          </p:cNvGraphicFramePr>
          <p:nvPr>
            <p:ph type="chart" sz="quarter" idx="13"/>
            <p:extLst>
              <p:ext uri="{D42A27DB-BD31-4B8C-83A1-F6EECF244321}">
                <p14:modId xmlns:p14="http://schemas.microsoft.com/office/powerpoint/2010/main" val="324748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D3FB45-2329-4ABB-B80D-897E9B9328D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CC341236-B412-4233-A1A2-6931EBDAF4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282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54C16-5B00-4DE6-B741-EE059D19C871}"/>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C4096448-C0B6-4620-A0ED-12C3B67E3B33}"/>
              </a:ext>
            </a:extLst>
          </p:cNvPr>
          <p:cNvGraphicFramePr>
            <a:graphicFrameLocks noGrp="1"/>
          </p:cNvGraphicFramePr>
          <p:nvPr>
            <p:ph type="chart" sz="quarter" idx="13"/>
            <p:extLst>
              <p:ext uri="{D42A27DB-BD31-4B8C-83A1-F6EECF244321}">
                <p14:modId xmlns:p14="http://schemas.microsoft.com/office/powerpoint/2010/main" val="4094805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6BB5C-462A-47EB-A081-31D4BA6D4F4F}"/>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A5C5F831-9E08-4814-81EA-4BC672805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3466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D974-A53A-4C05-AB03-94384E11B659}"/>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61DEEFAE-5D8D-4467-9A92-B9DB6459CAFC}"/>
              </a:ext>
            </a:extLst>
          </p:cNvPr>
          <p:cNvGraphicFramePr>
            <a:graphicFrameLocks noGrp="1"/>
          </p:cNvGraphicFramePr>
          <p:nvPr>
            <p:ph type="chart" sz="quarter" idx="13"/>
            <p:extLst>
              <p:ext uri="{D42A27DB-BD31-4B8C-83A1-F6EECF244321}">
                <p14:modId xmlns:p14="http://schemas.microsoft.com/office/powerpoint/2010/main" val="1916872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CF64E-3499-42CD-916A-FF4A18DFC3C8}"/>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E33F6255-1276-4518-8978-1BD4DA8A6F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8337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2CAA4-49B8-46B1-9B9D-F91562DDD8C5}"/>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ED16AAA2-DC7C-43CD-B07D-B3693E591492}"/>
              </a:ext>
            </a:extLst>
          </p:cNvPr>
          <p:cNvGraphicFramePr>
            <a:graphicFrameLocks noGrp="1"/>
          </p:cNvGraphicFramePr>
          <p:nvPr>
            <p:ph type="chart" sz="quarter" idx="13"/>
            <p:extLst>
              <p:ext uri="{D42A27DB-BD31-4B8C-83A1-F6EECF244321}">
                <p14:modId xmlns:p14="http://schemas.microsoft.com/office/powerpoint/2010/main" val="1313483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C67BE1-21A7-4249-85C6-57C37F606833}"/>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CB7358CB-6395-45AB-AE73-13D6BC08D7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0681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FD3D-7544-4506-A955-58F0D7F73B57}"/>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5A6B093D-C2A0-4CB2-96A6-E0FE01ECB386}"/>
              </a:ext>
            </a:extLst>
          </p:cNvPr>
          <p:cNvGraphicFramePr>
            <a:graphicFrameLocks noGrp="1"/>
          </p:cNvGraphicFramePr>
          <p:nvPr>
            <p:ph type="chart" sz="quarter" idx="13"/>
            <p:extLst>
              <p:ext uri="{D42A27DB-BD31-4B8C-83A1-F6EECF244321}">
                <p14:modId xmlns:p14="http://schemas.microsoft.com/office/powerpoint/2010/main" val="907450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D4FE3-2B54-47E2-9D80-3623378FE765}"/>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2DAC923-0CBC-4D56-A780-01BE1BB85B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133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0C53-3553-4DD6-874B-E3103EA40862}"/>
              </a:ext>
            </a:extLst>
          </p:cNvPr>
          <p:cNvSpPr>
            <a:spLocks noGrp="1"/>
          </p:cNvSpPr>
          <p:nvPr>
            <p:ph type="title"/>
          </p:nvPr>
        </p:nvSpPr>
        <p:spPr/>
        <p:txBody>
          <a:bodyPr/>
          <a:lstStyle/>
          <a:p>
            <a:r>
              <a:rPr lang="en-US"/>
              <a:t>Facebook Hashtag Detection | Motomel - 1 of 3</a:t>
            </a:r>
          </a:p>
        </p:txBody>
      </p:sp>
      <p:graphicFrame>
        <p:nvGraphicFramePr>
          <p:cNvPr id="5" name="Table Placeholder 4">
            <a:extLst>
              <a:ext uri="{FF2B5EF4-FFF2-40B4-BE49-F238E27FC236}">
                <a16:creationId xmlns:a16="http://schemas.microsoft.com/office/drawing/2014/main" id="{BF595744-11E0-4791-BAE3-AE85193583A8}"/>
              </a:ext>
            </a:extLst>
          </p:cNvPr>
          <p:cNvGraphicFramePr>
            <a:graphicFrameLocks noGrp="1"/>
          </p:cNvGraphicFramePr>
          <p:nvPr>
            <p:ph type="tbl" sz="quarter" idx="13"/>
            <p:extLst>
              <p:ext uri="{D42A27DB-BD31-4B8C-83A1-F6EECF244321}">
                <p14:modId xmlns:p14="http://schemas.microsoft.com/office/powerpoint/2010/main" val="230697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8347129"/>
                    </a:ext>
                  </a:extLst>
                </a:gridCol>
                <a:gridCol w="1152144">
                  <a:extLst>
                    <a:ext uri="{9D8B030D-6E8A-4147-A177-3AD203B41FA5}">
                      <a16:colId xmlns:a16="http://schemas.microsoft.com/office/drawing/2014/main" val="2507430273"/>
                    </a:ext>
                  </a:extLst>
                </a:gridCol>
                <a:gridCol w="1152144">
                  <a:extLst>
                    <a:ext uri="{9D8B030D-6E8A-4147-A177-3AD203B41FA5}">
                      <a16:colId xmlns:a16="http://schemas.microsoft.com/office/drawing/2014/main" val="416485338"/>
                    </a:ext>
                  </a:extLst>
                </a:gridCol>
                <a:gridCol w="1152144">
                  <a:extLst>
                    <a:ext uri="{9D8B030D-6E8A-4147-A177-3AD203B41FA5}">
                      <a16:colId xmlns:a16="http://schemas.microsoft.com/office/drawing/2014/main" val="853666832"/>
                    </a:ext>
                  </a:extLst>
                </a:gridCol>
                <a:gridCol w="1152144">
                  <a:extLst>
                    <a:ext uri="{9D8B030D-6E8A-4147-A177-3AD203B41FA5}">
                      <a16:colId xmlns:a16="http://schemas.microsoft.com/office/drawing/2014/main" val="464999881"/>
                    </a:ext>
                  </a:extLst>
                </a:gridCol>
                <a:gridCol w="1152144">
                  <a:extLst>
                    <a:ext uri="{9D8B030D-6E8A-4147-A177-3AD203B41FA5}">
                      <a16:colId xmlns:a16="http://schemas.microsoft.com/office/drawing/2014/main" val="1887924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7354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21.777777777778</a:t>
                      </a:r>
                    </a:p>
                  </a:txBody>
                  <a:tcPr/>
                </a:tc>
                <a:extLst>
                  <a:ext uri="{0D108BD9-81ED-4DB2-BD59-A6C34878D82A}">
                    <a16:rowId xmlns:a16="http://schemas.microsoft.com/office/drawing/2014/main" val="356861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07924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406655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54025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71145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241904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399487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11128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91254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134011321"/>
                  </a:ext>
                </a:extLst>
              </a:tr>
            </a:tbl>
          </a:graphicData>
        </a:graphic>
      </p:graphicFrame>
      <p:sp>
        <p:nvSpPr>
          <p:cNvPr id="4" name="Text Placeholder 3">
            <a:extLst>
              <a:ext uri="{FF2B5EF4-FFF2-40B4-BE49-F238E27FC236}">
                <a16:creationId xmlns:a16="http://schemas.microsoft.com/office/drawing/2014/main" id="{1A80005F-7797-48E7-967C-2C2B069279E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215487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3F8EF-0EA2-4F24-A89C-009C131504CB}"/>
              </a:ext>
            </a:extLst>
          </p:cNvPr>
          <p:cNvSpPr>
            <a:spLocks noGrp="1"/>
          </p:cNvSpPr>
          <p:nvPr>
            <p:ph type="title"/>
          </p:nvPr>
        </p:nvSpPr>
        <p:spPr/>
        <p:txBody>
          <a:bodyPr/>
          <a:lstStyle/>
          <a:p>
            <a:r>
              <a:rPr lang="en-US"/>
              <a:t>Facebook Hashtag Detection | Motomel - 2 of 3</a:t>
            </a:r>
          </a:p>
        </p:txBody>
      </p:sp>
      <p:graphicFrame>
        <p:nvGraphicFramePr>
          <p:cNvPr id="5" name="Table Placeholder 4">
            <a:extLst>
              <a:ext uri="{FF2B5EF4-FFF2-40B4-BE49-F238E27FC236}">
                <a16:creationId xmlns:a16="http://schemas.microsoft.com/office/drawing/2014/main" id="{A0F7EB74-18A5-4206-8DF8-CBA07A646C29}"/>
              </a:ext>
            </a:extLst>
          </p:cNvPr>
          <p:cNvGraphicFramePr>
            <a:graphicFrameLocks noGrp="1"/>
          </p:cNvGraphicFramePr>
          <p:nvPr>
            <p:ph type="tbl" sz="quarter" idx="13"/>
            <p:extLst>
              <p:ext uri="{D42A27DB-BD31-4B8C-83A1-F6EECF244321}">
                <p14:modId xmlns:p14="http://schemas.microsoft.com/office/powerpoint/2010/main" val="279421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130749"/>
                    </a:ext>
                  </a:extLst>
                </a:gridCol>
                <a:gridCol w="1152144">
                  <a:extLst>
                    <a:ext uri="{9D8B030D-6E8A-4147-A177-3AD203B41FA5}">
                      <a16:colId xmlns:a16="http://schemas.microsoft.com/office/drawing/2014/main" val="3229051465"/>
                    </a:ext>
                  </a:extLst>
                </a:gridCol>
                <a:gridCol w="1152144">
                  <a:extLst>
                    <a:ext uri="{9D8B030D-6E8A-4147-A177-3AD203B41FA5}">
                      <a16:colId xmlns:a16="http://schemas.microsoft.com/office/drawing/2014/main" val="510820179"/>
                    </a:ext>
                  </a:extLst>
                </a:gridCol>
                <a:gridCol w="1152144">
                  <a:extLst>
                    <a:ext uri="{9D8B030D-6E8A-4147-A177-3AD203B41FA5}">
                      <a16:colId xmlns:a16="http://schemas.microsoft.com/office/drawing/2014/main" val="3305240593"/>
                    </a:ext>
                  </a:extLst>
                </a:gridCol>
                <a:gridCol w="1152144">
                  <a:extLst>
                    <a:ext uri="{9D8B030D-6E8A-4147-A177-3AD203B41FA5}">
                      <a16:colId xmlns:a16="http://schemas.microsoft.com/office/drawing/2014/main" val="1887459175"/>
                    </a:ext>
                  </a:extLst>
                </a:gridCol>
                <a:gridCol w="1152144">
                  <a:extLst>
                    <a:ext uri="{9D8B030D-6E8A-4147-A177-3AD203B41FA5}">
                      <a16:colId xmlns:a16="http://schemas.microsoft.com/office/drawing/2014/main" val="3673145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6490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93353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324780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3177933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1486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6819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5660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00311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#SkuaAdventure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0086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2643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#Concesionario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481943225"/>
                  </a:ext>
                </a:extLst>
              </a:tr>
            </a:tbl>
          </a:graphicData>
        </a:graphic>
      </p:graphicFrame>
      <p:sp>
        <p:nvSpPr>
          <p:cNvPr id="4" name="Text Placeholder 3">
            <a:extLst>
              <a:ext uri="{FF2B5EF4-FFF2-40B4-BE49-F238E27FC236}">
                <a16:creationId xmlns:a16="http://schemas.microsoft.com/office/drawing/2014/main" id="{29A816A9-7921-47F4-8CE4-81C4B95B1A5F}"/>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242910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CA2FB-C61D-425F-964A-6D21F56DD8A2}"/>
              </a:ext>
            </a:extLst>
          </p:cNvPr>
          <p:cNvSpPr>
            <a:spLocks noGrp="1"/>
          </p:cNvSpPr>
          <p:nvPr>
            <p:ph type="title"/>
          </p:nvPr>
        </p:nvSpPr>
        <p:spPr/>
        <p:txBody>
          <a:bodyPr/>
          <a:lstStyle/>
          <a:p>
            <a:r>
              <a:rPr lang="en-US"/>
              <a:t>Facebook Hashtag Detection | Motomel - 3 of 3</a:t>
            </a:r>
          </a:p>
        </p:txBody>
      </p:sp>
      <p:graphicFrame>
        <p:nvGraphicFramePr>
          <p:cNvPr id="5" name="Table Placeholder 4">
            <a:extLst>
              <a:ext uri="{FF2B5EF4-FFF2-40B4-BE49-F238E27FC236}">
                <a16:creationId xmlns:a16="http://schemas.microsoft.com/office/drawing/2014/main" id="{C63F61DE-B2C6-4C71-9AA4-D27FA29AF54E}"/>
              </a:ext>
            </a:extLst>
          </p:cNvPr>
          <p:cNvGraphicFramePr>
            <a:graphicFrameLocks noGrp="1"/>
          </p:cNvGraphicFramePr>
          <p:nvPr>
            <p:ph type="tbl" sz="quarter" idx="13"/>
            <p:extLst>
              <p:ext uri="{D42A27DB-BD31-4B8C-83A1-F6EECF244321}">
                <p14:modId xmlns:p14="http://schemas.microsoft.com/office/powerpoint/2010/main" val="3265335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1166666"/>
                    </a:ext>
                  </a:extLst>
                </a:gridCol>
                <a:gridCol w="1152144">
                  <a:extLst>
                    <a:ext uri="{9D8B030D-6E8A-4147-A177-3AD203B41FA5}">
                      <a16:colId xmlns:a16="http://schemas.microsoft.com/office/drawing/2014/main" val="1291654315"/>
                    </a:ext>
                  </a:extLst>
                </a:gridCol>
                <a:gridCol w="1152144">
                  <a:extLst>
                    <a:ext uri="{9D8B030D-6E8A-4147-A177-3AD203B41FA5}">
                      <a16:colId xmlns:a16="http://schemas.microsoft.com/office/drawing/2014/main" val="2212987168"/>
                    </a:ext>
                  </a:extLst>
                </a:gridCol>
                <a:gridCol w="1152144">
                  <a:extLst>
                    <a:ext uri="{9D8B030D-6E8A-4147-A177-3AD203B41FA5}">
                      <a16:colId xmlns:a16="http://schemas.microsoft.com/office/drawing/2014/main" val="3253748609"/>
                    </a:ext>
                  </a:extLst>
                </a:gridCol>
                <a:gridCol w="1152144">
                  <a:extLst>
                    <a:ext uri="{9D8B030D-6E8A-4147-A177-3AD203B41FA5}">
                      <a16:colId xmlns:a16="http://schemas.microsoft.com/office/drawing/2014/main" val="1478351418"/>
                    </a:ext>
                  </a:extLst>
                </a:gridCol>
                <a:gridCol w="1152144">
                  <a:extLst>
                    <a:ext uri="{9D8B030D-6E8A-4147-A177-3AD203B41FA5}">
                      <a16:colId xmlns:a16="http://schemas.microsoft.com/office/drawing/2014/main" val="3442465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2384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0560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843782127"/>
                  </a:ext>
                </a:extLst>
              </a:tr>
            </a:tbl>
          </a:graphicData>
        </a:graphic>
      </p:graphicFrame>
      <p:sp>
        <p:nvSpPr>
          <p:cNvPr id="4" name="Text Placeholder 3">
            <a:extLst>
              <a:ext uri="{FF2B5EF4-FFF2-40B4-BE49-F238E27FC236}">
                <a16:creationId xmlns:a16="http://schemas.microsoft.com/office/drawing/2014/main" id="{3F55F82C-E83E-4E7D-BAF5-E9151BFA98A5}"/>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975754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36CC0-E523-47D7-B1B2-1F04CC1C0A4D}"/>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457B7FF4-168E-4364-B54E-8DB815A7A914}"/>
              </a:ext>
            </a:extLst>
          </p:cNvPr>
          <p:cNvGraphicFramePr>
            <a:graphicFrameLocks noGrp="1"/>
          </p:cNvGraphicFramePr>
          <p:nvPr>
            <p:ph type="chart" sz="quarter" idx="13"/>
            <p:extLst>
              <p:ext uri="{D42A27DB-BD31-4B8C-83A1-F6EECF244321}">
                <p14:modId xmlns:p14="http://schemas.microsoft.com/office/powerpoint/2010/main" val="276059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368FBB-F0C3-41D8-BD98-5C93C4B9FC9F}"/>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F375ABE6-0DD5-4D5C-ABCD-4D65CA40F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875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086BF-121A-41E4-AF0A-5F49CA1FFCCD}"/>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076A3E0B-954E-48AB-8D18-5C1F087A01FF}"/>
              </a:ext>
            </a:extLst>
          </p:cNvPr>
          <p:cNvGraphicFramePr>
            <a:graphicFrameLocks noGrp="1"/>
          </p:cNvGraphicFramePr>
          <p:nvPr>
            <p:ph type="chart" sz="quarter" idx="13"/>
            <p:extLst>
              <p:ext uri="{D42A27DB-BD31-4B8C-83A1-F6EECF244321}">
                <p14:modId xmlns:p14="http://schemas.microsoft.com/office/powerpoint/2010/main" val="3123214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EAB2CC-E2B0-4AD0-A633-720A23893133}"/>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666DE71B-16F5-4609-A40F-32BFC4F3DC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9102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C1219-0A12-4FFC-BEB8-C3A7B99C94E8}"/>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5406880F-F50F-4E7D-B5AB-93E994856266}"/>
              </a:ext>
            </a:extLst>
          </p:cNvPr>
          <p:cNvGraphicFramePr>
            <a:graphicFrameLocks noGrp="1"/>
          </p:cNvGraphicFramePr>
          <p:nvPr>
            <p:ph type="chart" sz="quarter" idx="13"/>
            <p:extLst>
              <p:ext uri="{D42A27DB-BD31-4B8C-83A1-F6EECF244321}">
                <p14:modId xmlns:p14="http://schemas.microsoft.com/office/powerpoint/2010/main" val="1486773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7DE7D-7547-41FF-8759-431F3AC52280}"/>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6E704C0A-C1C8-4327-86CF-73394481B8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6376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C3C5D-98D7-4D6C-B4E1-8A7F36BFFE47}"/>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2797EE4F-66E4-42AA-8531-72181510805A}"/>
              </a:ext>
            </a:extLst>
          </p:cNvPr>
          <p:cNvGraphicFramePr>
            <a:graphicFrameLocks noGrp="1"/>
          </p:cNvGraphicFramePr>
          <p:nvPr>
            <p:ph type="chart" sz="quarter" idx="13"/>
            <p:extLst>
              <p:ext uri="{D42A27DB-BD31-4B8C-83A1-F6EECF244321}">
                <p14:modId xmlns:p14="http://schemas.microsoft.com/office/powerpoint/2010/main" val="2742851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4FF9D-43F8-4B3D-8592-95ADA461C201}"/>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7C4EEDFE-DAD8-4FD2-A578-DBF3E20EE7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279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AC12-BE5B-4447-B37E-532E40A89281}"/>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DAC634BA-4338-4F68-91B3-238874F4565A}"/>
              </a:ext>
            </a:extLst>
          </p:cNvPr>
          <p:cNvGraphicFramePr>
            <a:graphicFrameLocks noGrp="1"/>
          </p:cNvGraphicFramePr>
          <p:nvPr>
            <p:ph type="chart" sz="quarter" idx="13"/>
            <p:extLst>
              <p:ext uri="{D42A27DB-BD31-4B8C-83A1-F6EECF244321}">
                <p14:modId xmlns:p14="http://schemas.microsoft.com/office/powerpoint/2010/main" val="1263112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8559AF-BD17-4835-86B0-74E770CEC66D}"/>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AB8846A-8228-43BC-B686-328CC6911B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1744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F7597-C918-4DDA-AFDF-51FC26C4C232}"/>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B193DF52-4836-4BFC-870B-6BC00E3BDC47}"/>
              </a:ext>
            </a:extLst>
          </p:cNvPr>
          <p:cNvGraphicFramePr>
            <a:graphicFrameLocks noGrp="1"/>
          </p:cNvGraphicFramePr>
          <p:nvPr>
            <p:ph type="chart" sz="quarter" idx="13"/>
            <p:extLst>
              <p:ext uri="{D42A27DB-BD31-4B8C-83A1-F6EECF244321}">
                <p14:modId xmlns:p14="http://schemas.microsoft.com/office/powerpoint/2010/main" val="3310893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9A33F-E81F-4C21-A152-388D006AAF18}"/>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708614AB-B6C7-4A48-BE3C-EE74C47E21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5619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B1A5-F97F-4351-ACAF-5B23DC312815}"/>
              </a:ext>
            </a:extLst>
          </p:cNvPr>
          <p:cNvSpPr>
            <a:spLocks noGrp="1"/>
          </p:cNvSpPr>
          <p:nvPr>
            <p:ph type="title"/>
          </p:nvPr>
        </p:nvSpPr>
        <p:spPr/>
        <p:txBody>
          <a:bodyPr/>
          <a:lstStyle/>
          <a:p>
            <a:r>
              <a:rPr lang="en-US"/>
              <a:t>Facebook Post Table + Reactions | Motomel - 1 of 17</a:t>
            </a:r>
          </a:p>
        </p:txBody>
      </p:sp>
      <p:graphicFrame>
        <p:nvGraphicFramePr>
          <p:cNvPr id="5" name="Table Placeholder 4">
            <a:extLst>
              <a:ext uri="{FF2B5EF4-FFF2-40B4-BE49-F238E27FC236}">
                <a16:creationId xmlns:a16="http://schemas.microsoft.com/office/drawing/2014/main" id="{CF81CEAD-0188-4B66-A134-78BC60E1E06A}"/>
              </a:ext>
            </a:extLst>
          </p:cNvPr>
          <p:cNvGraphicFramePr>
            <a:graphicFrameLocks noGrp="1"/>
          </p:cNvGraphicFramePr>
          <p:nvPr>
            <p:ph type="tbl" sz="quarter" idx="13"/>
            <p:extLst>
              <p:ext uri="{D42A27DB-BD31-4B8C-83A1-F6EECF244321}">
                <p14:modId xmlns:p14="http://schemas.microsoft.com/office/powerpoint/2010/main" val="2125058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15200623"/>
                    </a:ext>
                  </a:extLst>
                </a:gridCol>
                <a:gridCol w="493776">
                  <a:extLst>
                    <a:ext uri="{9D8B030D-6E8A-4147-A177-3AD203B41FA5}">
                      <a16:colId xmlns:a16="http://schemas.microsoft.com/office/drawing/2014/main" val="1708478078"/>
                    </a:ext>
                  </a:extLst>
                </a:gridCol>
                <a:gridCol w="493776">
                  <a:extLst>
                    <a:ext uri="{9D8B030D-6E8A-4147-A177-3AD203B41FA5}">
                      <a16:colId xmlns:a16="http://schemas.microsoft.com/office/drawing/2014/main" val="4235077420"/>
                    </a:ext>
                  </a:extLst>
                </a:gridCol>
                <a:gridCol w="493776">
                  <a:extLst>
                    <a:ext uri="{9D8B030D-6E8A-4147-A177-3AD203B41FA5}">
                      <a16:colId xmlns:a16="http://schemas.microsoft.com/office/drawing/2014/main" val="1692534388"/>
                    </a:ext>
                  </a:extLst>
                </a:gridCol>
                <a:gridCol w="493776">
                  <a:extLst>
                    <a:ext uri="{9D8B030D-6E8A-4147-A177-3AD203B41FA5}">
                      <a16:colId xmlns:a16="http://schemas.microsoft.com/office/drawing/2014/main" val="846515580"/>
                    </a:ext>
                  </a:extLst>
                </a:gridCol>
                <a:gridCol w="493776">
                  <a:extLst>
                    <a:ext uri="{9D8B030D-6E8A-4147-A177-3AD203B41FA5}">
                      <a16:colId xmlns:a16="http://schemas.microsoft.com/office/drawing/2014/main" val="3907939852"/>
                    </a:ext>
                  </a:extLst>
                </a:gridCol>
                <a:gridCol w="493776">
                  <a:extLst>
                    <a:ext uri="{9D8B030D-6E8A-4147-A177-3AD203B41FA5}">
                      <a16:colId xmlns:a16="http://schemas.microsoft.com/office/drawing/2014/main" val="4147920134"/>
                    </a:ext>
                  </a:extLst>
                </a:gridCol>
                <a:gridCol w="493776">
                  <a:extLst>
                    <a:ext uri="{9D8B030D-6E8A-4147-A177-3AD203B41FA5}">
                      <a16:colId xmlns:a16="http://schemas.microsoft.com/office/drawing/2014/main" val="2649597431"/>
                    </a:ext>
                  </a:extLst>
                </a:gridCol>
                <a:gridCol w="493776">
                  <a:extLst>
                    <a:ext uri="{9D8B030D-6E8A-4147-A177-3AD203B41FA5}">
                      <a16:colId xmlns:a16="http://schemas.microsoft.com/office/drawing/2014/main" val="272563363"/>
                    </a:ext>
                  </a:extLst>
                </a:gridCol>
                <a:gridCol w="493776">
                  <a:extLst>
                    <a:ext uri="{9D8B030D-6E8A-4147-A177-3AD203B41FA5}">
                      <a16:colId xmlns:a16="http://schemas.microsoft.com/office/drawing/2014/main" val="2125360530"/>
                    </a:ext>
                  </a:extLst>
                </a:gridCol>
                <a:gridCol w="493776">
                  <a:extLst>
                    <a:ext uri="{9D8B030D-6E8A-4147-A177-3AD203B41FA5}">
                      <a16:colId xmlns:a16="http://schemas.microsoft.com/office/drawing/2014/main" val="1753948163"/>
                    </a:ext>
                  </a:extLst>
                </a:gridCol>
                <a:gridCol w="493776">
                  <a:extLst>
                    <a:ext uri="{9D8B030D-6E8A-4147-A177-3AD203B41FA5}">
                      <a16:colId xmlns:a16="http://schemas.microsoft.com/office/drawing/2014/main" val="868384168"/>
                    </a:ext>
                  </a:extLst>
                </a:gridCol>
                <a:gridCol w="493776">
                  <a:extLst>
                    <a:ext uri="{9D8B030D-6E8A-4147-A177-3AD203B41FA5}">
                      <a16:colId xmlns:a16="http://schemas.microsoft.com/office/drawing/2014/main" val="308447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661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- 2021-02-10 17:00:45</a:t>
                      </a:r>
                      <a:r>
                        <a:rPr kumimoji="0" lang="es-ES" sz="1000" b="0" i="0" u="none" strike="noStrike" kern="1200" cap="none" spc="0" normalizeH="0" baseline="0" noProof="0">
                          <a:ln>
                            <a:noFill/>
                          </a:ln>
                          <a:solidFill>
                            <a:prstClr val="black"/>
                          </a:solidFill>
                          <a:effectLst/>
                          <a:uLnTx/>
                          <a:uFillTx/>
                          <a:latin typeface="+mn-lt"/>
                          <a:ea typeface="+mn-ea"/>
                          <a:cs typeface="+mn-cs"/>
                        </a:rPr>
                        <a:t>
 Con la #Blitz sentí la libertad en la moto urbana por excelencia.⁣
⁣
✅Más rápido. Definí tu camino. Tu tiempo vale.⁣
✅Ahorrá más: en seguro y nafta.⁣
✅Más seguro. Evitándo el transporte público te cuidás a vos y a los tuyos.⁣
⁣
¿Cómo elegís moverte por la ciudad? Elegí una moto que te banque. Elegí #Blitz.⁣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2492275"/>
                  </a:ext>
                </a:extLst>
              </a:tr>
            </a:tbl>
          </a:graphicData>
        </a:graphic>
      </p:graphicFrame>
      <p:sp>
        <p:nvSpPr>
          <p:cNvPr id="4" name="Text Placeholder 3">
            <a:extLst>
              <a:ext uri="{FF2B5EF4-FFF2-40B4-BE49-F238E27FC236}">
                <a16:creationId xmlns:a16="http://schemas.microsoft.com/office/drawing/2014/main" id="{2C8C773B-F411-4552-B21E-5CA56F10D48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05470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97E4C-C9D7-4C6C-B950-8C9132838B91}"/>
              </a:ext>
            </a:extLst>
          </p:cNvPr>
          <p:cNvSpPr>
            <a:spLocks noGrp="1"/>
          </p:cNvSpPr>
          <p:nvPr>
            <p:ph type="title"/>
          </p:nvPr>
        </p:nvSpPr>
        <p:spPr/>
        <p:txBody>
          <a:bodyPr/>
          <a:lstStyle/>
          <a:p>
            <a:r>
              <a:rPr lang="en-US"/>
              <a:t>Facebook Post Table + Reactions | Motomel - 2 of 17</a:t>
            </a:r>
          </a:p>
        </p:txBody>
      </p:sp>
      <p:graphicFrame>
        <p:nvGraphicFramePr>
          <p:cNvPr id="5" name="Table Placeholder 4">
            <a:extLst>
              <a:ext uri="{FF2B5EF4-FFF2-40B4-BE49-F238E27FC236}">
                <a16:creationId xmlns:a16="http://schemas.microsoft.com/office/drawing/2014/main" id="{1D4A597A-93F1-44DE-8EE4-0363C4ED38AC}"/>
              </a:ext>
            </a:extLst>
          </p:cNvPr>
          <p:cNvGraphicFramePr>
            <a:graphicFrameLocks noGrp="1"/>
          </p:cNvGraphicFramePr>
          <p:nvPr>
            <p:ph type="tbl" sz="quarter" idx="13"/>
            <p:extLst>
              <p:ext uri="{D42A27DB-BD31-4B8C-83A1-F6EECF244321}">
                <p14:modId xmlns:p14="http://schemas.microsoft.com/office/powerpoint/2010/main" val="445911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86325796"/>
                    </a:ext>
                  </a:extLst>
                </a:gridCol>
                <a:gridCol w="493776">
                  <a:extLst>
                    <a:ext uri="{9D8B030D-6E8A-4147-A177-3AD203B41FA5}">
                      <a16:colId xmlns:a16="http://schemas.microsoft.com/office/drawing/2014/main" val="1390814024"/>
                    </a:ext>
                  </a:extLst>
                </a:gridCol>
                <a:gridCol w="493776">
                  <a:extLst>
                    <a:ext uri="{9D8B030D-6E8A-4147-A177-3AD203B41FA5}">
                      <a16:colId xmlns:a16="http://schemas.microsoft.com/office/drawing/2014/main" val="4248181350"/>
                    </a:ext>
                  </a:extLst>
                </a:gridCol>
                <a:gridCol w="493776">
                  <a:extLst>
                    <a:ext uri="{9D8B030D-6E8A-4147-A177-3AD203B41FA5}">
                      <a16:colId xmlns:a16="http://schemas.microsoft.com/office/drawing/2014/main" val="4196884675"/>
                    </a:ext>
                  </a:extLst>
                </a:gridCol>
                <a:gridCol w="493776">
                  <a:extLst>
                    <a:ext uri="{9D8B030D-6E8A-4147-A177-3AD203B41FA5}">
                      <a16:colId xmlns:a16="http://schemas.microsoft.com/office/drawing/2014/main" val="1248720798"/>
                    </a:ext>
                  </a:extLst>
                </a:gridCol>
                <a:gridCol w="493776">
                  <a:extLst>
                    <a:ext uri="{9D8B030D-6E8A-4147-A177-3AD203B41FA5}">
                      <a16:colId xmlns:a16="http://schemas.microsoft.com/office/drawing/2014/main" val="162593584"/>
                    </a:ext>
                  </a:extLst>
                </a:gridCol>
                <a:gridCol w="493776">
                  <a:extLst>
                    <a:ext uri="{9D8B030D-6E8A-4147-A177-3AD203B41FA5}">
                      <a16:colId xmlns:a16="http://schemas.microsoft.com/office/drawing/2014/main" val="4150386847"/>
                    </a:ext>
                  </a:extLst>
                </a:gridCol>
                <a:gridCol w="493776">
                  <a:extLst>
                    <a:ext uri="{9D8B030D-6E8A-4147-A177-3AD203B41FA5}">
                      <a16:colId xmlns:a16="http://schemas.microsoft.com/office/drawing/2014/main" val="788558143"/>
                    </a:ext>
                  </a:extLst>
                </a:gridCol>
                <a:gridCol w="493776">
                  <a:extLst>
                    <a:ext uri="{9D8B030D-6E8A-4147-A177-3AD203B41FA5}">
                      <a16:colId xmlns:a16="http://schemas.microsoft.com/office/drawing/2014/main" val="3729297866"/>
                    </a:ext>
                  </a:extLst>
                </a:gridCol>
                <a:gridCol w="493776">
                  <a:extLst>
                    <a:ext uri="{9D8B030D-6E8A-4147-A177-3AD203B41FA5}">
                      <a16:colId xmlns:a16="http://schemas.microsoft.com/office/drawing/2014/main" val="1866939830"/>
                    </a:ext>
                  </a:extLst>
                </a:gridCol>
                <a:gridCol w="493776">
                  <a:extLst>
                    <a:ext uri="{9D8B030D-6E8A-4147-A177-3AD203B41FA5}">
                      <a16:colId xmlns:a16="http://schemas.microsoft.com/office/drawing/2014/main" val="2099595755"/>
                    </a:ext>
                  </a:extLst>
                </a:gridCol>
                <a:gridCol w="493776">
                  <a:extLst>
                    <a:ext uri="{9D8B030D-6E8A-4147-A177-3AD203B41FA5}">
                      <a16:colId xmlns:a16="http://schemas.microsoft.com/office/drawing/2014/main" val="268546745"/>
                    </a:ext>
                  </a:extLst>
                </a:gridCol>
                <a:gridCol w="493776">
                  <a:extLst>
                    <a:ext uri="{9D8B030D-6E8A-4147-A177-3AD203B41FA5}">
                      <a16:colId xmlns:a16="http://schemas.microsoft.com/office/drawing/2014/main" val="2196691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125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16:00:33</a:t>
                      </a:r>
                      <a:r>
                        <a:rPr kumimoji="0" lang="es-ES" sz="1000" b="0" i="0" u="none" strike="noStrike" kern="1200" cap="none" spc="0" normalizeH="0" baseline="0" noProof="0">
                          <a:ln>
                            <a:noFill/>
                          </a:ln>
                          <a:solidFill>
                            <a:prstClr val="black"/>
                          </a:solidFill>
                          <a:effectLst/>
                          <a:uLnTx/>
                          <a:uFillTx/>
                          <a:latin typeface="+mn-lt"/>
                          <a:ea typeface="+mn-ea"/>
                          <a:cs typeface="+mn-cs"/>
                        </a:rPr>
                        <a:t>
 Disfruta el día a día en la ciudad con una #StratoAlpino
Posee un baúl bajo el asiento perfecto para guardar tus objetos personales. Cómodos apoya pies para el acompañante con sistema automático que permite tener más confort y una óptica frontal con estilo retro y terminaciones cromadas que le dan un toque único.
¡Desliza y descubrí porque es tu mejor opción!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08192922"/>
                  </a:ext>
                </a:extLst>
              </a:tr>
            </a:tbl>
          </a:graphicData>
        </a:graphic>
      </p:graphicFrame>
      <p:sp>
        <p:nvSpPr>
          <p:cNvPr id="4" name="Text Placeholder 3">
            <a:extLst>
              <a:ext uri="{FF2B5EF4-FFF2-40B4-BE49-F238E27FC236}">
                <a16:creationId xmlns:a16="http://schemas.microsoft.com/office/drawing/2014/main" id="{5EBC1463-13B8-44A7-A979-0B89541E70D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341969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A822-8CA8-4B0F-9B98-C5B3E8BFEE73}"/>
              </a:ext>
            </a:extLst>
          </p:cNvPr>
          <p:cNvSpPr>
            <a:spLocks noGrp="1"/>
          </p:cNvSpPr>
          <p:nvPr>
            <p:ph type="title"/>
          </p:nvPr>
        </p:nvSpPr>
        <p:spPr/>
        <p:txBody>
          <a:bodyPr/>
          <a:lstStyle/>
          <a:p>
            <a:r>
              <a:rPr lang="en-US"/>
              <a:t>Facebook Post Table + Reactions | Motomel - 3 of 17</a:t>
            </a:r>
          </a:p>
        </p:txBody>
      </p:sp>
      <p:graphicFrame>
        <p:nvGraphicFramePr>
          <p:cNvPr id="5" name="Table Placeholder 4">
            <a:extLst>
              <a:ext uri="{FF2B5EF4-FFF2-40B4-BE49-F238E27FC236}">
                <a16:creationId xmlns:a16="http://schemas.microsoft.com/office/drawing/2014/main" id="{6F9A049A-7262-4777-9A76-3F5A214B0C2E}"/>
              </a:ext>
            </a:extLst>
          </p:cNvPr>
          <p:cNvGraphicFramePr>
            <a:graphicFrameLocks noGrp="1"/>
          </p:cNvGraphicFramePr>
          <p:nvPr>
            <p:ph type="tbl" sz="quarter" idx="13"/>
            <p:extLst>
              <p:ext uri="{D42A27DB-BD31-4B8C-83A1-F6EECF244321}">
                <p14:modId xmlns:p14="http://schemas.microsoft.com/office/powerpoint/2010/main" val="472955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75472548"/>
                    </a:ext>
                  </a:extLst>
                </a:gridCol>
                <a:gridCol w="493776">
                  <a:extLst>
                    <a:ext uri="{9D8B030D-6E8A-4147-A177-3AD203B41FA5}">
                      <a16:colId xmlns:a16="http://schemas.microsoft.com/office/drawing/2014/main" val="2296611543"/>
                    </a:ext>
                  </a:extLst>
                </a:gridCol>
                <a:gridCol w="493776">
                  <a:extLst>
                    <a:ext uri="{9D8B030D-6E8A-4147-A177-3AD203B41FA5}">
                      <a16:colId xmlns:a16="http://schemas.microsoft.com/office/drawing/2014/main" val="2502817608"/>
                    </a:ext>
                  </a:extLst>
                </a:gridCol>
                <a:gridCol w="493776">
                  <a:extLst>
                    <a:ext uri="{9D8B030D-6E8A-4147-A177-3AD203B41FA5}">
                      <a16:colId xmlns:a16="http://schemas.microsoft.com/office/drawing/2014/main" val="999224170"/>
                    </a:ext>
                  </a:extLst>
                </a:gridCol>
                <a:gridCol w="493776">
                  <a:extLst>
                    <a:ext uri="{9D8B030D-6E8A-4147-A177-3AD203B41FA5}">
                      <a16:colId xmlns:a16="http://schemas.microsoft.com/office/drawing/2014/main" val="4275712753"/>
                    </a:ext>
                  </a:extLst>
                </a:gridCol>
                <a:gridCol w="493776">
                  <a:extLst>
                    <a:ext uri="{9D8B030D-6E8A-4147-A177-3AD203B41FA5}">
                      <a16:colId xmlns:a16="http://schemas.microsoft.com/office/drawing/2014/main" val="659116562"/>
                    </a:ext>
                  </a:extLst>
                </a:gridCol>
                <a:gridCol w="493776">
                  <a:extLst>
                    <a:ext uri="{9D8B030D-6E8A-4147-A177-3AD203B41FA5}">
                      <a16:colId xmlns:a16="http://schemas.microsoft.com/office/drawing/2014/main" val="3205143083"/>
                    </a:ext>
                  </a:extLst>
                </a:gridCol>
                <a:gridCol w="493776">
                  <a:extLst>
                    <a:ext uri="{9D8B030D-6E8A-4147-A177-3AD203B41FA5}">
                      <a16:colId xmlns:a16="http://schemas.microsoft.com/office/drawing/2014/main" val="1596063299"/>
                    </a:ext>
                  </a:extLst>
                </a:gridCol>
                <a:gridCol w="493776">
                  <a:extLst>
                    <a:ext uri="{9D8B030D-6E8A-4147-A177-3AD203B41FA5}">
                      <a16:colId xmlns:a16="http://schemas.microsoft.com/office/drawing/2014/main" val="3068210287"/>
                    </a:ext>
                  </a:extLst>
                </a:gridCol>
                <a:gridCol w="493776">
                  <a:extLst>
                    <a:ext uri="{9D8B030D-6E8A-4147-A177-3AD203B41FA5}">
                      <a16:colId xmlns:a16="http://schemas.microsoft.com/office/drawing/2014/main" val="1339473189"/>
                    </a:ext>
                  </a:extLst>
                </a:gridCol>
                <a:gridCol w="493776">
                  <a:extLst>
                    <a:ext uri="{9D8B030D-6E8A-4147-A177-3AD203B41FA5}">
                      <a16:colId xmlns:a16="http://schemas.microsoft.com/office/drawing/2014/main" val="16311217"/>
                    </a:ext>
                  </a:extLst>
                </a:gridCol>
                <a:gridCol w="493776">
                  <a:extLst>
                    <a:ext uri="{9D8B030D-6E8A-4147-A177-3AD203B41FA5}">
                      <a16:colId xmlns:a16="http://schemas.microsoft.com/office/drawing/2014/main" val="742007391"/>
                    </a:ext>
                  </a:extLst>
                </a:gridCol>
                <a:gridCol w="493776">
                  <a:extLst>
                    <a:ext uri="{9D8B030D-6E8A-4147-A177-3AD203B41FA5}">
                      <a16:colId xmlns:a16="http://schemas.microsoft.com/office/drawing/2014/main" val="1882998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929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- 2021-02-05 15:58:54</a:t>
                      </a:r>
                      <a:r>
                        <a:rPr kumimoji="0" lang="en-US" sz="1000" b="0" i="0" u="none" strike="noStrike" kern="1200" cap="none" spc="0" normalizeH="0" baseline="0" noProof="0">
                          <a:ln>
                            <a:noFill/>
                          </a:ln>
                          <a:solidFill>
                            <a:prstClr val="black"/>
                          </a:solidFill>
                          <a:effectLst/>
                          <a:uLnTx/>
                          <a:uFillTx/>
                          <a:latin typeface="+mn-lt"/>
                          <a:ea typeface="+mn-ea"/>
                          <a:cs typeface="+mn-cs"/>
                        </a:rPr>
                        <a:t>
 SMASH 110 FULL 🏁💥
☑️ Motor 4 tiempos
☑️ Transmisión 4 marchas
☑️ Freno delantero a disco, trasero a tambor
☑️ Encendido electronico
¿Te gustaría saber más? Consultanos por nuestras redes o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9316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15:50:03</a:t>
                      </a:r>
                      <a:r>
                        <a:rPr kumimoji="0" lang="es-ES" sz="1000" b="0" i="0" u="none" strike="noStrike" kern="1200" cap="none" spc="0" normalizeH="0" baseline="0" noProof="0">
                          <a:ln>
                            <a:noFill/>
                          </a:ln>
                          <a:solidFill>
                            <a:prstClr val="black"/>
                          </a:solidFill>
                          <a:effectLst/>
                          <a:uLnTx/>
                          <a:uFillTx/>
                          <a:latin typeface="+mn-lt"/>
                          <a:ea typeface="+mn-ea"/>
                          <a:cs typeface="+mn-cs"/>
                        </a:rPr>
                        <a:t>
 En la ciudad, en la ruta, en el barro. El camino lo definís vos.⁣ y nosotros de acompañamos.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3451036"/>
                  </a:ext>
                </a:extLst>
              </a:tr>
            </a:tbl>
          </a:graphicData>
        </a:graphic>
      </p:graphicFrame>
      <p:sp>
        <p:nvSpPr>
          <p:cNvPr id="4" name="Text Placeholder 3">
            <a:extLst>
              <a:ext uri="{FF2B5EF4-FFF2-40B4-BE49-F238E27FC236}">
                <a16:creationId xmlns:a16="http://schemas.microsoft.com/office/drawing/2014/main" id="{C72B9C04-A1B4-4F4F-9DB9-DD18168B65D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90682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FE240-B98B-44EB-B2C5-0284E190E30E}"/>
              </a:ext>
            </a:extLst>
          </p:cNvPr>
          <p:cNvSpPr>
            <a:spLocks noGrp="1"/>
          </p:cNvSpPr>
          <p:nvPr>
            <p:ph type="title"/>
          </p:nvPr>
        </p:nvSpPr>
        <p:spPr/>
        <p:txBody>
          <a:bodyPr/>
          <a:lstStyle/>
          <a:p>
            <a:r>
              <a:rPr lang="en-US"/>
              <a:t>Facebook Post Table + Reactions | Motomel - 4 of 17</a:t>
            </a:r>
          </a:p>
        </p:txBody>
      </p:sp>
      <p:graphicFrame>
        <p:nvGraphicFramePr>
          <p:cNvPr id="5" name="Table Placeholder 4">
            <a:extLst>
              <a:ext uri="{FF2B5EF4-FFF2-40B4-BE49-F238E27FC236}">
                <a16:creationId xmlns:a16="http://schemas.microsoft.com/office/drawing/2014/main" id="{A7A9B6A1-F6A4-4A0A-AB2C-6CA74850C4E9}"/>
              </a:ext>
            </a:extLst>
          </p:cNvPr>
          <p:cNvGraphicFramePr>
            <a:graphicFrameLocks noGrp="1"/>
          </p:cNvGraphicFramePr>
          <p:nvPr>
            <p:ph type="tbl" sz="quarter" idx="13"/>
            <p:extLst>
              <p:ext uri="{D42A27DB-BD31-4B8C-83A1-F6EECF244321}">
                <p14:modId xmlns:p14="http://schemas.microsoft.com/office/powerpoint/2010/main" val="305661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12932624"/>
                    </a:ext>
                  </a:extLst>
                </a:gridCol>
                <a:gridCol w="493776">
                  <a:extLst>
                    <a:ext uri="{9D8B030D-6E8A-4147-A177-3AD203B41FA5}">
                      <a16:colId xmlns:a16="http://schemas.microsoft.com/office/drawing/2014/main" val="2567543908"/>
                    </a:ext>
                  </a:extLst>
                </a:gridCol>
                <a:gridCol w="493776">
                  <a:extLst>
                    <a:ext uri="{9D8B030D-6E8A-4147-A177-3AD203B41FA5}">
                      <a16:colId xmlns:a16="http://schemas.microsoft.com/office/drawing/2014/main" val="3923394055"/>
                    </a:ext>
                  </a:extLst>
                </a:gridCol>
                <a:gridCol w="493776">
                  <a:extLst>
                    <a:ext uri="{9D8B030D-6E8A-4147-A177-3AD203B41FA5}">
                      <a16:colId xmlns:a16="http://schemas.microsoft.com/office/drawing/2014/main" val="257770284"/>
                    </a:ext>
                  </a:extLst>
                </a:gridCol>
                <a:gridCol w="493776">
                  <a:extLst>
                    <a:ext uri="{9D8B030D-6E8A-4147-A177-3AD203B41FA5}">
                      <a16:colId xmlns:a16="http://schemas.microsoft.com/office/drawing/2014/main" val="1796929392"/>
                    </a:ext>
                  </a:extLst>
                </a:gridCol>
                <a:gridCol w="493776">
                  <a:extLst>
                    <a:ext uri="{9D8B030D-6E8A-4147-A177-3AD203B41FA5}">
                      <a16:colId xmlns:a16="http://schemas.microsoft.com/office/drawing/2014/main" val="957319199"/>
                    </a:ext>
                  </a:extLst>
                </a:gridCol>
                <a:gridCol w="493776">
                  <a:extLst>
                    <a:ext uri="{9D8B030D-6E8A-4147-A177-3AD203B41FA5}">
                      <a16:colId xmlns:a16="http://schemas.microsoft.com/office/drawing/2014/main" val="3555186647"/>
                    </a:ext>
                  </a:extLst>
                </a:gridCol>
                <a:gridCol w="493776">
                  <a:extLst>
                    <a:ext uri="{9D8B030D-6E8A-4147-A177-3AD203B41FA5}">
                      <a16:colId xmlns:a16="http://schemas.microsoft.com/office/drawing/2014/main" val="3135639944"/>
                    </a:ext>
                  </a:extLst>
                </a:gridCol>
                <a:gridCol w="493776">
                  <a:extLst>
                    <a:ext uri="{9D8B030D-6E8A-4147-A177-3AD203B41FA5}">
                      <a16:colId xmlns:a16="http://schemas.microsoft.com/office/drawing/2014/main" val="2930213400"/>
                    </a:ext>
                  </a:extLst>
                </a:gridCol>
                <a:gridCol w="493776">
                  <a:extLst>
                    <a:ext uri="{9D8B030D-6E8A-4147-A177-3AD203B41FA5}">
                      <a16:colId xmlns:a16="http://schemas.microsoft.com/office/drawing/2014/main" val="3682512757"/>
                    </a:ext>
                  </a:extLst>
                </a:gridCol>
                <a:gridCol w="493776">
                  <a:extLst>
                    <a:ext uri="{9D8B030D-6E8A-4147-A177-3AD203B41FA5}">
                      <a16:colId xmlns:a16="http://schemas.microsoft.com/office/drawing/2014/main" val="757635880"/>
                    </a:ext>
                  </a:extLst>
                </a:gridCol>
                <a:gridCol w="493776">
                  <a:extLst>
                    <a:ext uri="{9D8B030D-6E8A-4147-A177-3AD203B41FA5}">
                      <a16:colId xmlns:a16="http://schemas.microsoft.com/office/drawing/2014/main" val="3812770443"/>
                    </a:ext>
                  </a:extLst>
                </a:gridCol>
                <a:gridCol w="493776">
                  <a:extLst>
                    <a:ext uri="{9D8B030D-6E8A-4147-A177-3AD203B41FA5}">
                      <a16:colId xmlns:a16="http://schemas.microsoft.com/office/drawing/2014/main" val="1053972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475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19:05:02</a:t>
                      </a:r>
                      <a:r>
                        <a:rPr kumimoji="0" lang="es-ES" sz="1000" b="0" i="0" u="none" strike="noStrike" kern="1200" cap="none" spc="0" normalizeH="0" baseline="0" noProof="0">
                          <a:ln>
                            <a:noFill/>
                          </a:ln>
                          <a:solidFill>
                            <a:prstClr val="black"/>
                          </a:solidFill>
                          <a:effectLst/>
                          <a:uLnTx/>
                          <a:uFillTx/>
                          <a:latin typeface="+mn-lt"/>
                          <a:ea typeface="+mn-ea"/>
                          <a:cs typeface="+mn-cs"/>
                        </a:rPr>
                        <a:t>
 Mirá la toma de contacto de @elangelcopilto en la tan esperada⁣ ⁣⁣ #XMM 250. ⁣👉 Mañana 20hs en El Garage TV 📺 y 24hs en América Sports. ⁣⁣
¿Te lo vas a perder?😉⁣⁣⁣⁣
⁣⁣⁣⁣
#Motomel #Review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5433503"/>
                  </a:ext>
                </a:extLst>
              </a:tr>
            </a:tbl>
          </a:graphicData>
        </a:graphic>
      </p:graphicFrame>
      <p:sp>
        <p:nvSpPr>
          <p:cNvPr id="4" name="Text Placeholder 3">
            <a:extLst>
              <a:ext uri="{FF2B5EF4-FFF2-40B4-BE49-F238E27FC236}">
                <a16:creationId xmlns:a16="http://schemas.microsoft.com/office/drawing/2014/main" id="{6FB5CA68-7CE3-4D83-ADB7-8E283AE1A0C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496103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6E51D-E326-4621-9C6B-758CFCEF061B}"/>
              </a:ext>
            </a:extLst>
          </p:cNvPr>
          <p:cNvSpPr>
            <a:spLocks noGrp="1"/>
          </p:cNvSpPr>
          <p:nvPr>
            <p:ph type="title"/>
          </p:nvPr>
        </p:nvSpPr>
        <p:spPr/>
        <p:txBody>
          <a:bodyPr/>
          <a:lstStyle/>
          <a:p>
            <a:r>
              <a:rPr lang="en-US"/>
              <a:t>Facebook Post Table + Reactions | Motomel - 5 of 17</a:t>
            </a:r>
          </a:p>
        </p:txBody>
      </p:sp>
      <p:graphicFrame>
        <p:nvGraphicFramePr>
          <p:cNvPr id="5" name="Table Placeholder 4">
            <a:extLst>
              <a:ext uri="{FF2B5EF4-FFF2-40B4-BE49-F238E27FC236}">
                <a16:creationId xmlns:a16="http://schemas.microsoft.com/office/drawing/2014/main" id="{DF737C62-756C-4A91-80BC-8C8B28044D14}"/>
              </a:ext>
            </a:extLst>
          </p:cNvPr>
          <p:cNvGraphicFramePr>
            <a:graphicFrameLocks noGrp="1"/>
          </p:cNvGraphicFramePr>
          <p:nvPr>
            <p:ph type="tbl" sz="quarter" idx="13"/>
            <p:extLst>
              <p:ext uri="{D42A27DB-BD31-4B8C-83A1-F6EECF244321}">
                <p14:modId xmlns:p14="http://schemas.microsoft.com/office/powerpoint/2010/main" val="2639868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9695911"/>
                    </a:ext>
                  </a:extLst>
                </a:gridCol>
                <a:gridCol w="493776">
                  <a:extLst>
                    <a:ext uri="{9D8B030D-6E8A-4147-A177-3AD203B41FA5}">
                      <a16:colId xmlns:a16="http://schemas.microsoft.com/office/drawing/2014/main" val="899971976"/>
                    </a:ext>
                  </a:extLst>
                </a:gridCol>
                <a:gridCol w="493776">
                  <a:extLst>
                    <a:ext uri="{9D8B030D-6E8A-4147-A177-3AD203B41FA5}">
                      <a16:colId xmlns:a16="http://schemas.microsoft.com/office/drawing/2014/main" val="581574126"/>
                    </a:ext>
                  </a:extLst>
                </a:gridCol>
                <a:gridCol w="493776">
                  <a:extLst>
                    <a:ext uri="{9D8B030D-6E8A-4147-A177-3AD203B41FA5}">
                      <a16:colId xmlns:a16="http://schemas.microsoft.com/office/drawing/2014/main" val="763717521"/>
                    </a:ext>
                  </a:extLst>
                </a:gridCol>
                <a:gridCol w="493776">
                  <a:extLst>
                    <a:ext uri="{9D8B030D-6E8A-4147-A177-3AD203B41FA5}">
                      <a16:colId xmlns:a16="http://schemas.microsoft.com/office/drawing/2014/main" val="706520082"/>
                    </a:ext>
                  </a:extLst>
                </a:gridCol>
                <a:gridCol w="493776">
                  <a:extLst>
                    <a:ext uri="{9D8B030D-6E8A-4147-A177-3AD203B41FA5}">
                      <a16:colId xmlns:a16="http://schemas.microsoft.com/office/drawing/2014/main" val="2117165571"/>
                    </a:ext>
                  </a:extLst>
                </a:gridCol>
                <a:gridCol w="493776">
                  <a:extLst>
                    <a:ext uri="{9D8B030D-6E8A-4147-A177-3AD203B41FA5}">
                      <a16:colId xmlns:a16="http://schemas.microsoft.com/office/drawing/2014/main" val="4231266022"/>
                    </a:ext>
                  </a:extLst>
                </a:gridCol>
                <a:gridCol w="493776">
                  <a:extLst>
                    <a:ext uri="{9D8B030D-6E8A-4147-A177-3AD203B41FA5}">
                      <a16:colId xmlns:a16="http://schemas.microsoft.com/office/drawing/2014/main" val="74875059"/>
                    </a:ext>
                  </a:extLst>
                </a:gridCol>
                <a:gridCol w="493776">
                  <a:extLst>
                    <a:ext uri="{9D8B030D-6E8A-4147-A177-3AD203B41FA5}">
                      <a16:colId xmlns:a16="http://schemas.microsoft.com/office/drawing/2014/main" val="2787888638"/>
                    </a:ext>
                  </a:extLst>
                </a:gridCol>
                <a:gridCol w="493776">
                  <a:extLst>
                    <a:ext uri="{9D8B030D-6E8A-4147-A177-3AD203B41FA5}">
                      <a16:colId xmlns:a16="http://schemas.microsoft.com/office/drawing/2014/main" val="122986913"/>
                    </a:ext>
                  </a:extLst>
                </a:gridCol>
                <a:gridCol w="493776">
                  <a:extLst>
                    <a:ext uri="{9D8B030D-6E8A-4147-A177-3AD203B41FA5}">
                      <a16:colId xmlns:a16="http://schemas.microsoft.com/office/drawing/2014/main" val="2573432211"/>
                    </a:ext>
                  </a:extLst>
                </a:gridCol>
                <a:gridCol w="493776">
                  <a:extLst>
                    <a:ext uri="{9D8B030D-6E8A-4147-A177-3AD203B41FA5}">
                      <a16:colId xmlns:a16="http://schemas.microsoft.com/office/drawing/2014/main" val="3393798588"/>
                    </a:ext>
                  </a:extLst>
                </a:gridCol>
                <a:gridCol w="493776">
                  <a:extLst>
                    <a:ext uri="{9D8B030D-6E8A-4147-A177-3AD203B41FA5}">
                      <a16:colId xmlns:a16="http://schemas.microsoft.com/office/drawing/2014/main" val="2810672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838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- 2021-02-08 16:01:45</a:t>
                      </a:r>
                      <a:r>
                        <a:rPr kumimoji="0" lang="en-US" sz="1000" b="0" i="0" u="none" strike="noStrike" kern="1200" cap="none" spc="0" normalizeH="0" baseline="0" noProof="0">
                          <a:ln>
                            <a:noFill/>
                          </a:ln>
                          <a:solidFill>
                            <a:prstClr val="black"/>
                          </a:solidFill>
                          <a:effectLst/>
                          <a:uLnTx/>
                          <a:uFillTx/>
                          <a:latin typeface="+mn-lt"/>
                          <a:ea typeface="+mn-ea"/>
                          <a:cs typeface="+mn-cs"/>
                        </a:rPr>
                        <a:t>
 Descubrí la nueva SAHEL 150 y su nuevo tablero digital 🤩 🔥
☑️ Tablero digital
☑️ Motor 4 tiempos, refrigerado por aire
☑️ Transmisión, 5 marchas
☑️ Freno delantero con disco lobulado
☑️ Encendido electrónico por CDI
Encontra más detalles en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7265909"/>
                  </a:ext>
                </a:extLst>
              </a:tr>
            </a:tbl>
          </a:graphicData>
        </a:graphic>
      </p:graphicFrame>
      <p:sp>
        <p:nvSpPr>
          <p:cNvPr id="4" name="Text Placeholder 3">
            <a:extLst>
              <a:ext uri="{FF2B5EF4-FFF2-40B4-BE49-F238E27FC236}">
                <a16:creationId xmlns:a16="http://schemas.microsoft.com/office/drawing/2014/main" id="{32C96213-0CF6-46CA-8931-3021E4C2BF1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781859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74F0-B3B9-4CE7-ABED-66C09D21534B}"/>
              </a:ext>
            </a:extLst>
          </p:cNvPr>
          <p:cNvSpPr>
            <a:spLocks noGrp="1"/>
          </p:cNvSpPr>
          <p:nvPr>
            <p:ph type="title"/>
          </p:nvPr>
        </p:nvSpPr>
        <p:spPr/>
        <p:txBody>
          <a:bodyPr/>
          <a:lstStyle/>
          <a:p>
            <a:r>
              <a:rPr lang="en-US"/>
              <a:t>Facebook Post Table + Reactions | Motomel - 6 of 17</a:t>
            </a:r>
          </a:p>
        </p:txBody>
      </p:sp>
      <p:graphicFrame>
        <p:nvGraphicFramePr>
          <p:cNvPr id="5" name="Table Placeholder 4">
            <a:extLst>
              <a:ext uri="{FF2B5EF4-FFF2-40B4-BE49-F238E27FC236}">
                <a16:creationId xmlns:a16="http://schemas.microsoft.com/office/drawing/2014/main" id="{333BCCC3-FF57-40FC-835B-7E7AB4C76A97}"/>
              </a:ext>
            </a:extLst>
          </p:cNvPr>
          <p:cNvGraphicFramePr>
            <a:graphicFrameLocks noGrp="1"/>
          </p:cNvGraphicFramePr>
          <p:nvPr>
            <p:ph type="tbl" sz="quarter" idx="13"/>
            <p:extLst>
              <p:ext uri="{D42A27DB-BD31-4B8C-83A1-F6EECF244321}">
                <p14:modId xmlns:p14="http://schemas.microsoft.com/office/powerpoint/2010/main" val="4118222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82043640"/>
                    </a:ext>
                  </a:extLst>
                </a:gridCol>
                <a:gridCol w="493776">
                  <a:extLst>
                    <a:ext uri="{9D8B030D-6E8A-4147-A177-3AD203B41FA5}">
                      <a16:colId xmlns:a16="http://schemas.microsoft.com/office/drawing/2014/main" val="3427730195"/>
                    </a:ext>
                  </a:extLst>
                </a:gridCol>
                <a:gridCol w="493776">
                  <a:extLst>
                    <a:ext uri="{9D8B030D-6E8A-4147-A177-3AD203B41FA5}">
                      <a16:colId xmlns:a16="http://schemas.microsoft.com/office/drawing/2014/main" val="201259231"/>
                    </a:ext>
                  </a:extLst>
                </a:gridCol>
                <a:gridCol w="493776">
                  <a:extLst>
                    <a:ext uri="{9D8B030D-6E8A-4147-A177-3AD203B41FA5}">
                      <a16:colId xmlns:a16="http://schemas.microsoft.com/office/drawing/2014/main" val="2704115486"/>
                    </a:ext>
                  </a:extLst>
                </a:gridCol>
                <a:gridCol w="493776">
                  <a:extLst>
                    <a:ext uri="{9D8B030D-6E8A-4147-A177-3AD203B41FA5}">
                      <a16:colId xmlns:a16="http://schemas.microsoft.com/office/drawing/2014/main" val="3685752627"/>
                    </a:ext>
                  </a:extLst>
                </a:gridCol>
                <a:gridCol w="493776">
                  <a:extLst>
                    <a:ext uri="{9D8B030D-6E8A-4147-A177-3AD203B41FA5}">
                      <a16:colId xmlns:a16="http://schemas.microsoft.com/office/drawing/2014/main" val="1982885533"/>
                    </a:ext>
                  </a:extLst>
                </a:gridCol>
                <a:gridCol w="493776">
                  <a:extLst>
                    <a:ext uri="{9D8B030D-6E8A-4147-A177-3AD203B41FA5}">
                      <a16:colId xmlns:a16="http://schemas.microsoft.com/office/drawing/2014/main" val="3609269827"/>
                    </a:ext>
                  </a:extLst>
                </a:gridCol>
                <a:gridCol w="493776">
                  <a:extLst>
                    <a:ext uri="{9D8B030D-6E8A-4147-A177-3AD203B41FA5}">
                      <a16:colId xmlns:a16="http://schemas.microsoft.com/office/drawing/2014/main" val="4161376557"/>
                    </a:ext>
                  </a:extLst>
                </a:gridCol>
                <a:gridCol w="493776">
                  <a:extLst>
                    <a:ext uri="{9D8B030D-6E8A-4147-A177-3AD203B41FA5}">
                      <a16:colId xmlns:a16="http://schemas.microsoft.com/office/drawing/2014/main" val="3279799544"/>
                    </a:ext>
                  </a:extLst>
                </a:gridCol>
                <a:gridCol w="493776">
                  <a:extLst>
                    <a:ext uri="{9D8B030D-6E8A-4147-A177-3AD203B41FA5}">
                      <a16:colId xmlns:a16="http://schemas.microsoft.com/office/drawing/2014/main" val="126737945"/>
                    </a:ext>
                  </a:extLst>
                </a:gridCol>
                <a:gridCol w="493776">
                  <a:extLst>
                    <a:ext uri="{9D8B030D-6E8A-4147-A177-3AD203B41FA5}">
                      <a16:colId xmlns:a16="http://schemas.microsoft.com/office/drawing/2014/main" val="3749503956"/>
                    </a:ext>
                  </a:extLst>
                </a:gridCol>
                <a:gridCol w="493776">
                  <a:extLst>
                    <a:ext uri="{9D8B030D-6E8A-4147-A177-3AD203B41FA5}">
                      <a16:colId xmlns:a16="http://schemas.microsoft.com/office/drawing/2014/main" val="1575075267"/>
                    </a:ext>
                  </a:extLst>
                </a:gridCol>
                <a:gridCol w="493776">
                  <a:extLst>
                    <a:ext uri="{9D8B030D-6E8A-4147-A177-3AD203B41FA5}">
                      <a16:colId xmlns:a16="http://schemas.microsoft.com/office/drawing/2014/main" val="4020327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820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- 2021-02-12 16:01:36</a:t>
                      </a:r>
                      <a:r>
                        <a:rPr kumimoji="0" lang="en-US" sz="1000" b="0" i="0" u="none" strike="noStrike" kern="1200" cap="none" spc="0" normalizeH="0" baseline="0" noProof="0">
                          <a:ln>
                            <a:noFill/>
                          </a:ln>
                          <a:solidFill>
                            <a:prstClr val="black"/>
                          </a:solidFill>
                          <a:effectLst/>
                          <a:uLnTx/>
                          <a:uFillTx/>
                          <a:latin typeface="+mn-lt"/>
                          <a:ea typeface="+mn-ea"/>
                          <a:cs typeface="+mn-cs"/>
                        </a:rPr>
                        <a:t>
 Te invitamos a descubrir cada detalle de la nueva SAHEL 150 😎🏁 en nuestra web: www.gilera.com
Consultanos por nuestras redes sociales!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6741449"/>
                  </a:ext>
                </a:extLst>
              </a:tr>
            </a:tbl>
          </a:graphicData>
        </a:graphic>
      </p:graphicFrame>
      <p:sp>
        <p:nvSpPr>
          <p:cNvPr id="4" name="Text Placeholder 3">
            <a:extLst>
              <a:ext uri="{FF2B5EF4-FFF2-40B4-BE49-F238E27FC236}">
                <a16:creationId xmlns:a16="http://schemas.microsoft.com/office/drawing/2014/main" id="{C1FB9919-3B60-43F1-8AC5-C51C70D42C3E}"/>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839387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11C39-B68F-472E-831F-8794821C741B}"/>
              </a:ext>
            </a:extLst>
          </p:cNvPr>
          <p:cNvSpPr>
            <a:spLocks noGrp="1"/>
          </p:cNvSpPr>
          <p:nvPr>
            <p:ph type="title"/>
          </p:nvPr>
        </p:nvSpPr>
        <p:spPr/>
        <p:txBody>
          <a:bodyPr/>
          <a:lstStyle/>
          <a:p>
            <a:r>
              <a:rPr lang="en-US"/>
              <a:t>Facebook Post Table + Reactions | Motomel - 7 of 17</a:t>
            </a:r>
          </a:p>
        </p:txBody>
      </p:sp>
      <p:graphicFrame>
        <p:nvGraphicFramePr>
          <p:cNvPr id="5" name="Table Placeholder 4">
            <a:extLst>
              <a:ext uri="{FF2B5EF4-FFF2-40B4-BE49-F238E27FC236}">
                <a16:creationId xmlns:a16="http://schemas.microsoft.com/office/drawing/2014/main" id="{5A02A90B-7A3A-4A87-9C52-FFE420678C1D}"/>
              </a:ext>
            </a:extLst>
          </p:cNvPr>
          <p:cNvGraphicFramePr>
            <a:graphicFrameLocks noGrp="1"/>
          </p:cNvGraphicFramePr>
          <p:nvPr>
            <p:ph type="tbl" sz="quarter" idx="13"/>
            <p:extLst>
              <p:ext uri="{D42A27DB-BD31-4B8C-83A1-F6EECF244321}">
                <p14:modId xmlns:p14="http://schemas.microsoft.com/office/powerpoint/2010/main" val="43504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94017856"/>
                    </a:ext>
                  </a:extLst>
                </a:gridCol>
                <a:gridCol w="493776">
                  <a:extLst>
                    <a:ext uri="{9D8B030D-6E8A-4147-A177-3AD203B41FA5}">
                      <a16:colId xmlns:a16="http://schemas.microsoft.com/office/drawing/2014/main" val="4013085333"/>
                    </a:ext>
                  </a:extLst>
                </a:gridCol>
                <a:gridCol w="493776">
                  <a:extLst>
                    <a:ext uri="{9D8B030D-6E8A-4147-A177-3AD203B41FA5}">
                      <a16:colId xmlns:a16="http://schemas.microsoft.com/office/drawing/2014/main" val="1706675680"/>
                    </a:ext>
                  </a:extLst>
                </a:gridCol>
                <a:gridCol w="493776">
                  <a:extLst>
                    <a:ext uri="{9D8B030D-6E8A-4147-A177-3AD203B41FA5}">
                      <a16:colId xmlns:a16="http://schemas.microsoft.com/office/drawing/2014/main" val="1183902863"/>
                    </a:ext>
                  </a:extLst>
                </a:gridCol>
                <a:gridCol w="493776">
                  <a:extLst>
                    <a:ext uri="{9D8B030D-6E8A-4147-A177-3AD203B41FA5}">
                      <a16:colId xmlns:a16="http://schemas.microsoft.com/office/drawing/2014/main" val="440757574"/>
                    </a:ext>
                  </a:extLst>
                </a:gridCol>
                <a:gridCol w="493776">
                  <a:extLst>
                    <a:ext uri="{9D8B030D-6E8A-4147-A177-3AD203B41FA5}">
                      <a16:colId xmlns:a16="http://schemas.microsoft.com/office/drawing/2014/main" val="3154860700"/>
                    </a:ext>
                  </a:extLst>
                </a:gridCol>
                <a:gridCol w="493776">
                  <a:extLst>
                    <a:ext uri="{9D8B030D-6E8A-4147-A177-3AD203B41FA5}">
                      <a16:colId xmlns:a16="http://schemas.microsoft.com/office/drawing/2014/main" val="2608019196"/>
                    </a:ext>
                  </a:extLst>
                </a:gridCol>
                <a:gridCol w="493776">
                  <a:extLst>
                    <a:ext uri="{9D8B030D-6E8A-4147-A177-3AD203B41FA5}">
                      <a16:colId xmlns:a16="http://schemas.microsoft.com/office/drawing/2014/main" val="291869906"/>
                    </a:ext>
                  </a:extLst>
                </a:gridCol>
                <a:gridCol w="493776">
                  <a:extLst>
                    <a:ext uri="{9D8B030D-6E8A-4147-A177-3AD203B41FA5}">
                      <a16:colId xmlns:a16="http://schemas.microsoft.com/office/drawing/2014/main" val="319426286"/>
                    </a:ext>
                  </a:extLst>
                </a:gridCol>
                <a:gridCol w="493776">
                  <a:extLst>
                    <a:ext uri="{9D8B030D-6E8A-4147-A177-3AD203B41FA5}">
                      <a16:colId xmlns:a16="http://schemas.microsoft.com/office/drawing/2014/main" val="1466809780"/>
                    </a:ext>
                  </a:extLst>
                </a:gridCol>
                <a:gridCol w="493776">
                  <a:extLst>
                    <a:ext uri="{9D8B030D-6E8A-4147-A177-3AD203B41FA5}">
                      <a16:colId xmlns:a16="http://schemas.microsoft.com/office/drawing/2014/main" val="2794909031"/>
                    </a:ext>
                  </a:extLst>
                </a:gridCol>
                <a:gridCol w="493776">
                  <a:extLst>
                    <a:ext uri="{9D8B030D-6E8A-4147-A177-3AD203B41FA5}">
                      <a16:colId xmlns:a16="http://schemas.microsoft.com/office/drawing/2014/main" val="4062261526"/>
                    </a:ext>
                  </a:extLst>
                </a:gridCol>
                <a:gridCol w="493776">
                  <a:extLst>
                    <a:ext uri="{9D8B030D-6E8A-4147-A177-3AD203B41FA5}">
                      <a16:colId xmlns:a16="http://schemas.microsoft.com/office/drawing/2014/main" val="1562972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731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- 2021-02-06 13:30:00</a:t>
                      </a:r>
                      <a:r>
                        <a:rPr kumimoji="0" lang="es-ES" sz="1000" b="0" i="0" u="none" strike="noStrike" kern="1200" cap="none" spc="0" normalizeH="0" baseline="0" noProof="0">
                          <a:ln>
                            <a:noFill/>
                          </a:ln>
                          <a:solidFill>
                            <a:prstClr val="black"/>
                          </a:solidFill>
                          <a:effectLst/>
                          <a:uLnTx/>
                          <a:uFillTx/>
                          <a:latin typeface="+mn-lt"/>
                          <a:ea typeface="+mn-ea"/>
                          <a:cs typeface="+mn-cs"/>
                        </a:rPr>
                        <a:t>
 Vas a salir a la ruta con acompañante?
si salen de a  dos mirá el siguiente 📝 #MotoTip. 🔧
👉 Es importante regular el amortiguador trasero y la carga que llevas, si no estás acostumbrado a salir con la moto cargada se debe entrenar antes de salir a la ruta, @moreagustavo  te da todos los tips. ¡Mirá el video!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30498035"/>
                  </a:ext>
                </a:extLst>
              </a:tr>
            </a:tbl>
          </a:graphicData>
        </a:graphic>
      </p:graphicFrame>
      <p:sp>
        <p:nvSpPr>
          <p:cNvPr id="4" name="Text Placeholder 3">
            <a:extLst>
              <a:ext uri="{FF2B5EF4-FFF2-40B4-BE49-F238E27FC236}">
                <a16:creationId xmlns:a16="http://schemas.microsoft.com/office/drawing/2014/main" id="{2DD192AD-E267-48CC-AD19-F459C099914C}"/>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964388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90C89-C6D5-4D85-9855-6DA32704106F}"/>
              </a:ext>
            </a:extLst>
          </p:cNvPr>
          <p:cNvSpPr>
            <a:spLocks noGrp="1"/>
          </p:cNvSpPr>
          <p:nvPr>
            <p:ph type="title"/>
          </p:nvPr>
        </p:nvSpPr>
        <p:spPr/>
        <p:txBody>
          <a:bodyPr/>
          <a:lstStyle/>
          <a:p>
            <a:r>
              <a:rPr lang="en-US"/>
              <a:t>Facebook Post Table + Reactions | Motomel - 8 of 17</a:t>
            </a:r>
          </a:p>
        </p:txBody>
      </p:sp>
      <p:graphicFrame>
        <p:nvGraphicFramePr>
          <p:cNvPr id="5" name="Table Placeholder 4">
            <a:extLst>
              <a:ext uri="{FF2B5EF4-FFF2-40B4-BE49-F238E27FC236}">
                <a16:creationId xmlns:a16="http://schemas.microsoft.com/office/drawing/2014/main" id="{C45D7BBA-09BD-482F-9448-5AA43904B97B}"/>
              </a:ext>
            </a:extLst>
          </p:cNvPr>
          <p:cNvGraphicFramePr>
            <a:graphicFrameLocks noGrp="1"/>
          </p:cNvGraphicFramePr>
          <p:nvPr>
            <p:ph type="tbl" sz="quarter" idx="13"/>
            <p:extLst>
              <p:ext uri="{D42A27DB-BD31-4B8C-83A1-F6EECF244321}">
                <p14:modId xmlns:p14="http://schemas.microsoft.com/office/powerpoint/2010/main" val="186525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3409431"/>
                    </a:ext>
                  </a:extLst>
                </a:gridCol>
                <a:gridCol w="493776">
                  <a:extLst>
                    <a:ext uri="{9D8B030D-6E8A-4147-A177-3AD203B41FA5}">
                      <a16:colId xmlns:a16="http://schemas.microsoft.com/office/drawing/2014/main" val="1719963693"/>
                    </a:ext>
                  </a:extLst>
                </a:gridCol>
                <a:gridCol w="493776">
                  <a:extLst>
                    <a:ext uri="{9D8B030D-6E8A-4147-A177-3AD203B41FA5}">
                      <a16:colId xmlns:a16="http://schemas.microsoft.com/office/drawing/2014/main" val="1682217454"/>
                    </a:ext>
                  </a:extLst>
                </a:gridCol>
                <a:gridCol w="493776">
                  <a:extLst>
                    <a:ext uri="{9D8B030D-6E8A-4147-A177-3AD203B41FA5}">
                      <a16:colId xmlns:a16="http://schemas.microsoft.com/office/drawing/2014/main" val="2550024042"/>
                    </a:ext>
                  </a:extLst>
                </a:gridCol>
                <a:gridCol w="493776">
                  <a:extLst>
                    <a:ext uri="{9D8B030D-6E8A-4147-A177-3AD203B41FA5}">
                      <a16:colId xmlns:a16="http://schemas.microsoft.com/office/drawing/2014/main" val="3511050620"/>
                    </a:ext>
                  </a:extLst>
                </a:gridCol>
                <a:gridCol w="493776">
                  <a:extLst>
                    <a:ext uri="{9D8B030D-6E8A-4147-A177-3AD203B41FA5}">
                      <a16:colId xmlns:a16="http://schemas.microsoft.com/office/drawing/2014/main" val="718878635"/>
                    </a:ext>
                  </a:extLst>
                </a:gridCol>
                <a:gridCol w="493776">
                  <a:extLst>
                    <a:ext uri="{9D8B030D-6E8A-4147-A177-3AD203B41FA5}">
                      <a16:colId xmlns:a16="http://schemas.microsoft.com/office/drawing/2014/main" val="1479990876"/>
                    </a:ext>
                  </a:extLst>
                </a:gridCol>
                <a:gridCol w="493776">
                  <a:extLst>
                    <a:ext uri="{9D8B030D-6E8A-4147-A177-3AD203B41FA5}">
                      <a16:colId xmlns:a16="http://schemas.microsoft.com/office/drawing/2014/main" val="60495308"/>
                    </a:ext>
                  </a:extLst>
                </a:gridCol>
                <a:gridCol w="493776">
                  <a:extLst>
                    <a:ext uri="{9D8B030D-6E8A-4147-A177-3AD203B41FA5}">
                      <a16:colId xmlns:a16="http://schemas.microsoft.com/office/drawing/2014/main" val="2715364441"/>
                    </a:ext>
                  </a:extLst>
                </a:gridCol>
                <a:gridCol w="493776">
                  <a:extLst>
                    <a:ext uri="{9D8B030D-6E8A-4147-A177-3AD203B41FA5}">
                      <a16:colId xmlns:a16="http://schemas.microsoft.com/office/drawing/2014/main" val="2035118538"/>
                    </a:ext>
                  </a:extLst>
                </a:gridCol>
                <a:gridCol w="493776">
                  <a:extLst>
                    <a:ext uri="{9D8B030D-6E8A-4147-A177-3AD203B41FA5}">
                      <a16:colId xmlns:a16="http://schemas.microsoft.com/office/drawing/2014/main" val="3035525726"/>
                    </a:ext>
                  </a:extLst>
                </a:gridCol>
                <a:gridCol w="493776">
                  <a:extLst>
                    <a:ext uri="{9D8B030D-6E8A-4147-A177-3AD203B41FA5}">
                      <a16:colId xmlns:a16="http://schemas.microsoft.com/office/drawing/2014/main" val="219548052"/>
                    </a:ext>
                  </a:extLst>
                </a:gridCol>
                <a:gridCol w="493776">
                  <a:extLst>
                    <a:ext uri="{9D8B030D-6E8A-4147-A177-3AD203B41FA5}">
                      <a16:colId xmlns:a16="http://schemas.microsoft.com/office/drawing/2014/main" val="1188795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214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17:00:03</a:t>
                      </a:r>
                      <a:r>
                        <a:rPr kumimoji="0" lang="es-ES" sz="1000" b="0" i="0" u="none" strike="noStrike" kern="1200" cap="none" spc="0" normalizeH="0" baseline="0" noProof="0">
                          <a:ln>
                            <a:noFill/>
                          </a:ln>
                          <a:solidFill>
                            <a:prstClr val="black"/>
                          </a:solidFill>
                          <a:effectLst/>
                          <a:uLnTx/>
                          <a:uFillTx/>
                          <a:latin typeface="+mn-lt"/>
                          <a:ea typeface="+mn-ea"/>
                          <a:cs typeface="+mn-cs"/>
                        </a:rPr>
                        <a:t>
 📌 Buenos Aires Motor Sports es nuestro concesionario destacado del mes. 😎 ⠀⁣
Variedad de modelos, financiación y un excelente servicio posventa.⁣
Conseguí la Motomel que estabas buscando. ⠀⁣
⠀⁣
⠀⁣
⠀⁣
#Motomel #Argentina #Motos #Concesionario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2957083"/>
                  </a:ext>
                </a:extLst>
              </a:tr>
            </a:tbl>
          </a:graphicData>
        </a:graphic>
      </p:graphicFrame>
      <p:sp>
        <p:nvSpPr>
          <p:cNvPr id="4" name="Text Placeholder 3">
            <a:extLst>
              <a:ext uri="{FF2B5EF4-FFF2-40B4-BE49-F238E27FC236}">
                <a16:creationId xmlns:a16="http://schemas.microsoft.com/office/drawing/2014/main" id="{2E1994A8-1D0E-489F-AF52-B6038BAD52FD}"/>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940701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0755-8207-47C5-8FC6-7DA63F612D9A}"/>
              </a:ext>
            </a:extLst>
          </p:cNvPr>
          <p:cNvSpPr>
            <a:spLocks noGrp="1"/>
          </p:cNvSpPr>
          <p:nvPr>
            <p:ph type="title"/>
          </p:nvPr>
        </p:nvSpPr>
        <p:spPr/>
        <p:txBody>
          <a:bodyPr/>
          <a:lstStyle/>
          <a:p>
            <a:r>
              <a:rPr lang="en-US"/>
              <a:t>Facebook Post Table + Reactions | Motomel - 9 of 17</a:t>
            </a:r>
          </a:p>
        </p:txBody>
      </p:sp>
      <p:graphicFrame>
        <p:nvGraphicFramePr>
          <p:cNvPr id="5" name="Table Placeholder 4">
            <a:extLst>
              <a:ext uri="{FF2B5EF4-FFF2-40B4-BE49-F238E27FC236}">
                <a16:creationId xmlns:a16="http://schemas.microsoft.com/office/drawing/2014/main" id="{965D0F5D-06BD-41C4-BB36-0742026D3068}"/>
              </a:ext>
            </a:extLst>
          </p:cNvPr>
          <p:cNvGraphicFramePr>
            <a:graphicFrameLocks noGrp="1"/>
          </p:cNvGraphicFramePr>
          <p:nvPr>
            <p:ph type="tbl" sz="quarter" idx="13"/>
            <p:extLst>
              <p:ext uri="{D42A27DB-BD31-4B8C-83A1-F6EECF244321}">
                <p14:modId xmlns:p14="http://schemas.microsoft.com/office/powerpoint/2010/main" val="227116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84789127"/>
                    </a:ext>
                  </a:extLst>
                </a:gridCol>
                <a:gridCol w="493776">
                  <a:extLst>
                    <a:ext uri="{9D8B030D-6E8A-4147-A177-3AD203B41FA5}">
                      <a16:colId xmlns:a16="http://schemas.microsoft.com/office/drawing/2014/main" val="3060532999"/>
                    </a:ext>
                  </a:extLst>
                </a:gridCol>
                <a:gridCol w="493776">
                  <a:extLst>
                    <a:ext uri="{9D8B030D-6E8A-4147-A177-3AD203B41FA5}">
                      <a16:colId xmlns:a16="http://schemas.microsoft.com/office/drawing/2014/main" val="310899373"/>
                    </a:ext>
                  </a:extLst>
                </a:gridCol>
                <a:gridCol w="493776">
                  <a:extLst>
                    <a:ext uri="{9D8B030D-6E8A-4147-A177-3AD203B41FA5}">
                      <a16:colId xmlns:a16="http://schemas.microsoft.com/office/drawing/2014/main" val="529578086"/>
                    </a:ext>
                  </a:extLst>
                </a:gridCol>
                <a:gridCol w="493776">
                  <a:extLst>
                    <a:ext uri="{9D8B030D-6E8A-4147-A177-3AD203B41FA5}">
                      <a16:colId xmlns:a16="http://schemas.microsoft.com/office/drawing/2014/main" val="337676320"/>
                    </a:ext>
                  </a:extLst>
                </a:gridCol>
                <a:gridCol w="493776">
                  <a:extLst>
                    <a:ext uri="{9D8B030D-6E8A-4147-A177-3AD203B41FA5}">
                      <a16:colId xmlns:a16="http://schemas.microsoft.com/office/drawing/2014/main" val="3026574665"/>
                    </a:ext>
                  </a:extLst>
                </a:gridCol>
                <a:gridCol w="493776">
                  <a:extLst>
                    <a:ext uri="{9D8B030D-6E8A-4147-A177-3AD203B41FA5}">
                      <a16:colId xmlns:a16="http://schemas.microsoft.com/office/drawing/2014/main" val="1569999498"/>
                    </a:ext>
                  </a:extLst>
                </a:gridCol>
                <a:gridCol w="493776">
                  <a:extLst>
                    <a:ext uri="{9D8B030D-6E8A-4147-A177-3AD203B41FA5}">
                      <a16:colId xmlns:a16="http://schemas.microsoft.com/office/drawing/2014/main" val="1105830668"/>
                    </a:ext>
                  </a:extLst>
                </a:gridCol>
                <a:gridCol w="493776">
                  <a:extLst>
                    <a:ext uri="{9D8B030D-6E8A-4147-A177-3AD203B41FA5}">
                      <a16:colId xmlns:a16="http://schemas.microsoft.com/office/drawing/2014/main" val="3672516912"/>
                    </a:ext>
                  </a:extLst>
                </a:gridCol>
                <a:gridCol w="493776">
                  <a:extLst>
                    <a:ext uri="{9D8B030D-6E8A-4147-A177-3AD203B41FA5}">
                      <a16:colId xmlns:a16="http://schemas.microsoft.com/office/drawing/2014/main" val="3845248910"/>
                    </a:ext>
                  </a:extLst>
                </a:gridCol>
                <a:gridCol w="493776">
                  <a:extLst>
                    <a:ext uri="{9D8B030D-6E8A-4147-A177-3AD203B41FA5}">
                      <a16:colId xmlns:a16="http://schemas.microsoft.com/office/drawing/2014/main" val="1842593253"/>
                    </a:ext>
                  </a:extLst>
                </a:gridCol>
                <a:gridCol w="493776">
                  <a:extLst>
                    <a:ext uri="{9D8B030D-6E8A-4147-A177-3AD203B41FA5}">
                      <a16:colId xmlns:a16="http://schemas.microsoft.com/office/drawing/2014/main" val="1449731933"/>
                    </a:ext>
                  </a:extLst>
                </a:gridCol>
                <a:gridCol w="493776">
                  <a:extLst>
                    <a:ext uri="{9D8B030D-6E8A-4147-A177-3AD203B41FA5}">
                      <a16:colId xmlns:a16="http://schemas.microsoft.com/office/drawing/2014/main" val="3254871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597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- 2021-02-14 15:50:02</a:t>
                      </a:r>
                      <a:r>
                        <a:rPr kumimoji="0" lang="es-ES" sz="1000" b="0" i="0" u="none" strike="noStrike" kern="1200" cap="none" spc="0" normalizeH="0" baseline="0" noProof="0">
                          <a:ln>
                            <a:noFill/>
                          </a:ln>
                          <a:solidFill>
                            <a:prstClr val="black"/>
                          </a:solidFill>
                          <a:effectLst/>
                          <a:uLnTx/>
                          <a:uFillTx/>
                          <a:latin typeface="+mn-lt"/>
                          <a:ea typeface="+mn-ea"/>
                          <a:cs typeface="+mn-cs"/>
                        </a:rPr>
                        <a:t>
 Un amor que sólo puede entender el que vive las dos ruedas,  un amor  de todos los días, que acompaña , que te banca, que es único. 
Si esto no es amor, decime qué es 
¡Feliz día de los enamorados!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9519084"/>
                  </a:ext>
                </a:extLst>
              </a:tr>
            </a:tbl>
          </a:graphicData>
        </a:graphic>
      </p:graphicFrame>
      <p:sp>
        <p:nvSpPr>
          <p:cNvPr id="4" name="Text Placeholder 3">
            <a:extLst>
              <a:ext uri="{FF2B5EF4-FFF2-40B4-BE49-F238E27FC236}">
                <a16:creationId xmlns:a16="http://schemas.microsoft.com/office/drawing/2014/main" id="{97416F2A-A178-4D11-BA53-F99A53074CC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935604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2443B-A7B1-46C5-82EB-1E73D28B0634}"/>
              </a:ext>
            </a:extLst>
          </p:cNvPr>
          <p:cNvSpPr>
            <a:spLocks noGrp="1"/>
          </p:cNvSpPr>
          <p:nvPr>
            <p:ph type="title"/>
          </p:nvPr>
        </p:nvSpPr>
        <p:spPr/>
        <p:txBody>
          <a:bodyPr/>
          <a:lstStyle/>
          <a:p>
            <a:r>
              <a:rPr lang="en-US"/>
              <a:t>Facebook Post Table + Reactions | Motomel - 10 of 17</a:t>
            </a:r>
          </a:p>
        </p:txBody>
      </p:sp>
      <p:graphicFrame>
        <p:nvGraphicFramePr>
          <p:cNvPr id="5" name="Table Placeholder 4">
            <a:extLst>
              <a:ext uri="{FF2B5EF4-FFF2-40B4-BE49-F238E27FC236}">
                <a16:creationId xmlns:a16="http://schemas.microsoft.com/office/drawing/2014/main" id="{A9F3DCA9-B4F0-4640-BD5E-254E26B78526}"/>
              </a:ext>
            </a:extLst>
          </p:cNvPr>
          <p:cNvGraphicFramePr>
            <a:graphicFrameLocks noGrp="1"/>
          </p:cNvGraphicFramePr>
          <p:nvPr>
            <p:ph type="tbl" sz="quarter" idx="13"/>
            <p:extLst>
              <p:ext uri="{D42A27DB-BD31-4B8C-83A1-F6EECF244321}">
                <p14:modId xmlns:p14="http://schemas.microsoft.com/office/powerpoint/2010/main" val="293410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49319014"/>
                    </a:ext>
                  </a:extLst>
                </a:gridCol>
                <a:gridCol w="493776">
                  <a:extLst>
                    <a:ext uri="{9D8B030D-6E8A-4147-A177-3AD203B41FA5}">
                      <a16:colId xmlns:a16="http://schemas.microsoft.com/office/drawing/2014/main" val="721279583"/>
                    </a:ext>
                  </a:extLst>
                </a:gridCol>
                <a:gridCol w="493776">
                  <a:extLst>
                    <a:ext uri="{9D8B030D-6E8A-4147-A177-3AD203B41FA5}">
                      <a16:colId xmlns:a16="http://schemas.microsoft.com/office/drawing/2014/main" val="2386786542"/>
                    </a:ext>
                  </a:extLst>
                </a:gridCol>
                <a:gridCol w="493776">
                  <a:extLst>
                    <a:ext uri="{9D8B030D-6E8A-4147-A177-3AD203B41FA5}">
                      <a16:colId xmlns:a16="http://schemas.microsoft.com/office/drawing/2014/main" val="2346621306"/>
                    </a:ext>
                  </a:extLst>
                </a:gridCol>
                <a:gridCol w="493776">
                  <a:extLst>
                    <a:ext uri="{9D8B030D-6E8A-4147-A177-3AD203B41FA5}">
                      <a16:colId xmlns:a16="http://schemas.microsoft.com/office/drawing/2014/main" val="770278401"/>
                    </a:ext>
                  </a:extLst>
                </a:gridCol>
                <a:gridCol w="493776">
                  <a:extLst>
                    <a:ext uri="{9D8B030D-6E8A-4147-A177-3AD203B41FA5}">
                      <a16:colId xmlns:a16="http://schemas.microsoft.com/office/drawing/2014/main" val="81082564"/>
                    </a:ext>
                  </a:extLst>
                </a:gridCol>
                <a:gridCol w="493776">
                  <a:extLst>
                    <a:ext uri="{9D8B030D-6E8A-4147-A177-3AD203B41FA5}">
                      <a16:colId xmlns:a16="http://schemas.microsoft.com/office/drawing/2014/main" val="3425274356"/>
                    </a:ext>
                  </a:extLst>
                </a:gridCol>
                <a:gridCol w="493776">
                  <a:extLst>
                    <a:ext uri="{9D8B030D-6E8A-4147-A177-3AD203B41FA5}">
                      <a16:colId xmlns:a16="http://schemas.microsoft.com/office/drawing/2014/main" val="334793484"/>
                    </a:ext>
                  </a:extLst>
                </a:gridCol>
                <a:gridCol w="493776">
                  <a:extLst>
                    <a:ext uri="{9D8B030D-6E8A-4147-A177-3AD203B41FA5}">
                      <a16:colId xmlns:a16="http://schemas.microsoft.com/office/drawing/2014/main" val="1931325597"/>
                    </a:ext>
                  </a:extLst>
                </a:gridCol>
                <a:gridCol w="493776">
                  <a:extLst>
                    <a:ext uri="{9D8B030D-6E8A-4147-A177-3AD203B41FA5}">
                      <a16:colId xmlns:a16="http://schemas.microsoft.com/office/drawing/2014/main" val="1969964990"/>
                    </a:ext>
                  </a:extLst>
                </a:gridCol>
                <a:gridCol w="493776">
                  <a:extLst>
                    <a:ext uri="{9D8B030D-6E8A-4147-A177-3AD203B41FA5}">
                      <a16:colId xmlns:a16="http://schemas.microsoft.com/office/drawing/2014/main" val="2237933517"/>
                    </a:ext>
                  </a:extLst>
                </a:gridCol>
                <a:gridCol w="493776">
                  <a:extLst>
                    <a:ext uri="{9D8B030D-6E8A-4147-A177-3AD203B41FA5}">
                      <a16:colId xmlns:a16="http://schemas.microsoft.com/office/drawing/2014/main" val="2329575700"/>
                    </a:ext>
                  </a:extLst>
                </a:gridCol>
                <a:gridCol w="493776">
                  <a:extLst>
                    <a:ext uri="{9D8B030D-6E8A-4147-A177-3AD203B41FA5}">
                      <a16:colId xmlns:a16="http://schemas.microsoft.com/office/drawing/2014/main" val="2834857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839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- 2021-02-04 14:30:12</a:t>
                      </a:r>
                      <a:r>
                        <a:rPr kumimoji="0" lang="es-ES" sz="1000" b="0" i="0" u="none" strike="noStrike" kern="1200" cap="none" spc="0" normalizeH="0" baseline="0" noProof="0">
                          <a:ln>
                            <a:noFill/>
                          </a:ln>
                          <a:solidFill>
                            <a:prstClr val="black"/>
                          </a:solidFill>
                          <a:effectLst/>
                          <a:uLnTx/>
                          <a:uFillTx/>
                          <a:latin typeface="+mn-lt"/>
                          <a:ea typeface="+mn-ea"/>
                          <a:cs typeface="+mn-cs"/>
                        </a:rPr>
                        <a:t>
 El Mito es Verdadero
✅ Si el aceite Castrol que elegís cumple con las especificaciones del fabricante, en tu próximo cambio de aceite y filtro podés cambiarte a Castrol.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23624901"/>
                  </a:ext>
                </a:extLst>
              </a:tr>
            </a:tbl>
          </a:graphicData>
        </a:graphic>
      </p:graphicFrame>
      <p:sp>
        <p:nvSpPr>
          <p:cNvPr id="4" name="Text Placeholder 3">
            <a:extLst>
              <a:ext uri="{FF2B5EF4-FFF2-40B4-BE49-F238E27FC236}">
                <a16:creationId xmlns:a16="http://schemas.microsoft.com/office/drawing/2014/main" id="{9E7359CE-62F4-4FA2-B277-C1257689E3C3}"/>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702083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5C9AD-6671-478D-9711-0E70E065ACCB}"/>
              </a:ext>
            </a:extLst>
          </p:cNvPr>
          <p:cNvSpPr>
            <a:spLocks noGrp="1"/>
          </p:cNvSpPr>
          <p:nvPr>
            <p:ph type="title"/>
          </p:nvPr>
        </p:nvSpPr>
        <p:spPr/>
        <p:txBody>
          <a:bodyPr/>
          <a:lstStyle/>
          <a:p>
            <a:r>
              <a:rPr lang="en-US"/>
              <a:t>Facebook Post Table + Reactions | Motomel - 11 of 17</a:t>
            </a:r>
          </a:p>
        </p:txBody>
      </p:sp>
      <p:graphicFrame>
        <p:nvGraphicFramePr>
          <p:cNvPr id="5" name="Table Placeholder 4">
            <a:extLst>
              <a:ext uri="{FF2B5EF4-FFF2-40B4-BE49-F238E27FC236}">
                <a16:creationId xmlns:a16="http://schemas.microsoft.com/office/drawing/2014/main" id="{FA52B3EB-5D47-4DBF-816E-0DE6DEE70AF2}"/>
              </a:ext>
            </a:extLst>
          </p:cNvPr>
          <p:cNvGraphicFramePr>
            <a:graphicFrameLocks noGrp="1"/>
          </p:cNvGraphicFramePr>
          <p:nvPr>
            <p:ph type="tbl" sz="quarter" idx="13"/>
            <p:extLst>
              <p:ext uri="{D42A27DB-BD31-4B8C-83A1-F6EECF244321}">
                <p14:modId xmlns:p14="http://schemas.microsoft.com/office/powerpoint/2010/main" val="48893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91748947"/>
                    </a:ext>
                  </a:extLst>
                </a:gridCol>
                <a:gridCol w="493776">
                  <a:extLst>
                    <a:ext uri="{9D8B030D-6E8A-4147-A177-3AD203B41FA5}">
                      <a16:colId xmlns:a16="http://schemas.microsoft.com/office/drawing/2014/main" val="3574085714"/>
                    </a:ext>
                  </a:extLst>
                </a:gridCol>
                <a:gridCol w="493776">
                  <a:extLst>
                    <a:ext uri="{9D8B030D-6E8A-4147-A177-3AD203B41FA5}">
                      <a16:colId xmlns:a16="http://schemas.microsoft.com/office/drawing/2014/main" val="3782751441"/>
                    </a:ext>
                  </a:extLst>
                </a:gridCol>
                <a:gridCol w="493776">
                  <a:extLst>
                    <a:ext uri="{9D8B030D-6E8A-4147-A177-3AD203B41FA5}">
                      <a16:colId xmlns:a16="http://schemas.microsoft.com/office/drawing/2014/main" val="3502267216"/>
                    </a:ext>
                  </a:extLst>
                </a:gridCol>
                <a:gridCol w="493776">
                  <a:extLst>
                    <a:ext uri="{9D8B030D-6E8A-4147-A177-3AD203B41FA5}">
                      <a16:colId xmlns:a16="http://schemas.microsoft.com/office/drawing/2014/main" val="2728524321"/>
                    </a:ext>
                  </a:extLst>
                </a:gridCol>
                <a:gridCol w="493776">
                  <a:extLst>
                    <a:ext uri="{9D8B030D-6E8A-4147-A177-3AD203B41FA5}">
                      <a16:colId xmlns:a16="http://schemas.microsoft.com/office/drawing/2014/main" val="2799995238"/>
                    </a:ext>
                  </a:extLst>
                </a:gridCol>
                <a:gridCol w="493776">
                  <a:extLst>
                    <a:ext uri="{9D8B030D-6E8A-4147-A177-3AD203B41FA5}">
                      <a16:colId xmlns:a16="http://schemas.microsoft.com/office/drawing/2014/main" val="2961618218"/>
                    </a:ext>
                  </a:extLst>
                </a:gridCol>
                <a:gridCol w="493776">
                  <a:extLst>
                    <a:ext uri="{9D8B030D-6E8A-4147-A177-3AD203B41FA5}">
                      <a16:colId xmlns:a16="http://schemas.microsoft.com/office/drawing/2014/main" val="2513149180"/>
                    </a:ext>
                  </a:extLst>
                </a:gridCol>
                <a:gridCol w="493776">
                  <a:extLst>
                    <a:ext uri="{9D8B030D-6E8A-4147-A177-3AD203B41FA5}">
                      <a16:colId xmlns:a16="http://schemas.microsoft.com/office/drawing/2014/main" val="2676765824"/>
                    </a:ext>
                  </a:extLst>
                </a:gridCol>
                <a:gridCol w="493776">
                  <a:extLst>
                    <a:ext uri="{9D8B030D-6E8A-4147-A177-3AD203B41FA5}">
                      <a16:colId xmlns:a16="http://schemas.microsoft.com/office/drawing/2014/main" val="2922817367"/>
                    </a:ext>
                  </a:extLst>
                </a:gridCol>
                <a:gridCol w="493776">
                  <a:extLst>
                    <a:ext uri="{9D8B030D-6E8A-4147-A177-3AD203B41FA5}">
                      <a16:colId xmlns:a16="http://schemas.microsoft.com/office/drawing/2014/main" val="965352636"/>
                    </a:ext>
                  </a:extLst>
                </a:gridCol>
                <a:gridCol w="493776">
                  <a:extLst>
                    <a:ext uri="{9D8B030D-6E8A-4147-A177-3AD203B41FA5}">
                      <a16:colId xmlns:a16="http://schemas.microsoft.com/office/drawing/2014/main" val="1834731027"/>
                    </a:ext>
                  </a:extLst>
                </a:gridCol>
                <a:gridCol w="493776">
                  <a:extLst>
                    <a:ext uri="{9D8B030D-6E8A-4147-A177-3AD203B41FA5}">
                      <a16:colId xmlns:a16="http://schemas.microsoft.com/office/drawing/2014/main" val="703656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626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 Motors Argentina - 2021-02-03 16:01:55</a:t>
                      </a:r>
                      <a:r>
                        <a:rPr kumimoji="0" lang="es-ES" sz="1000" b="0" i="0" u="none" strike="noStrike" kern="1200" cap="none" spc="0" normalizeH="0" baseline="0" noProof="0">
                          <a:ln>
                            <a:noFill/>
                          </a:ln>
                          <a:solidFill>
                            <a:prstClr val="black"/>
                          </a:solidFill>
                          <a:effectLst/>
                          <a:uLnTx/>
                          <a:uFillTx/>
                          <a:latin typeface="+mn-lt"/>
                          <a:ea typeface="+mn-ea"/>
                          <a:cs typeface="+mn-cs"/>
                        </a:rPr>
                        <a:t>
 #Lubricantes Gilera 💪 Encontralos en nuestra tienda oficial en Mercado Libre
💻 www.tienda.mercadolibre.com.ar/gilera
🏁 MINERAL (20w 50 / 10w 40)
▪ Reduce el desgaste del motor y la caja de cambios.
▪ Garantiza la limpieza del motor.
▪ La norma JASO Ma2 optimiza el rendimiento del embrague en los tres modos de conducción.
🏁 SEMI SINTÉTICO (15 w 50)
▪ La solución perfecta para la conducción urbana.
▪ Ideal tanto para motos deportivas como de calle.
▪ Formulado especialmente para reducir el consumo de combustible.
▪ Mejor rendimiento y protección del motor.
▪ Excelente protección de la caja de cambios.
#Gilera #GileraMotors #GileraArgentina #InfinitosCaminosTeEsperan #motos #0km #LaMarcadeSiempre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4909029"/>
                  </a:ext>
                </a:extLst>
              </a:tr>
            </a:tbl>
          </a:graphicData>
        </a:graphic>
      </p:graphicFrame>
      <p:sp>
        <p:nvSpPr>
          <p:cNvPr id="4" name="Text Placeholder 3">
            <a:extLst>
              <a:ext uri="{FF2B5EF4-FFF2-40B4-BE49-F238E27FC236}">
                <a16:creationId xmlns:a16="http://schemas.microsoft.com/office/drawing/2014/main" id="{D6703303-344C-41F5-BBE5-EE48E30522B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299476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3A78B-406C-4F00-9D62-15D06BCDC851}"/>
              </a:ext>
            </a:extLst>
          </p:cNvPr>
          <p:cNvSpPr>
            <a:spLocks noGrp="1"/>
          </p:cNvSpPr>
          <p:nvPr>
            <p:ph type="title"/>
          </p:nvPr>
        </p:nvSpPr>
        <p:spPr/>
        <p:txBody>
          <a:bodyPr/>
          <a:lstStyle/>
          <a:p>
            <a:r>
              <a:rPr lang="en-US"/>
              <a:t>Facebook Post Table + Reactions | Motomel - 12 of 17</a:t>
            </a:r>
          </a:p>
        </p:txBody>
      </p:sp>
      <p:graphicFrame>
        <p:nvGraphicFramePr>
          <p:cNvPr id="5" name="Table Placeholder 4">
            <a:extLst>
              <a:ext uri="{FF2B5EF4-FFF2-40B4-BE49-F238E27FC236}">
                <a16:creationId xmlns:a16="http://schemas.microsoft.com/office/drawing/2014/main" id="{AB835C9D-FBEB-4AD7-880F-2925C4A5F1B3}"/>
              </a:ext>
            </a:extLst>
          </p:cNvPr>
          <p:cNvGraphicFramePr>
            <a:graphicFrameLocks noGrp="1"/>
          </p:cNvGraphicFramePr>
          <p:nvPr>
            <p:ph type="tbl" sz="quarter" idx="13"/>
            <p:extLst>
              <p:ext uri="{D42A27DB-BD31-4B8C-83A1-F6EECF244321}">
                <p14:modId xmlns:p14="http://schemas.microsoft.com/office/powerpoint/2010/main" val="110524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9716861"/>
                    </a:ext>
                  </a:extLst>
                </a:gridCol>
                <a:gridCol w="493776">
                  <a:extLst>
                    <a:ext uri="{9D8B030D-6E8A-4147-A177-3AD203B41FA5}">
                      <a16:colId xmlns:a16="http://schemas.microsoft.com/office/drawing/2014/main" val="832869866"/>
                    </a:ext>
                  </a:extLst>
                </a:gridCol>
                <a:gridCol w="493776">
                  <a:extLst>
                    <a:ext uri="{9D8B030D-6E8A-4147-A177-3AD203B41FA5}">
                      <a16:colId xmlns:a16="http://schemas.microsoft.com/office/drawing/2014/main" val="1651032161"/>
                    </a:ext>
                  </a:extLst>
                </a:gridCol>
                <a:gridCol w="493776">
                  <a:extLst>
                    <a:ext uri="{9D8B030D-6E8A-4147-A177-3AD203B41FA5}">
                      <a16:colId xmlns:a16="http://schemas.microsoft.com/office/drawing/2014/main" val="1339010716"/>
                    </a:ext>
                  </a:extLst>
                </a:gridCol>
                <a:gridCol w="493776">
                  <a:extLst>
                    <a:ext uri="{9D8B030D-6E8A-4147-A177-3AD203B41FA5}">
                      <a16:colId xmlns:a16="http://schemas.microsoft.com/office/drawing/2014/main" val="2121995480"/>
                    </a:ext>
                  </a:extLst>
                </a:gridCol>
                <a:gridCol w="493776">
                  <a:extLst>
                    <a:ext uri="{9D8B030D-6E8A-4147-A177-3AD203B41FA5}">
                      <a16:colId xmlns:a16="http://schemas.microsoft.com/office/drawing/2014/main" val="2696209140"/>
                    </a:ext>
                  </a:extLst>
                </a:gridCol>
                <a:gridCol w="493776">
                  <a:extLst>
                    <a:ext uri="{9D8B030D-6E8A-4147-A177-3AD203B41FA5}">
                      <a16:colId xmlns:a16="http://schemas.microsoft.com/office/drawing/2014/main" val="4007957395"/>
                    </a:ext>
                  </a:extLst>
                </a:gridCol>
                <a:gridCol w="493776">
                  <a:extLst>
                    <a:ext uri="{9D8B030D-6E8A-4147-A177-3AD203B41FA5}">
                      <a16:colId xmlns:a16="http://schemas.microsoft.com/office/drawing/2014/main" val="3927388827"/>
                    </a:ext>
                  </a:extLst>
                </a:gridCol>
                <a:gridCol w="493776">
                  <a:extLst>
                    <a:ext uri="{9D8B030D-6E8A-4147-A177-3AD203B41FA5}">
                      <a16:colId xmlns:a16="http://schemas.microsoft.com/office/drawing/2014/main" val="2892306405"/>
                    </a:ext>
                  </a:extLst>
                </a:gridCol>
                <a:gridCol w="493776">
                  <a:extLst>
                    <a:ext uri="{9D8B030D-6E8A-4147-A177-3AD203B41FA5}">
                      <a16:colId xmlns:a16="http://schemas.microsoft.com/office/drawing/2014/main" val="844199122"/>
                    </a:ext>
                  </a:extLst>
                </a:gridCol>
                <a:gridCol w="493776">
                  <a:extLst>
                    <a:ext uri="{9D8B030D-6E8A-4147-A177-3AD203B41FA5}">
                      <a16:colId xmlns:a16="http://schemas.microsoft.com/office/drawing/2014/main" val="2486622182"/>
                    </a:ext>
                  </a:extLst>
                </a:gridCol>
                <a:gridCol w="493776">
                  <a:extLst>
                    <a:ext uri="{9D8B030D-6E8A-4147-A177-3AD203B41FA5}">
                      <a16:colId xmlns:a16="http://schemas.microsoft.com/office/drawing/2014/main" val="2149155898"/>
                    </a:ext>
                  </a:extLst>
                </a:gridCol>
                <a:gridCol w="493776">
                  <a:extLst>
                    <a:ext uri="{9D8B030D-6E8A-4147-A177-3AD203B41FA5}">
                      <a16:colId xmlns:a16="http://schemas.microsoft.com/office/drawing/2014/main" val="1421323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686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- 2021-02-09 17:00:02</a:t>
                      </a:r>
                      <a:r>
                        <a:rPr kumimoji="0" lang="en-US" sz="1000" b="0" i="0" u="none" strike="noStrike" kern="1200" cap="none" spc="0" normalizeH="0" baseline="0" noProof="0">
                          <a:ln>
                            <a:noFill/>
                          </a:ln>
                          <a:solidFill>
                            <a:prstClr val="black"/>
                          </a:solidFill>
                          <a:effectLst/>
                          <a:uLnTx/>
                          <a:uFillTx/>
                          <a:latin typeface="+mn-lt"/>
                          <a:ea typeface="+mn-ea"/>
                          <a:cs typeface="+mn-cs"/>
                        </a:rPr>
                        <a:t>
 Si vas a salir a la ruta con tu #SkuaAdventure seguí todas las recomendaciones de un experto como @moreagustavo.⁣
⁣
En el video de hoy te contamos: 𝐜𝐨𝐧𝐬𝐞𝐣𝐨𝐬 𝐩𝐚𝐫𝐚 𝐞𝐥 𝐞𝐪𝐮𝐢𝐩𝐚𝐣𝐞 en viajes largos.✅⁣
⁣
¡Mirá el video y seguí todos los #Mototips! ⁣
⁣
⁣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2322191"/>
                  </a:ext>
                </a:extLst>
              </a:tr>
            </a:tbl>
          </a:graphicData>
        </a:graphic>
      </p:graphicFrame>
      <p:sp>
        <p:nvSpPr>
          <p:cNvPr id="4" name="Text Placeholder 3">
            <a:extLst>
              <a:ext uri="{FF2B5EF4-FFF2-40B4-BE49-F238E27FC236}">
                <a16:creationId xmlns:a16="http://schemas.microsoft.com/office/drawing/2014/main" id="{6BBC432A-B65A-4491-8396-5A39E29AB00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564132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222A4-8535-42A3-BAE4-5B12DC9A99BA}"/>
              </a:ext>
            </a:extLst>
          </p:cNvPr>
          <p:cNvSpPr>
            <a:spLocks noGrp="1"/>
          </p:cNvSpPr>
          <p:nvPr>
            <p:ph type="title"/>
          </p:nvPr>
        </p:nvSpPr>
        <p:spPr/>
        <p:txBody>
          <a:bodyPr/>
          <a:lstStyle/>
          <a:p>
            <a:r>
              <a:rPr lang="en-US"/>
              <a:t>Facebook Post Table + Reactions | Motomel - 13 of 17</a:t>
            </a:r>
          </a:p>
        </p:txBody>
      </p:sp>
      <p:graphicFrame>
        <p:nvGraphicFramePr>
          <p:cNvPr id="5" name="Table Placeholder 4">
            <a:extLst>
              <a:ext uri="{FF2B5EF4-FFF2-40B4-BE49-F238E27FC236}">
                <a16:creationId xmlns:a16="http://schemas.microsoft.com/office/drawing/2014/main" id="{51D1BCD1-558C-4557-A354-47DAD2C7EAAD}"/>
              </a:ext>
            </a:extLst>
          </p:cNvPr>
          <p:cNvGraphicFramePr>
            <a:graphicFrameLocks noGrp="1"/>
          </p:cNvGraphicFramePr>
          <p:nvPr>
            <p:ph type="tbl" sz="quarter" idx="13"/>
            <p:extLst>
              <p:ext uri="{D42A27DB-BD31-4B8C-83A1-F6EECF244321}">
                <p14:modId xmlns:p14="http://schemas.microsoft.com/office/powerpoint/2010/main" val="2427316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23507030"/>
                    </a:ext>
                  </a:extLst>
                </a:gridCol>
                <a:gridCol w="493776">
                  <a:extLst>
                    <a:ext uri="{9D8B030D-6E8A-4147-A177-3AD203B41FA5}">
                      <a16:colId xmlns:a16="http://schemas.microsoft.com/office/drawing/2014/main" val="2032132883"/>
                    </a:ext>
                  </a:extLst>
                </a:gridCol>
                <a:gridCol w="493776">
                  <a:extLst>
                    <a:ext uri="{9D8B030D-6E8A-4147-A177-3AD203B41FA5}">
                      <a16:colId xmlns:a16="http://schemas.microsoft.com/office/drawing/2014/main" val="1560934359"/>
                    </a:ext>
                  </a:extLst>
                </a:gridCol>
                <a:gridCol w="493776">
                  <a:extLst>
                    <a:ext uri="{9D8B030D-6E8A-4147-A177-3AD203B41FA5}">
                      <a16:colId xmlns:a16="http://schemas.microsoft.com/office/drawing/2014/main" val="3722061050"/>
                    </a:ext>
                  </a:extLst>
                </a:gridCol>
                <a:gridCol w="493776">
                  <a:extLst>
                    <a:ext uri="{9D8B030D-6E8A-4147-A177-3AD203B41FA5}">
                      <a16:colId xmlns:a16="http://schemas.microsoft.com/office/drawing/2014/main" val="3983840144"/>
                    </a:ext>
                  </a:extLst>
                </a:gridCol>
                <a:gridCol w="493776">
                  <a:extLst>
                    <a:ext uri="{9D8B030D-6E8A-4147-A177-3AD203B41FA5}">
                      <a16:colId xmlns:a16="http://schemas.microsoft.com/office/drawing/2014/main" val="121283899"/>
                    </a:ext>
                  </a:extLst>
                </a:gridCol>
                <a:gridCol w="493776">
                  <a:extLst>
                    <a:ext uri="{9D8B030D-6E8A-4147-A177-3AD203B41FA5}">
                      <a16:colId xmlns:a16="http://schemas.microsoft.com/office/drawing/2014/main" val="3462312033"/>
                    </a:ext>
                  </a:extLst>
                </a:gridCol>
                <a:gridCol w="493776">
                  <a:extLst>
                    <a:ext uri="{9D8B030D-6E8A-4147-A177-3AD203B41FA5}">
                      <a16:colId xmlns:a16="http://schemas.microsoft.com/office/drawing/2014/main" val="2666018254"/>
                    </a:ext>
                  </a:extLst>
                </a:gridCol>
                <a:gridCol w="493776">
                  <a:extLst>
                    <a:ext uri="{9D8B030D-6E8A-4147-A177-3AD203B41FA5}">
                      <a16:colId xmlns:a16="http://schemas.microsoft.com/office/drawing/2014/main" val="1080982568"/>
                    </a:ext>
                  </a:extLst>
                </a:gridCol>
                <a:gridCol w="493776">
                  <a:extLst>
                    <a:ext uri="{9D8B030D-6E8A-4147-A177-3AD203B41FA5}">
                      <a16:colId xmlns:a16="http://schemas.microsoft.com/office/drawing/2014/main" val="1689670515"/>
                    </a:ext>
                  </a:extLst>
                </a:gridCol>
                <a:gridCol w="493776">
                  <a:extLst>
                    <a:ext uri="{9D8B030D-6E8A-4147-A177-3AD203B41FA5}">
                      <a16:colId xmlns:a16="http://schemas.microsoft.com/office/drawing/2014/main" val="1372543995"/>
                    </a:ext>
                  </a:extLst>
                </a:gridCol>
                <a:gridCol w="493776">
                  <a:extLst>
                    <a:ext uri="{9D8B030D-6E8A-4147-A177-3AD203B41FA5}">
                      <a16:colId xmlns:a16="http://schemas.microsoft.com/office/drawing/2014/main" val="900034316"/>
                    </a:ext>
                  </a:extLst>
                </a:gridCol>
                <a:gridCol w="493776">
                  <a:extLst>
                    <a:ext uri="{9D8B030D-6E8A-4147-A177-3AD203B41FA5}">
                      <a16:colId xmlns:a16="http://schemas.microsoft.com/office/drawing/2014/main" val="230851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09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- 2021-02-11 16:30:03</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Los aceites para auto no están diseñados para compatibilizar con los motores de motos, ni para lubricar y proteger el embrague.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96354796"/>
                  </a:ext>
                </a:extLst>
              </a:tr>
            </a:tbl>
          </a:graphicData>
        </a:graphic>
      </p:graphicFrame>
      <p:sp>
        <p:nvSpPr>
          <p:cNvPr id="4" name="Text Placeholder 3">
            <a:extLst>
              <a:ext uri="{FF2B5EF4-FFF2-40B4-BE49-F238E27FC236}">
                <a16:creationId xmlns:a16="http://schemas.microsoft.com/office/drawing/2014/main" id="{AD749AE4-908F-41D3-9A8D-3902E1440B44}"/>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121798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42A74-3E47-4B6C-9525-B1927B9FB9F4}"/>
              </a:ext>
            </a:extLst>
          </p:cNvPr>
          <p:cNvSpPr>
            <a:spLocks noGrp="1"/>
          </p:cNvSpPr>
          <p:nvPr>
            <p:ph type="title"/>
          </p:nvPr>
        </p:nvSpPr>
        <p:spPr/>
        <p:txBody>
          <a:bodyPr/>
          <a:lstStyle/>
          <a:p>
            <a:r>
              <a:rPr lang="en-US"/>
              <a:t>Facebook Post Table + Reactions | Motomel - 14 of 17</a:t>
            </a:r>
          </a:p>
        </p:txBody>
      </p:sp>
      <p:graphicFrame>
        <p:nvGraphicFramePr>
          <p:cNvPr id="5" name="Table Placeholder 4">
            <a:extLst>
              <a:ext uri="{FF2B5EF4-FFF2-40B4-BE49-F238E27FC236}">
                <a16:creationId xmlns:a16="http://schemas.microsoft.com/office/drawing/2014/main" id="{95D305EA-54E9-490A-8470-769E316F3C03}"/>
              </a:ext>
            </a:extLst>
          </p:cNvPr>
          <p:cNvGraphicFramePr>
            <a:graphicFrameLocks noGrp="1"/>
          </p:cNvGraphicFramePr>
          <p:nvPr>
            <p:ph type="tbl" sz="quarter" idx="13"/>
            <p:extLst>
              <p:ext uri="{D42A27DB-BD31-4B8C-83A1-F6EECF244321}">
                <p14:modId xmlns:p14="http://schemas.microsoft.com/office/powerpoint/2010/main" val="2544772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05523783"/>
                    </a:ext>
                  </a:extLst>
                </a:gridCol>
                <a:gridCol w="493776">
                  <a:extLst>
                    <a:ext uri="{9D8B030D-6E8A-4147-A177-3AD203B41FA5}">
                      <a16:colId xmlns:a16="http://schemas.microsoft.com/office/drawing/2014/main" val="2847837750"/>
                    </a:ext>
                  </a:extLst>
                </a:gridCol>
                <a:gridCol w="493776">
                  <a:extLst>
                    <a:ext uri="{9D8B030D-6E8A-4147-A177-3AD203B41FA5}">
                      <a16:colId xmlns:a16="http://schemas.microsoft.com/office/drawing/2014/main" val="4105413287"/>
                    </a:ext>
                  </a:extLst>
                </a:gridCol>
                <a:gridCol w="493776">
                  <a:extLst>
                    <a:ext uri="{9D8B030D-6E8A-4147-A177-3AD203B41FA5}">
                      <a16:colId xmlns:a16="http://schemas.microsoft.com/office/drawing/2014/main" val="952927246"/>
                    </a:ext>
                  </a:extLst>
                </a:gridCol>
                <a:gridCol w="493776">
                  <a:extLst>
                    <a:ext uri="{9D8B030D-6E8A-4147-A177-3AD203B41FA5}">
                      <a16:colId xmlns:a16="http://schemas.microsoft.com/office/drawing/2014/main" val="736449219"/>
                    </a:ext>
                  </a:extLst>
                </a:gridCol>
                <a:gridCol w="493776">
                  <a:extLst>
                    <a:ext uri="{9D8B030D-6E8A-4147-A177-3AD203B41FA5}">
                      <a16:colId xmlns:a16="http://schemas.microsoft.com/office/drawing/2014/main" val="1775098044"/>
                    </a:ext>
                  </a:extLst>
                </a:gridCol>
                <a:gridCol w="493776">
                  <a:extLst>
                    <a:ext uri="{9D8B030D-6E8A-4147-A177-3AD203B41FA5}">
                      <a16:colId xmlns:a16="http://schemas.microsoft.com/office/drawing/2014/main" val="4070933313"/>
                    </a:ext>
                  </a:extLst>
                </a:gridCol>
                <a:gridCol w="493776">
                  <a:extLst>
                    <a:ext uri="{9D8B030D-6E8A-4147-A177-3AD203B41FA5}">
                      <a16:colId xmlns:a16="http://schemas.microsoft.com/office/drawing/2014/main" val="2501936726"/>
                    </a:ext>
                  </a:extLst>
                </a:gridCol>
                <a:gridCol w="493776">
                  <a:extLst>
                    <a:ext uri="{9D8B030D-6E8A-4147-A177-3AD203B41FA5}">
                      <a16:colId xmlns:a16="http://schemas.microsoft.com/office/drawing/2014/main" val="3260302550"/>
                    </a:ext>
                  </a:extLst>
                </a:gridCol>
                <a:gridCol w="493776">
                  <a:extLst>
                    <a:ext uri="{9D8B030D-6E8A-4147-A177-3AD203B41FA5}">
                      <a16:colId xmlns:a16="http://schemas.microsoft.com/office/drawing/2014/main" val="516376458"/>
                    </a:ext>
                  </a:extLst>
                </a:gridCol>
                <a:gridCol w="493776">
                  <a:extLst>
                    <a:ext uri="{9D8B030D-6E8A-4147-A177-3AD203B41FA5}">
                      <a16:colId xmlns:a16="http://schemas.microsoft.com/office/drawing/2014/main" val="2692959548"/>
                    </a:ext>
                  </a:extLst>
                </a:gridCol>
                <a:gridCol w="493776">
                  <a:extLst>
                    <a:ext uri="{9D8B030D-6E8A-4147-A177-3AD203B41FA5}">
                      <a16:colId xmlns:a16="http://schemas.microsoft.com/office/drawing/2014/main" val="1524583038"/>
                    </a:ext>
                  </a:extLst>
                </a:gridCol>
                <a:gridCol w="493776">
                  <a:extLst>
                    <a:ext uri="{9D8B030D-6E8A-4147-A177-3AD203B41FA5}">
                      <a16:colId xmlns:a16="http://schemas.microsoft.com/office/drawing/2014/main" val="383895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5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- 2021-02-15 15:50:03</a:t>
                      </a:r>
                      <a:r>
                        <a:rPr kumimoji="0" lang="es-ES" sz="1000" b="0" i="0" u="none" strike="noStrike" kern="1200" cap="none" spc="0" normalizeH="0" baseline="0" noProof="0">
                          <a:ln>
                            <a:noFill/>
                          </a:ln>
                          <a:solidFill>
                            <a:prstClr val="black"/>
                          </a:solidFill>
                          <a:effectLst/>
                          <a:uLnTx/>
                          <a:uFillTx/>
                          <a:latin typeface="+mn-lt"/>
                          <a:ea typeface="+mn-ea"/>
                          <a:cs typeface="+mn-cs"/>
                        </a:rPr>
                        <a:t>
 Ágil, liviana, práctica. La #StratoAlpino es eso y mucho más.⁣
⁣
Descubrila y recorré la ciudad de forma cómoda, segura y económica.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5853737"/>
                  </a:ext>
                </a:extLst>
              </a:tr>
            </a:tbl>
          </a:graphicData>
        </a:graphic>
      </p:graphicFrame>
      <p:sp>
        <p:nvSpPr>
          <p:cNvPr id="4" name="Text Placeholder 3">
            <a:extLst>
              <a:ext uri="{FF2B5EF4-FFF2-40B4-BE49-F238E27FC236}">
                <a16:creationId xmlns:a16="http://schemas.microsoft.com/office/drawing/2014/main" id="{B94810FE-0B3C-40E4-BAE1-EFFC8F6E78D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022790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1DDA-8C04-4618-8B6E-77C7650E5220}"/>
              </a:ext>
            </a:extLst>
          </p:cNvPr>
          <p:cNvSpPr>
            <a:spLocks noGrp="1"/>
          </p:cNvSpPr>
          <p:nvPr>
            <p:ph type="title"/>
          </p:nvPr>
        </p:nvSpPr>
        <p:spPr/>
        <p:txBody>
          <a:bodyPr/>
          <a:lstStyle/>
          <a:p>
            <a:r>
              <a:rPr lang="en-US"/>
              <a:t>Facebook Post Table + Reactions | Motomel - 15 of 17</a:t>
            </a:r>
          </a:p>
        </p:txBody>
      </p:sp>
      <p:graphicFrame>
        <p:nvGraphicFramePr>
          <p:cNvPr id="5" name="Table Placeholder 4">
            <a:extLst>
              <a:ext uri="{FF2B5EF4-FFF2-40B4-BE49-F238E27FC236}">
                <a16:creationId xmlns:a16="http://schemas.microsoft.com/office/drawing/2014/main" id="{2A1DA6F1-89F4-4155-8D5E-B207764FB19C}"/>
              </a:ext>
            </a:extLst>
          </p:cNvPr>
          <p:cNvGraphicFramePr>
            <a:graphicFrameLocks noGrp="1"/>
          </p:cNvGraphicFramePr>
          <p:nvPr>
            <p:ph type="tbl" sz="quarter" idx="13"/>
            <p:extLst>
              <p:ext uri="{D42A27DB-BD31-4B8C-83A1-F6EECF244321}">
                <p14:modId xmlns:p14="http://schemas.microsoft.com/office/powerpoint/2010/main" val="1151779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33844625"/>
                    </a:ext>
                  </a:extLst>
                </a:gridCol>
                <a:gridCol w="493776">
                  <a:extLst>
                    <a:ext uri="{9D8B030D-6E8A-4147-A177-3AD203B41FA5}">
                      <a16:colId xmlns:a16="http://schemas.microsoft.com/office/drawing/2014/main" val="2009345661"/>
                    </a:ext>
                  </a:extLst>
                </a:gridCol>
                <a:gridCol w="493776">
                  <a:extLst>
                    <a:ext uri="{9D8B030D-6E8A-4147-A177-3AD203B41FA5}">
                      <a16:colId xmlns:a16="http://schemas.microsoft.com/office/drawing/2014/main" val="101235249"/>
                    </a:ext>
                  </a:extLst>
                </a:gridCol>
                <a:gridCol w="493776">
                  <a:extLst>
                    <a:ext uri="{9D8B030D-6E8A-4147-A177-3AD203B41FA5}">
                      <a16:colId xmlns:a16="http://schemas.microsoft.com/office/drawing/2014/main" val="911572201"/>
                    </a:ext>
                  </a:extLst>
                </a:gridCol>
                <a:gridCol w="493776">
                  <a:extLst>
                    <a:ext uri="{9D8B030D-6E8A-4147-A177-3AD203B41FA5}">
                      <a16:colId xmlns:a16="http://schemas.microsoft.com/office/drawing/2014/main" val="2277745718"/>
                    </a:ext>
                  </a:extLst>
                </a:gridCol>
                <a:gridCol w="493776">
                  <a:extLst>
                    <a:ext uri="{9D8B030D-6E8A-4147-A177-3AD203B41FA5}">
                      <a16:colId xmlns:a16="http://schemas.microsoft.com/office/drawing/2014/main" val="3290792051"/>
                    </a:ext>
                  </a:extLst>
                </a:gridCol>
                <a:gridCol w="493776">
                  <a:extLst>
                    <a:ext uri="{9D8B030D-6E8A-4147-A177-3AD203B41FA5}">
                      <a16:colId xmlns:a16="http://schemas.microsoft.com/office/drawing/2014/main" val="3108632913"/>
                    </a:ext>
                  </a:extLst>
                </a:gridCol>
                <a:gridCol w="493776">
                  <a:extLst>
                    <a:ext uri="{9D8B030D-6E8A-4147-A177-3AD203B41FA5}">
                      <a16:colId xmlns:a16="http://schemas.microsoft.com/office/drawing/2014/main" val="882214341"/>
                    </a:ext>
                  </a:extLst>
                </a:gridCol>
                <a:gridCol w="493776">
                  <a:extLst>
                    <a:ext uri="{9D8B030D-6E8A-4147-A177-3AD203B41FA5}">
                      <a16:colId xmlns:a16="http://schemas.microsoft.com/office/drawing/2014/main" val="4255047488"/>
                    </a:ext>
                  </a:extLst>
                </a:gridCol>
                <a:gridCol w="493776">
                  <a:extLst>
                    <a:ext uri="{9D8B030D-6E8A-4147-A177-3AD203B41FA5}">
                      <a16:colId xmlns:a16="http://schemas.microsoft.com/office/drawing/2014/main" val="3979281189"/>
                    </a:ext>
                  </a:extLst>
                </a:gridCol>
                <a:gridCol w="493776">
                  <a:extLst>
                    <a:ext uri="{9D8B030D-6E8A-4147-A177-3AD203B41FA5}">
                      <a16:colId xmlns:a16="http://schemas.microsoft.com/office/drawing/2014/main" val="685230693"/>
                    </a:ext>
                  </a:extLst>
                </a:gridCol>
                <a:gridCol w="493776">
                  <a:extLst>
                    <a:ext uri="{9D8B030D-6E8A-4147-A177-3AD203B41FA5}">
                      <a16:colId xmlns:a16="http://schemas.microsoft.com/office/drawing/2014/main" val="3511511524"/>
                    </a:ext>
                  </a:extLst>
                </a:gridCol>
                <a:gridCol w="493776">
                  <a:extLst>
                    <a:ext uri="{9D8B030D-6E8A-4147-A177-3AD203B41FA5}">
                      <a16:colId xmlns:a16="http://schemas.microsoft.com/office/drawing/2014/main" val="2908195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050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- 2021-02-16 15:50:06</a:t>
                      </a:r>
                      <a:r>
                        <a:rPr kumimoji="0" lang="es-ES" sz="1000" b="0" i="0" u="none" strike="noStrike" kern="1200" cap="none" spc="0" normalizeH="0" baseline="0" noProof="0">
                          <a:ln>
                            <a:noFill/>
                          </a:ln>
                          <a:solidFill>
                            <a:prstClr val="black"/>
                          </a:solidFill>
                          <a:effectLst/>
                          <a:uLnTx/>
                          <a:uFillTx/>
                          <a:latin typeface="+mn-lt"/>
                          <a:ea typeface="+mn-ea"/>
                          <a:cs typeface="+mn-cs"/>
                        </a:rPr>
                        <a:t>
 Si vas a salir a la ruta no te podés perder todos los #Mototips 📝que @moreagustavo tiene para vos. ⁣
⁣
👉 Revisá muy bien el estado de los frenos: si no hay pérdida de líquido de freno y el estado de las pastillas. Te recomendamos hacer siempre una prueba de manejo. Mirá el video!⁣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90001126"/>
                  </a:ext>
                </a:extLst>
              </a:tr>
            </a:tbl>
          </a:graphicData>
        </a:graphic>
      </p:graphicFrame>
      <p:sp>
        <p:nvSpPr>
          <p:cNvPr id="4" name="Text Placeholder 3">
            <a:extLst>
              <a:ext uri="{FF2B5EF4-FFF2-40B4-BE49-F238E27FC236}">
                <a16:creationId xmlns:a16="http://schemas.microsoft.com/office/drawing/2014/main" id="{08AEC608-5172-4139-A7A0-6CEAC966DAAA}"/>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644797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B64D-015B-4D96-B4BC-FA1AEC43DC5D}"/>
              </a:ext>
            </a:extLst>
          </p:cNvPr>
          <p:cNvSpPr>
            <a:spLocks noGrp="1"/>
          </p:cNvSpPr>
          <p:nvPr>
            <p:ph type="title"/>
          </p:nvPr>
        </p:nvSpPr>
        <p:spPr/>
        <p:txBody>
          <a:bodyPr/>
          <a:lstStyle/>
          <a:p>
            <a:r>
              <a:rPr lang="en-US"/>
              <a:t>Facebook Post Table + Reactions | Motomel - 16 of 17</a:t>
            </a:r>
          </a:p>
        </p:txBody>
      </p:sp>
      <p:graphicFrame>
        <p:nvGraphicFramePr>
          <p:cNvPr id="5" name="Table Placeholder 4">
            <a:extLst>
              <a:ext uri="{FF2B5EF4-FFF2-40B4-BE49-F238E27FC236}">
                <a16:creationId xmlns:a16="http://schemas.microsoft.com/office/drawing/2014/main" id="{6ED7BA62-75BF-43E9-A07A-C5AB17EBB0FE}"/>
              </a:ext>
            </a:extLst>
          </p:cNvPr>
          <p:cNvGraphicFramePr>
            <a:graphicFrameLocks noGrp="1"/>
          </p:cNvGraphicFramePr>
          <p:nvPr>
            <p:ph type="tbl" sz="quarter" idx="13"/>
            <p:extLst>
              <p:ext uri="{D42A27DB-BD31-4B8C-83A1-F6EECF244321}">
                <p14:modId xmlns:p14="http://schemas.microsoft.com/office/powerpoint/2010/main" val="4172562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18820311"/>
                    </a:ext>
                  </a:extLst>
                </a:gridCol>
                <a:gridCol w="493776">
                  <a:extLst>
                    <a:ext uri="{9D8B030D-6E8A-4147-A177-3AD203B41FA5}">
                      <a16:colId xmlns:a16="http://schemas.microsoft.com/office/drawing/2014/main" val="2476568932"/>
                    </a:ext>
                  </a:extLst>
                </a:gridCol>
                <a:gridCol w="493776">
                  <a:extLst>
                    <a:ext uri="{9D8B030D-6E8A-4147-A177-3AD203B41FA5}">
                      <a16:colId xmlns:a16="http://schemas.microsoft.com/office/drawing/2014/main" val="2467450462"/>
                    </a:ext>
                  </a:extLst>
                </a:gridCol>
                <a:gridCol w="493776">
                  <a:extLst>
                    <a:ext uri="{9D8B030D-6E8A-4147-A177-3AD203B41FA5}">
                      <a16:colId xmlns:a16="http://schemas.microsoft.com/office/drawing/2014/main" val="3212987890"/>
                    </a:ext>
                  </a:extLst>
                </a:gridCol>
                <a:gridCol w="493776">
                  <a:extLst>
                    <a:ext uri="{9D8B030D-6E8A-4147-A177-3AD203B41FA5}">
                      <a16:colId xmlns:a16="http://schemas.microsoft.com/office/drawing/2014/main" val="3095434752"/>
                    </a:ext>
                  </a:extLst>
                </a:gridCol>
                <a:gridCol w="493776">
                  <a:extLst>
                    <a:ext uri="{9D8B030D-6E8A-4147-A177-3AD203B41FA5}">
                      <a16:colId xmlns:a16="http://schemas.microsoft.com/office/drawing/2014/main" val="742968326"/>
                    </a:ext>
                  </a:extLst>
                </a:gridCol>
                <a:gridCol w="493776">
                  <a:extLst>
                    <a:ext uri="{9D8B030D-6E8A-4147-A177-3AD203B41FA5}">
                      <a16:colId xmlns:a16="http://schemas.microsoft.com/office/drawing/2014/main" val="2592208176"/>
                    </a:ext>
                  </a:extLst>
                </a:gridCol>
                <a:gridCol w="493776">
                  <a:extLst>
                    <a:ext uri="{9D8B030D-6E8A-4147-A177-3AD203B41FA5}">
                      <a16:colId xmlns:a16="http://schemas.microsoft.com/office/drawing/2014/main" val="2839351838"/>
                    </a:ext>
                  </a:extLst>
                </a:gridCol>
                <a:gridCol w="493776">
                  <a:extLst>
                    <a:ext uri="{9D8B030D-6E8A-4147-A177-3AD203B41FA5}">
                      <a16:colId xmlns:a16="http://schemas.microsoft.com/office/drawing/2014/main" val="3776423610"/>
                    </a:ext>
                  </a:extLst>
                </a:gridCol>
                <a:gridCol w="493776">
                  <a:extLst>
                    <a:ext uri="{9D8B030D-6E8A-4147-A177-3AD203B41FA5}">
                      <a16:colId xmlns:a16="http://schemas.microsoft.com/office/drawing/2014/main" val="2653702298"/>
                    </a:ext>
                  </a:extLst>
                </a:gridCol>
                <a:gridCol w="493776">
                  <a:extLst>
                    <a:ext uri="{9D8B030D-6E8A-4147-A177-3AD203B41FA5}">
                      <a16:colId xmlns:a16="http://schemas.microsoft.com/office/drawing/2014/main" val="3052452841"/>
                    </a:ext>
                  </a:extLst>
                </a:gridCol>
                <a:gridCol w="493776">
                  <a:extLst>
                    <a:ext uri="{9D8B030D-6E8A-4147-A177-3AD203B41FA5}">
                      <a16:colId xmlns:a16="http://schemas.microsoft.com/office/drawing/2014/main" val="4053555976"/>
                    </a:ext>
                  </a:extLst>
                </a:gridCol>
                <a:gridCol w="493776">
                  <a:extLst>
                    <a:ext uri="{9D8B030D-6E8A-4147-A177-3AD203B41FA5}">
                      <a16:colId xmlns:a16="http://schemas.microsoft.com/office/drawing/2014/main" val="3802263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510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- 2021-02-02 15:46:29</a:t>
                      </a:r>
                      <a:r>
                        <a:rPr kumimoji="0" lang="es-ES" sz="1000" b="0" i="0" u="none" strike="noStrike" kern="1200" cap="none" spc="0" normalizeH="0" baseline="0" noProof="0">
                          <a:ln>
                            <a:noFill/>
                          </a:ln>
                          <a:solidFill>
                            <a:prstClr val="black"/>
                          </a:solidFill>
                          <a:effectLst/>
                          <a:uLnTx/>
                          <a:uFillTx/>
                          <a:latin typeface="+mn-lt"/>
                          <a:ea typeface="+mn-ea"/>
                          <a:cs typeface="+mn-cs"/>
                        </a:rPr>
                        <a:t>
 ¿Estás por salir a la ruta? Seguí los #MotoTips que Gustavo Morea tiene para contarte.⁣
⁣⁣
⁣
👉Revisá el estado de tu moto. Chequeá que todo esté en condiciones antes de viajar.⁣
⁣
⁣
Cuidémonos entre todos.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39487676"/>
                  </a:ext>
                </a:extLst>
              </a:tr>
            </a:tbl>
          </a:graphicData>
        </a:graphic>
      </p:graphicFrame>
      <p:sp>
        <p:nvSpPr>
          <p:cNvPr id="4" name="Text Placeholder 3">
            <a:extLst>
              <a:ext uri="{FF2B5EF4-FFF2-40B4-BE49-F238E27FC236}">
                <a16:creationId xmlns:a16="http://schemas.microsoft.com/office/drawing/2014/main" id="{4B56B28C-B146-4D82-9F1C-341D74417010}"/>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22719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8C50C-0157-4CAA-95D4-0C436C151B51}"/>
              </a:ext>
            </a:extLst>
          </p:cNvPr>
          <p:cNvSpPr>
            <a:spLocks noGrp="1"/>
          </p:cNvSpPr>
          <p:nvPr>
            <p:ph type="title"/>
          </p:nvPr>
        </p:nvSpPr>
        <p:spPr/>
        <p:txBody>
          <a:bodyPr/>
          <a:lstStyle/>
          <a:p>
            <a:r>
              <a:rPr lang="en-US"/>
              <a:t>Facebook Post Table + Reactions | Motomel - 17 of 17</a:t>
            </a:r>
          </a:p>
        </p:txBody>
      </p:sp>
      <p:graphicFrame>
        <p:nvGraphicFramePr>
          <p:cNvPr id="5" name="Table Placeholder 4">
            <a:extLst>
              <a:ext uri="{FF2B5EF4-FFF2-40B4-BE49-F238E27FC236}">
                <a16:creationId xmlns:a16="http://schemas.microsoft.com/office/drawing/2014/main" id="{EEB01F0E-05C3-42A5-9728-C532F2589790}"/>
              </a:ext>
            </a:extLst>
          </p:cNvPr>
          <p:cNvGraphicFramePr>
            <a:graphicFrameLocks noGrp="1"/>
          </p:cNvGraphicFramePr>
          <p:nvPr>
            <p:ph type="tbl" sz="quarter" idx="13"/>
            <p:extLst>
              <p:ext uri="{D42A27DB-BD31-4B8C-83A1-F6EECF244321}">
                <p14:modId xmlns:p14="http://schemas.microsoft.com/office/powerpoint/2010/main" val="216618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24617630"/>
                    </a:ext>
                  </a:extLst>
                </a:gridCol>
                <a:gridCol w="493776">
                  <a:extLst>
                    <a:ext uri="{9D8B030D-6E8A-4147-A177-3AD203B41FA5}">
                      <a16:colId xmlns:a16="http://schemas.microsoft.com/office/drawing/2014/main" val="98767843"/>
                    </a:ext>
                  </a:extLst>
                </a:gridCol>
                <a:gridCol w="493776">
                  <a:extLst>
                    <a:ext uri="{9D8B030D-6E8A-4147-A177-3AD203B41FA5}">
                      <a16:colId xmlns:a16="http://schemas.microsoft.com/office/drawing/2014/main" val="1635281281"/>
                    </a:ext>
                  </a:extLst>
                </a:gridCol>
                <a:gridCol w="493776">
                  <a:extLst>
                    <a:ext uri="{9D8B030D-6E8A-4147-A177-3AD203B41FA5}">
                      <a16:colId xmlns:a16="http://schemas.microsoft.com/office/drawing/2014/main" val="2743785735"/>
                    </a:ext>
                  </a:extLst>
                </a:gridCol>
                <a:gridCol w="493776">
                  <a:extLst>
                    <a:ext uri="{9D8B030D-6E8A-4147-A177-3AD203B41FA5}">
                      <a16:colId xmlns:a16="http://schemas.microsoft.com/office/drawing/2014/main" val="3823166716"/>
                    </a:ext>
                  </a:extLst>
                </a:gridCol>
                <a:gridCol w="493776">
                  <a:extLst>
                    <a:ext uri="{9D8B030D-6E8A-4147-A177-3AD203B41FA5}">
                      <a16:colId xmlns:a16="http://schemas.microsoft.com/office/drawing/2014/main" val="360181999"/>
                    </a:ext>
                  </a:extLst>
                </a:gridCol>
                <a:gridCol w="493776">
                  <a:extLst>
                    <a:ext uri="{9D8B030D-6E8A-4147-A177-3AD203B41FA5}">
                      <a16:colId xmlns:a16="http://schemas.microsoft.com/office/drawing/2014/main" val="3236748016"/>
                    </a:ext>
                  </a:extLst>
                </a:gridCol>
                <a:gridCol w="493776">
                  <a:extLst>
                    <a:ext uri="{9D8B030D-6E8A-4147-A177-3AD203B41FA5}">
                      <a16:colId xmlns:a16="http://schemas.microsoft.com/office/drawing/2014/main" val="3738704962"/>
                    </a:ext>
                  </a:extLst>
                </a:gridCol>
                <a:gridCol w="493776">
                  <a:extLst>
                    <a:ext uri="{9D8B030D-6E8A-4147-A177-3AD203B41FA5}">
                      <a16:colId xmlns:a16="http://schemas.microsoft.com/office/drawing/2014/main" val="674000245"/>
                    </a:ext>
                  </a:extLst>
                </a:gridCol>
                <a:gridCol w="493776">
                  <a:extLst>
                    <a:ext uri="{9D8B030D-6E8A-4147-A177-3AD203B41FA5}">
                      <a16:colId xmlns:a16="http://schemas.microsoft.com/office/drawing/2014/main" val="456148391"/>
                    </a:ext>
                  </a:extLst>
                </a:gridCol>
                <a:gridCol w="493776">
                  <a:extLst>
                    <a:ext uri="{9D8B030D-6E8A-4147-A177-3AD203B41FA5}">
                      <a16:colId xmlns:a16="http://schemas.microsoft.com/office/drawing/2014/main" val="1727245448"/>
                    </a:ext>
                  </a:extLst>
                </a:gridCol>
                <a:gridCol w="493776">
                  <a:extLst>
                    <a:ext uri="{9D8B030D-6E8A-4147-A177-3AD203B41FA5}">
                      <a16:colId xmlns:a16="http://schemas.microsoft.com/office/drawing/2014/main" val="37443608"/>
                    </a:ext>
                  </a:extLst>
                </a:gridCol>
                <a:gridCol w="493776">
                  <a:extLst>
                    <a:ext uri="{9D8B030D-6E8A-4147-A177-3AD203B41FA5}">
                      <a16:colId xmlns:a16="http://schemas.microsoft.com/office/drawing/2014/main" val="1278472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919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12:10:33</a:t>
                      </a:r>
                      <a:r>
                        <a:rPr kumimoji="0" lang="es-ES" sz="1000" b="0" i="0" u="none" strike="noStrike" kern="1200" cap="none" spc="0" normalizeH="0" baseline="0" noProof="0">
                          <a:ln>
                            <a:noFill/>
                          </a:ln>
                          <a:solidFill>
                            <a:prstClr val="black"/>
                          </a:solidFill>
                          <a:effectLst/>
                          <a:uLnTx/>
                          <a:uFillTx/>
                          <a:latin typeface="+mn-lt"/>
                          <a:ea typeface="+mn-ea"/>
                          <a:cs typeface="+mn-cs"/>
                        </a:rPr>
                        <a:t>
 Felicitamos a Edwin Cardona quien fue el #JugadorMotomel mas votado en el mes de enero. El colombiano que con Boca salió campeon de la copa Diego Armando Maradona cierra este ciclo de sorteos.
Gracias a todos por participar y sigan atentos a nuestras redes que habrá mas sorteos.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8608042"/>
                  </a:ext>
                </a:extLst>
              </a:tr>
            </a:tbl>
          </a:graphicData>
        </a:graphic>
      </p:graphicFrame>
      <p:sp>
        <p:nvSpPr>
          <p:cNvPr id="4" name="Text Placeholder 3">
            <a:extLst>
              <a:ext uri="{FF2B5EF4-FFF2-40B4-BE49-F238E27FC236}">
                <a16:creationId xmlns:a16="http://schemas.microsoft.com/office/drawing/2014/main" id="{3D766306-B5D7-4041-A9D1-AED535B80AE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763532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4F8DB-CC18-450F-8301-0D0F1E50E5D7}"/>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43D5B1E2-96C1-4E7E-BDD0-12E79A17AF47}"/>
              </a:ext>
            </a:extLst>
          </p:cNvPr>
          <p:cNvGraphicFramePr>
            <a:graphicFrameLocks noGrp="1"/>
          </p:cNvGraphicFramePr>
          <p:nvPr>
            <p:ph type="chart" sz="quarter" idx="13"/>
            <p:extLst>
              <p:ext uri="{D42A27DB-BD31-4B8C-83A1-F6EECF244321}">
                <p14:modId xmlns:p14="http://schemas.microsoft.com/office/powerpoint/2010/main" val="2597757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A4190-09F0-4A3D-92E4-29FB62C5E50C}"/>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AE284EB7-A9FE-4C24-BA18-F448EB93A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345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EB12-1CBD-4B0C-BE0F-C5339F8EA279}"/>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EAC832C9-F543-4CDA-83E8-14516B81CB55}"/>
              </a:ext>
            </a:extLst>
          </p:cNvPr>
          <p:cNvGraphicFramePr>
            <a:graphicFrameLocks noGrp="1"/>
          </p:cNvGraphicFramePr>
          <p:nvPr>
            <p:ph type="tbl" sz="quarter" idx="13"/>
            <p:extLst>
              <p:ext uri="{D42A27DB-BD31-4B8C-83A1-F6EECF244321}">
                <p14:modId xmlns:p14="http://schemas.microsoft.com/office/powerpoint/2010/main" val="756414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61290380"/>
                    </a:ext>
                  </a:extLst>
                </a:gridCol>
                <a:gridCol w="1645920">
                  <a:extLst>
                    <a:ext uri="{9D8B030D-6E8A-4147-A177-3AD203B41FA5}">
                      <a16:colId xmlns:a16="http://schemas.microsoft.com/office/drawing/2014/main" val="2074707873"/>
                    </a:ext>
                  </a:extLst>
                </a:gridCol>
                <a:gridCol w="822960">
                  <a:extLst>
                    <a:ext uri="{9D8B030D-6E8A-4147-A177-3AD203B41FA5}">
                      <a16:colId xmlns:a16="http://schemas.microsoft.com/office/drawing/2014/main" val="1401483344"/>
                    </a:ext>
                  </a:extLst>
                </a:gridCol>
                <a:gridCol w="822960">
                  <a:extLst>
                    <a:ext uri="{9D8B030D-6E8A-4147-A177-3AD203B41FA5}">
                      <a16:colId xmlns:a16="http://schemas.microsoft.com/office/drawing/2014/main" val="3366615985"/>
                    </a:ext>
                  </a:extLst>
                </a:gridCol>
                <a:gridCol w="822960">
                  <a:extLst>
                    <a:ext uri="{9D8B030D-6E8A-4147-A177-3AD203B41FA5}">
                      <a16:colId xmlns:a16="http://schemas.microsoft.com/office/drawing/2014/main" val="1172354897"/>
                    </a:ext>
                  </a:extLst>
                </a:gridCol>
                <a:gridCol w="822960">
                  <a:extLst>
                    <a:ext uri="{9D8B030D-6E8A-4147-A177-3AD203B41FA5}">
                      <a16:colId xmlns:a16="http://schemas.microsoft.com/office/drawing/2014/main" val="2741031319"/>
                    </a:ext>
                  </a:extLst>
                </a:gridCol>
                <a:gridCol w="822960">
                  <a:extLst>
                    <a:ext uri="{9D8B030D-6E8A-4147-A177-3AD203B41FA5}">
                      <a16:colId xmlns:a16="http://schemas.microsoft.com/office/drawing/2014/main" val="290309510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533920146"/>
                  </a:ext>
                </a:extLst>
              </a:tr>
              <a:tr h="370840">
                <a:tc>
                  <a:txBody>
                    <a:bodyPr/>
                    <a:lstStyle/>
                    <a:p>
                      <a:r>
                        <a:rPr lang="es-ES" sz="1000" b="1"/>
                        <a:t>Corven Motos - 2021-02-02 19:44:17</a:t>
                      </a:r>
                      <a:r>
                        <a:rPr lang="es-ES" sz="1000"/>
                        <a:t>
 Hola, necesito pedalines delanteros para Corven Indiana, fui a ALvarez Thomas Cycle Motos y me dijeron que no hay. Como puede ser que algo tan simple que tiene desgaste por uso permanente, no se consiga.</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02/03/2021 23:08:14</a:t>
                      </a:r>
                    </a:p>
                  </a:txBody>
                  <a:tcPr/>
                </a:tc>
                <a:extLst>
                  <a:ext uri="{0D108BD9-81ED-4DB2-BD59-A6C34878D82A}">
                    <a16:rowId xmlns:a16="http://schemas.microsoft.com/office/drawing/2014/main" val="338329940"/>
                  </a:ext>
                </a:extLst>
              </a:tr>
              <a:tr h="370840">
                <a:tc>
                  <a:txBody>
                    <a:bodyPr/>
                    <a:lstStyle/>
                    <a:p>
                      <a:r>
                        <a:rPr lang="es-ES" sz="1000" b="1"/>
                        <a:t>Corven Motos - 2021-02-04 23:41:40</a:t>
                      </a:r>
                      <a:r>
                        <a:rPr lang="es-ES" sz="1000"/>
                        <a:t>
 Ruego un motoquero q me lleve a conocer el sur</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4238006886"/>
                  </a:ext>
                </a:extLst>
              </a:tr>
              <a:tr h="370840">
                <a:tc>
                  <a:txBody>
                    <a:bodyPr/>
                    <a:lstStyle/>
                    <a:p>
                      <a:r>
                        <a:rPr lang="es-ES" sz="1000" b="1"/>
                        <a:t>Corven Motos - 2021-02-06 18:16:54</a:t>
                      </a:r>
                      <a:r>
                        <a:rPr lang="es-ES" sz="1000"/>
                        <a:t>
 Hola me mandaron un correo con un código del filtro de aceite pero no es el de mí moto. Por favor necesito una solución ya vengo hace meses renegando con lo mismo. No entiendo cómo es que no tienen un repuesto ustedes que son la casa oficial de Corven!!!!</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02/08/2021 13:07:15</a:t>
                      </a:r>
                    </a:p>
                  </a:txBody>
                  <a:tcPr/>
                </a:tc>
                <a:extLst>
                  <a:ext uri="{0D108BD9-81ED-4DB2-BD59-A6C34878D82A}">
                    <a16:rowId xmlns:a16="http://schemas.microsoft.com/office/drawing/2014/main" val="3279894050"/>
                  </a:ext>
                </a:extLst>
              </a:tr>
            </a:tbl>
          </a:graphicData>
        </a:graphic>
      </p:graphicFrame>
      <p:sp>
        <p:nvSpPr>
          <p:cNvPr id="4" name="Text Placeholder 3">
            <a:extLst>
              <a:ext uri="{FF2B5EF4-FFF2-40B4-BE49-F238E27FC236}">
                <a16:creationId xmlns:a16="http://schemas.microsoft.com/office/drawing/2014/main" id="{141E2F8E-CA7D-4C30-A1FE-716AD0BADAF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038771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1429</Words>
  <Application>Microsoft Office PowerPoint</Application>
  <PresentationFormat>On-screen Show (4:3)</PresentationFormat>
  <Paragraphs>781</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Hashtag Detection | Motomel - 1 of 3</vt:lpstr>
      <vt:lpstr>Facebook Hashtag Detection | Motomel - 2 of 3</vt:lpstr>
      <vt:lpstr>Facebook Hashtag Detection | Motomel - 3 of 3</vt:lpstr>
      <vt:lpstr>Facebook Post Type Distribution Per Profile | Motomel</vt:lpstr>
      <vt:lpstr>Facebook Interactions Distribution | Motomel</vt:lpstr>
      <vt:lpstr>Facebook Interaction Rate | Motomel</vt:lpstr>
      <vt:lpstr>Facebook Interaction Rate By Weekday | Motomel</vt:lpstr>
      <vt:lpstr>Facebook Interaction Rate By Hour | Motomel</vt:lpstr>
      <vt:lpstr>Facebook Interaction Rate By Post Type | Motomel</vt:lpstr>
      <vt:lpstr>Facebook Post Table + Reactions | Motomel - 1 of 17</vt:lpstr>
      <vt:lpstr>Facebook Post Table + Reactions | Motomel - 2 of 17</vt:lpstr>
      <vt:lpstr>Facebook Post Table + Reactions | Motomel - 3 of 17</vt:lpstr>
      <vt:lpstr>Facebook Post Table + Reactions | Motomel - 4 of 17</vt:lpstr>
      <vt:lpstr>Facebook Post Table + Reactions | Motomel - 5 of 17</vt:lpstr>
      <vt:lpstr>Facebook Post Table + Reactions | Motomel - 6 of 17</vt:lpstr>
      <vt:lpstr>Facebook Post Table + Reactions | Motomel - 7 of 17</vt:lpstr>
      <vt:lpstr>Facebook Post Table + Reactions | Motomel - 8 of 17</vt:lpstr>
      <vt:lpstr>Facebook Post Table + Reactions | Motomel - 9 of 17</vt:lpstr>
      <vt:lpstr>Facebook Post Table + Reactions | Motomel - 10 of 17</vt:lpstr>
      <vt:lpstr>Facebook Post Table + Reactions | Motomel - 11 of 17</vt:lpstr>
      <vt:lpstr>Facebook Post Table + Reactions | Motomel - 12 of 17</vt:lpstr>
      <vt:lpstr>Facebook Post Table + Reactions | Motomel - 13 of 17</vt:lpstr>
      <vt:lpstr>Facebook Post Table + Reactions | Motomel - 14 of 17</vt:lpstr>
      <vt:lpstr>Facebook Post Table + Reactions | Motomel - 15 of 17</vt:lpstr>
      <vt:lpstr>Facebook Post Table + Reactions | Motomel - 16 of 17</vt:lpstr>
      <vt:lpstr>Facebook Post Table + Reactions | Motomel - 17 of 17</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2021-02-19T11:00:00Z</dcterms:created>
  <dcterms:modified xsi:type="dcterms:W3CDTF">2021-02-19T11:01:06Z</dcterms:modified>
</cp:coreProperties>
</file>