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BCB-40DC-BE5E-E9EFE300A79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32.5321</c:v>
                </c:pt>
                <c:pt idx="1">
                  <c:v>0</c:v>
                </c:pt>
                <c:pt idx="2">
                  <c:v>0</c:v>
                </c:pt>
                <c:pt idx="3">
                  <c:v>0</c:v>
                </c:pt>
                <c:pt idx="4">
                  <c:v>0</c:v>
                </c:pt>
                <c:pt idx="5">
                  <c:v>61.068300000000001</c:v>
                </c:pt>
              </c:numCache>
            </c:numRef>
          </c:val>
          <c:extLst>
            <c:ext xmlns:c16="http://schemas.microsoft.com/office/drawing/2014/chart" uri="{C3380CC4-5D6E-409C-BE32-E72D297353CC}">
              <c16:uniqueId val="{00000001-1BCB-40DC-BE5E-E9EFE300A798}"/>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1BCB-40DC-BE5E-E9EFE300A79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c:v>
                </c:pt>
                <c:pt idx="1">
                  <c:v>28.571400000000001</c:v>
                </c:pt>
                <c:pt idx="2">
                  <c:v>26.643599999999999</c:v>
                </c:pt>
                <c:pt idx="3">
                  <c:v>0</c:v>
                </c:pt>
                <c:pt idx="4">
                  <c:v>0</c:v>
                </c:pt>
                <c:pt idx="5">
                  <c:v>0</c:v>
                </c:pt>
              </c:numCache>
            </c:numRef>
          </c:val>
          <c:extLst>
            <c:ext xmlns:c16="http://schemas.microsoft.com/office/drawing/2014/chart" uri="{C3380CC4-5D6E-409C-BE32-E72D297353CC}">
              <c16:uniqueId val="{00000003-1BCB-40DC-BE5E-E9EFE300A798}"/>
            </c:ext>
          </c:extLst>
        </c:ser>
        <c:dLbls>
          <c:showLegendKey val="0"/>
          <c:showVal val="0"/>
          <c:showCatName val="0"/>
          <c:showSerName val="0"/>
          <c:showPercent val="0"/>
          <c:showBubbleSize val="0"/>
        </c:dLbls>
        <c:axId val="323807168"/>
        <c:axId val="323807496"/>
      </c:radarChart>
      <c:catAx>
        <c:axId val="32380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7496"/>
        <c:crosses val="autoZero"/>
        <c:auto val="1"/>
        <c:lblAlgn val="ctr"/>
        <c:lblOffset val="100"/>
        <c:noMultiLvlLbl val="0"/>
      </c:catAx>
      <c:valAx>
        <c:axId val="32380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261357</c:v>
                </c:pt>
                <c:pt idx="1">
                  <c:v>85025</c:v>
                </c:pt>
              </c:numCache>
            </c:numRef>
          </c:val>
          <c:extLst>
            <c:ext xmlns:c16="http://schemas.microsoft.com/office/drawing/2014/chart" uri="{C3380CC4-5D6E-409C-BE32-E72D297353CC}">
              <c16:uniqueId val="{00000000-10AA-49B5-B434-DABF45600FC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714</c:v>
                </c:pt>
                <c:pt idx="1">
                  <c:v>142</c:v>
                </c:pt>
              </c:numCache>
            </c:numRef>
          </c:val>
          <c:extLst>
            <c:ext xmlns:c16="http://schemas.microsoft.com/office/drawing/2014/chart" uri="{C3380CC4-5D6E-409C-BE32-E72D297353CC}">
              <c16:uniqueId val="{00000000-9F8C-478C-8106-20BD2566493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14</c:v>
                </c:pt>
                <c:pt idx="1">
                  <c:v>0</c:v>
                </c:pt>
                <c:pt idx="2">
                  <c:v>4</c:v>
                </c:pt>
              </c:numCache>
            </c:numRef>
          </c:val>
          <c:extLst>
            <c:ext xmlns:c16="http://schemas.microsoft.com/office/drawing/2014/chart" uri="{C3380CC4-5D6E-409C-BE32-E72D297353CC}">
              <c16:uniqueId val="{00000000-F756-422B-835D-9DC38C0164B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289</c:v>
                </c:pt>
                <c:pt idx="1">
                  <c:v>0</c:v>
                </c:pt>
                <c:pt idx="2">
                  <c:v>77</c:v>
                </c:pt>
                <c:pt idx="3">
                  <c:v>0</c:v>
                </c:pt>
              </c:numCache>
            </c:numRef>
          </c:val>
          <c:extLst>
            <c:ext xmlns:c16="http://schemas.microsoft.com/office/drawing/2014/chart" uri="{C3380CC4-5D6E-409C-BE32-E72D297353CC}">
              <c16:uniqueId val="{00000000-1033-4E06-A21A-577EF3126EC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260649</c:v>
                </c:pt>
                <c:pt idx="1">
                  <c:v>260659</c:v>
                </c:pt>
                <c:pt idx="2">
                  <c:v>260671</c:v>
                </c:pt>
                <c:pt idx="3">
                  <c:v>260704</c:v>
                </c:pt>
                <c:pt idx="4">
                  <c:v>260747</c:v>
                </c:pt>
                <c:pt idx="5">
                  <c:v>260804</c:v>
                </c:pt>
                <c:pt idx="6">
                  <c:v>260882</c:v>
                </c:pt>
                <c:pt idx="7">
                  <c:v>260944</c:v>
                </c:pt>
                <c:pt idx="8">
                  <c:v>261028</c:v>
                </c:pt>
                <c:pt idx="9">
                  <c:v>261085</c:v>
                </c:pt>
                <c:pt idx="10">
                  <c:v>261132</c:v>
                </c:pt>
                <c:pt idx="11">
                  <c:v>261172</c:v>
                </c:pt>
                <c:pt idx="12">
                  <c:v>261211</c:v>
                </c:pt>
                <c:pt idx="13">
                  <c:v>261254</c:v>
                </c:pt>
                <c:pt idx="14">
                  <c:v>261291</c:v>
                </c:pt>
                <c:pt idx="15">
                  <c:v>261357</c:v>
                </c:pt>
              </c:numCache>
            </c:numRef>
          </c:val>
          <c:smooth val="0"/>
          <c:extLst>
            <c:ext xmlns:c16="http://schemas.microsoft.com/office/drawing/2014/chart" uri="{C3380CC4-5D6E-409C-BE32-E72D297353CC}">
              <c16:uniqueId val="{00000000-5A7B-417F-8E50-7EC38A3C667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84890</c:v>
                </c:pt>
                <c:pt idx="1">
                  <c:v>84888</c:v>
                </c:pt>
                <c:pt idx="2">
                  <c:v>84897</c:v>
                </c:pt>
                <c:pt idx="3">
                  <c:v>84910</c:v>
                </c:pt>
                <c:pt idx="4">
                  <c:v>84920</c:v>
                </c:pt>
                <c:pt idx="5">
                  <c:v>84932</c:v>
                </c:pt>
                <c:pt idx="6">
                  <c:v>84941</c:v>
                </c:pt>
                <c:pt idx="7">
                  <c:v>84950</c:v>
                </c:pt>
                <c:pt idx="8">
                  <c:v>84961</c:v>
                </c:pt>
                <c:pt idx="9">
                  <c:v>84970</c:v>
                </c:pt>
                <c:pt idx="10">
                  <c:v>84981</c:v>
                </c:pt>
                <c:pt idx="11">
                  <c:v>84989</c:v>
                </c:pt>
                <c:pt idx="12">
                  <c:v>85000</c:v>
                </c:pt>
                <c:pt idx="13">
                  <c:v>85006</c:v>
                </c:pt>
                <c:pt idx="14">
                  <c:v>85017</c:v>
                </c:pt>
                <c:pt idx="15">
                  <c:v>85025</c:v>
                </c:pt>
              </c:numCache>
            </c:numRef>
          </c:val>
          <c:smooth val="0"/>
          <c:extLst>
            <c:ext xmlns:c16="http://schemas.microsoft.com/office/drawing/2014/chart" uri="{C3380CC4-5D6E-409C-BE32-E72D297353CC}">
              <c16:uniqueId val="{00000001-5A7B-417F-8E50-7EC38A3C667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numCache>
            </c:numRef>
          </c:val>
          <c:smooth val="0"/>
          <c:extLst>
            <c:ext xmlns:c16="http://schemas.microsoft.com/office/drawing/2014/chart" uri="{C3380CC4-5D6E-409C-BE32-E72D297353CC}">
              <c16:uniqueId val="{00000002-5A7B-417F-8E50-7EC38A3C667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numCache>
            </c:numRef>
          </c:val>
          <c:smooth val="0"/>
          <c:extLst>
            <c:ext xmlns:c16="http://schemas.microsoft.com/office/drawing/2014/chart" uri="{C3380CC4-5D6E-409C-BE32-E72D297353CC}">
              <c16:uniqueId val="{00000003-5A7B-417F-8E50-7EC38A3C6672}"/>
            </c:ext>
          </c:extLst>
        </c:ser>
        <c:dLbls>
          <c:showLegendKey val="0"/>
          <c:showVal val="0"/>
          <c:showCatName val="0"/>
          <c:showSerName val="0"/>
          <c:showPercent val="0"/>
          <c:showBubbleSize val="0"/>
        </c:dLbls>
        <c:smooth val="0"/>
        <c:axId val="74021672"/>
        <c:axId val="74034792"/>
      </c:lineChart>
      <c:dateAx>
        <c:axId val="7402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034792"/>
        <c:crosses val="autoZero"/>
        <c:auto val="1"/>
        <c:lblOffset val="100"/>
        <c:baseTimeUnit val="days"/>
      </c:dateAx>
      <c:valAx>
        <c:axId val="7403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02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6</c:v>
                </c:pt>
                <c:pt idx="1">
                  <c:v>10</c:v>
                </c:pt>
                <c:pt idx="2">
                  <c:v>12</c:v>
                </c:pt>
                <c:pt idx="3">
                  <c:v>33</c:v>
                </c:pt>
                <c:pt idx="4">
                  <c:v>43</c:v>
                </c:pt>
                <c:pt idx="5">
                  <c:v>57</c:v>
                </c:pt>
                <c:pt idx="6">
                  <c:v>78</c:v>
                </c:pt>
                <c:pt idx="7">
                  <c:v>62</c:v>
                </c:pt>
                <c:pt idx="8">
                  <c:v>84</c:v>
                </c:pt>
                <c:pt idx="9">
                  <c:v>57</c:v>
                </c:pt>
                <c:pt idx="10">
                  <c:v>47</c:v>
                </c:pt>
                <c:pt idx="11">
                  <c:v>40</c:v>
                </c:pt>
                <c:pt idx="12">
                  <c:v>39</c:v>
                </c:pt>
                <c:pt idx="13">
                  <c:v>43</c:v>
                </c:pt>
                <c:pt idx="14">
                  <c:v>37</c:v>
                </c:pt>
                <c:pt idx="15">
                  <c:v>66</c:v>
                </c:pt>
              </c:numCache>
            </c:numRef>
          </c:val>
          <c:smooth val="0"/>
          <c:extLst>
            <c:ext xmlns:c16="http://schemas.microsoft.com/office/drawing/2014/chart" uri="{C3380CC4-5D6E-409C-BE32-E72D297353CC}">
              <c16:uniqueId val="{00000000-AF62-4321-986E-B76D86DF3A9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7</c:v>
                </c:pt>
                <c:pt idx="1">
                  <c:v>-2</c:v>
                </c:pt>
                <c:pt idx="2">
                  <c:v>9</c:v>
                </c:pt>
                <c:pt idx="3">
                  <c:v>13</c:v>
                </c:pt>
                <c:pt idx="4">
                  <c:v>10</c:v>
                </c:pt>
                <c:pt idx="5">
                  <c:v>12</c:v>
                </c:pt>
                <c:pt idx="6">
                  <c:v>9</c:v>
                </c:pt>
                <c:pt idx="7">
                  <c:v>9</c:v>
                </c:pt>
                <c:pt idx="8">
                  <c:v>11</c:v>
                </c:pt>
                <c:pt idx="9">
                  <c:v>9</c:v>
                </c:pt>
                <c:pt idx="10">
                  <c:v>11</c:v>
                </c:pt>
                <c:pt idx="11">
                  <c:v>8</c:v>
                </c:pt>
                <c:pt idx="12">
                  <c:v>11</c:v>
                </c:pt>
                <c:pt idx="13">
                  <c:v>6</c:v>
                </c:pt>
                <c:pt idx="14">
                  <c:v>11</c:v>
                </c:pt>
                <c:pt idx="15">
                  <c:v>8</c:v>
                </c:pt>
              </c:numCache>
            </c:numRef>
          </c:val>
          <c:smooth val="0"/>
          <c:extLst>
            <c:ext xmlns:c16="http://schemas.microsoft.com/office/drawing/2014/chart" uri="{C3380CC4-5D6E-409C-BE32-E72D297353CC}">
              <c16:uniqueId val="{00000001-AF62-4321-986E-B76D86DF3A94}"/>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numCache>
            </c:numRef>
          </c:val>
          <c:smooth val="0"/>
          <c:extLst>
            <c:ext xmlns:c16="http://schemas.microsoft.com/office/drawing/2014/chart" uri="{C3380CC4-5D6E-409C-BE32-E72D297353CC}">
              <c16:uniqueId val="{00000002-AF62-4321-986E-B76D86DF3A94}"/>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numCache>
            </c:numRef>
          </c:val>
          <c:smooth val="0"/>
          <c:extLst>
            <c:ext xmlns:c16="http://schemas.microsoft.com/office/drawing/2014/chart" uri="{C3380CC4-5D6E-409C-BE32-E72D297353CC}">
              <c16:uniqueId val="{00000003-AF62-4321-986E-B76D86DF3A94}"/>
            </c:ext>
          </c:extLst>
        </c:ser>
        <c:dLbls>
          <c:showLegendKey val="0"/>
          <c:showVal val="0"/>
          <c:showCatName val="0"/>
          <c:showSerName val="0"/>
          <c:showPercent val="0"/>
          <c:showBubbleSize val="0"/>
        </c:dLbls>
        <c:smooth val="0"/>
        <c:axId val="74031512"/>
        <c:axId val="74031840"/>
      </c:lineChart>
      <c:dateAx>
        <c:axId val="7403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031840"/>
        <c:crosses val="autoZero"/>
        <c:auto val="1"/>
        <c:lblOffset val="100"/>
        <c:baseTimeUnit val="days"/>
      </c:dateAx>
      <c:valAx>
        <c:axId val="7403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03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c:v>
                </c:pt>
                <c:pt idx="1">
                  <c:v>53</c:v>
                </c:pt>
                <c:pt idx="2">
                  <c:v>35</c:v>
                </c:pt>
                <c:pt idx="3">
                  <c:v>40</c:v>
                </c:pt>
                <c:pt idx="4">
                  <c:v>42</c:v>
                </c:pt>
                <c:pt idx="5">
                  <c:v>48</c:v>
                </c:pt>
                <c:pt idx="6">
                  <c:v>61</c:v>
                </c:pt>
              </c:numCache>
            </c:numRef>
          </c:val>
          <c:extLst>
            <c:ext xmlns:c16="http://schemas.microsoft.com/office/drawing/2014/chart" uri="{C3380CC4-5D6E-409C-BE32-E72D297353CC}">
              <c16:uniqueId val="{00000000-A5D7-41F3-BBF6-EC90AE0B7D70}"/>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6</c:v>
                </c:pt>
                <c:pt idx="2">
                  <c:v>9</c:v>
                </c:pt>
                <c:pt idx="3">
                  <c:v>12</c:v>
                </c:pt>
                <c:pt idx="4">
                  <c:v>9</c:v>
                </c:pt>
                <c:pt idx="5">
                  <c:v>12</c:v>
                </c:pt>
                <c:pt idx="6">
                  <c:v>8</c:v>
                </c:pt>
              </c:numCache>
            </c:numRef>
          </c:val>
          <c:extLst>
            <c:ext xmlns:c16="http://schemas.microsoft.com/office/drawing/2014/chart" uri="{C3380CC4-5D6E-409C-BE32-E72D297353CC}">
              <c16:uniqueId val="{00000001-A5D7-41F3-BBF6-EC90AE0B7D70}"/>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A5D7-41F3-BBF6-EC90AE0B7D70}"/>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A5D7-41F3-BBF6-EC90AE0B7D70}"/>
            </c:ext>
          </c:extLst>
        </c:ser>
        <c:dLbls>
          <c:showLegendKey val="0"/>
          <c:showVal val="0"/>
          <c:showCatName val="0"/>
          <c:showSerName val="0"/>
          <c:showPercent val="0"/>
          <c:showBubbleSize val="0"/>
        </c:dLbls>
        <c:gapWidth val="219"/>
        <c:overlap val="-27"/>
        <c:axId val="325473688"/>
        <c:axId val="325475328"/>
      </c:barChart>
      <c:catAx>
        <c:axId val="32547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75328"/>
        <c:crosses val="autoZero"/>
        <c:auto val="1"/>
        <c:lblAlgn val="ctr"/>
        <c:lblOffset val="100"/>
        <c:noMultiLvlLbl val="0"/>
      </c:catAx>
      <c:valAx>
        <c:axId val="32547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7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2.3019992863802202E-3</c:v>
                </c:pt>
                <c:pt idx="1">
                  <c:v>3.8365771593215402E-3</c:v>
                </c:pt>
                <c:pt idx="2">
                  <c:v>4.6037159660706102E-3</c:v>
                </c:pt>
                <c:pt idx="3">
                  <c:v>1.26596360930061E-2</c:v>
                </c:pt>
                <c:pt idx="4">
                  <c:v>1.6493801399288101E-2</c:v>
                </c:pt>
                <c:pt idx="5">
                  <c:v>2.1860270683843001E-2</c:v>
                </c:pt>
                <c:pt idx="6">
                  <c:v>2.9907516755878001E-2</c:v>
                </c:pt>
                <c:pt idx="7">
                  <c:v>2.37655338428868E-2</c:v>
                </c:pt>
                <c:pt idx="8">
                  <c:v>3.2190814887485403E-2</c:v>
                </c:pt>
                <c:pt idx="9">
                  <c:v>2.1836737821229898E-2</c:v>
                </c:pt>
                <c:pt idx="10">
                  <c:v>1.8001800180017999E-2</c:v>
                </c:pt>
                <c:pt idx="11">
                  <c:v>1.531792350229E-2</c:v>
                </c:pt>
                <c:pt idx="12">
                  <c:v>1.4932688037002401E-2</c:v>
                </c:pt>
                <c:pt idx="13">
                  <c:v>1.6461787597000101E-2</c:v>
                </c:pt>
                <c:pt idx="14">
                  <c:v>1.41624625843049E-2</c:v>
                </c:pt>
                <c:pt idx="15">
                  <c:v>2.5259193772460602E-2</c:v>
                </c:pt>
              </c:numCache>
            </c:numRef>
          </c:val>
          <c:smooth val="0"/>
          <c:extLst>
            <c:ext xmlns:c16="http://schemas.microsoft.com/office/drawing/2014/chart" uri="{C3380CC4-5D6E-409C-BE32-E72D297353CC}">
              <c16:uniqueId val="{00000000-9DA8-4778-98CA-A6F3B66CBD4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8.2466453824676308E-3</c:v>
                </c:pt>
                <c:pt idx="1">
                  <c:v>-2.35599010484156E-3</c:v>
                </c:pt>
                <c:pt idx="2">
                  <c:v>1.0602205258693801E-2</c:v>
                </c:pt>
                <c:pt idx="3">
                  <c:v>1.53126730037575E-2</c:v>
                </c:pt>
                <c:pt idx="4">
                  <c:v>1.17771758332352E-2</c:v>
                </c:pt>
                <c:pt idx="5">
                  <c:v>1.41309467734338E-2</c:v>
                </c:pt>
                <c:pt idx="6">
                  <c:v>1.0596712664249001E-2</c:v>
                </c:pt>
                <c:pt idx="7">
                  <c:v>1.05955898800344E-2</c:v>
                </c:pt>
                <c:pt idx="8">
                  <c:v>1.2948793407887E-2</c:v>
                </c:pt>
                <c:pt idx="9">
                  <c:v>1.0593095655653801E-2</c:v>
                </c:pt>
                <c:pt idx="10">
                  <c:v>1.29457455572555E-2</c:v>
                </c:pt>
                <c:pt idx="11">
                  <c:v>9.4138689824784395E-3</c:v>
                </c:pt>
                <c:pt idx="12">
                  <c:v>1.29428514278318E-2</c:v>
                </c:pt>
                <c:pt idx="13">
                  <c:v>7.0588235294117598E-3</c:v>
                </c:pt>
                <c:pt idx="14">
                  <c:v>1.2940263040256E-2</c:v>
                </c:pt>
                <c:pt idx="15">
                  <c:v>9.4098827293364797E-3</c:v>
                </c:pt>
              </c:numCache>
            </c:numRef>
          </c:val>
          <c:smooth val="0"/>
          <c:extLst>
            <c:ext xmlns:c16="http://schemas.microsoft.com/office/drawing/2014/chart" uri="{C3380CC4-5D6E-409C-BE32-E72D297353CC}">
              <c16:uniqueId val="{00000001-9DA8-4778-98CA-A6F3B66CBD4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numCache>
            </c:numRef>
          </c:val>
          <c:smooth val="0"/>
          <c:extLst>
            <c:ext xmlns:c16="http://schemas.microsoft.com/office/drawing/2014/chart" uri="{C3380CC4-5D6E-409C-BE32-E72D297353CC}">
              <c16:uniqueId val="{00000002-9DA8-4778-98CA-A6F3B66CBD4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numCache>
            </c:numRef>
          </c:val>
          <c:smooth val="0"/>
          <c:extLst>
            <c:ext xmlns:c16="http://schemas.microsoft.com/office/drawing/2014/chart" uri="{C3380CC4-5D6E-409C-BE32-E72D297353CC}">
              <c16:uniqueId val="{00000003-9DA8-4778-98CA-A6F3B66CBD47}"/>
            </c:ext>
          </c:extLst>
        </c:ser>
        <c:dLbls>
          <c:showLegendKey val="0"/>
          <c:showVal val="0"/>
          <c:showCatName val="0"/>
          <c:showSerName val="0"/>
          <c:showPercent val="0"/>
          <c:showBubbleSize val="0"/>
        </c:dLbls>
        <c:smooth val="0"/>
        <c:axId val="325468440"/>
        <c:axId val="325469424"/>
      </c:lineChart>
      <c:dateAx>
        <c:axId val="32546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69424"/>
        <c:crosses val="autoZero"/>
        <c:auto val="1"/>
        <c:lblOffset val="100"/>
        <c:baseTimeUnit val="days"/>
      </c:dateAx>
      <c:valAx>
        <c:axId val="32546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6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1</c:v>
                </c:pt>
                <c:pt idx="2">
                  <c:v>0</c:v>
                </c:pt>
                <c:pt idx="3">
                  <c:v>1</c:v>
                </c:pt>
                <c:pt idx="4">
                  <c:v>2</c:v>
                </c:pt>
                <c:pt idx="5">
                  <c:v>1</c:v>
                </c:pt>
                <c:pt idx="6">
                  <c:v>0</c:v>
                </c:pt>
                <c:pt idx="7">
                  <c:v>0</c:v>
                </c:pt>
                <c:pt idx="8">
                  <c:v>1</c:v>
                </c:pt>
                <c:pt idx="9">
                  <c:v>1</c:v>
                </c:pt>
                <c:pt idx="10">
                  <c:v>1</c:v>
                </c:pt>
                <c:pt idx="11">
                  <c:v>3</c:v>
                </c:pt>
                <c:pt idx="12">
                  <c:v>0</c:v>
                </c:pt>
                <c:pt idx="13">
                  <c:v>1</c:v>
                </c:pt>
                <c:pt idx="14">
                  <c:v>1</c:v>
                </c:pt>
                <c:pt idx="15">
                  <c:v>1</c:v>
                </c:pt>
              </c:numCache>
            </c:numRef>
          </c:val>
          <c:smooth val="0"/>
          <c:extLst>
            <c:ext xmlns:c16="http://schemas.microsoft.com/office/drawing/2014/chart" uri="{C3380CC4-5D6E-409C-BE32-E72D297353CC}">
              <c16:uniqueId val="{00000000-0C7C-4957-AC61-699A9B158C0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0C7C-4957-AC61-699A9B158C0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0C7C-4957-AC61-699A9B158C0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0</c:v>
                </c:pt>
                <c:pt idx="2">
                  <c:v>1</c:v>
                </c:pt>
                <c:pt idx="3">
                  <c:v>0</c:v>
                </c:pt>
                <c:pt idx="4">
                  <c:v>1</c:v>
                </c:pt>
                <c:pt idx="5">
                  <c:v>0</c:v>
                </c:pt>
                <c:pt idx="6">
                  <c:v>0</c:v>
                </c:pt>
                <c:pt idx="7">
                  <c:v>1</c:v>
                </c:pt>
                <c:pt idx="8">
                  <c:v>0</c:v>
                </c:pt>
                <c:pt idx="9">
                  <c:v>0</c:v>
                </c:pt>
                <c:pt idx="10">
                  <c:v>0</c:v>
                </c:pt>
                <c:pt idx="11">
                  <c:v>1</c:v>
                </c:pt>
                <c:pt idx="12">
                  <c:v>0</c:v>
                </c:pt>
                <c:pt idx="13">
                  <c:v>0</c:v>
                </c:pt>
                <c:pt idx="14">
                  <c:v>0</c:v>
                </c:pt>
                <c:pt idx="15">
                  <c:v>0</c:v>
                </c:pt>
              </c:numCache>
            </c:numRef>
          </c:val>
          <c:smooth val="0"/>
          <c:extLst>
            <c:ext xmlns:c16="http://schemas.microsoft.com/office/drawing/2014/chart" uri="{C3380CC4-5D6E-409C-BE32-E72D297353CC}">
              <c16:uniqueId val="{00000003-0C7C-4957-AC61-699A9B158C0D}"/>
            </c:ext>
          </c:extLst>
        </c:ser>
        <c:dLbls>
          <c:showLegendKey val="0"/>
          <c:showVal val="0"/>
          <c:showCatName val="0"/>
          <c:showSerName val="0"/>
          <c:showPercent val="0"/>
          <c:showBubbleSize val="0"/>
        </c:dLbls>
        <c:smooth val="0"/>
        <c:axId val="73962192"/>
        <c:axId val="73962848"/>
      </c:lineChart>
      <c:dateAx>
        <c:axId val="7396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62848"/>
        <c:crosses val="autoZero"/>
        <c:auto val="1"/>
        <c:lblOffset val="100"/>
        <c:baseTimeUnit val="days"/>
      </c:dateAx>
      <c:valAx>
        <c:axId val="7396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6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5</c:v>
                </c:pt>
                <c:pt idx="16">
                  <c:v>2</c:v>
                </c:pt>
                <c:pt idx="17">
                  <c:v>3</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0ED3-4E87-B6B6-04E1C5BD412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ED3-4E87-B6B6-04E1C5BD412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ED3-4E87-B6B6-04E1C5BD412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ED3-4E87-B6B6-04E1C5BD4123}"/>
            </c:ext>
          </c:extLst>
        </c:ser>
        <c:dLbls>
          <c:showLegendKey val="0"/>
          <c:showVal val="0"/>
          <c:showCatName val="0"/>
          <c:showSerName val="0"/>
          <c:showPercent val="0"/>
          <c:showBubbleSize val="0"/>
        </c:dLbls>
        <c:smooth val="0"/>
        <c:axId val="73958912"/>
        <c:axId val="73963176"/>
      </c:lineChart>
      <c:catAx>
        <c:axId val="7395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63176"/>
        <c:crosses val="autoZero"/>
        <c:auto val="1"/>
        <c:lblAlgn val="ctr"/>
        <c:lblOffset val="100"/>
        <c:noMultiLvlLbl val="0"/>
      </c:catAx>
      <c:valAx>
        <c:axId val="7396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5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c:v>
                </c:pt>
                <c:pt idx="3">
                  <c:v>2</c:v>
                </c:pt>
                <c:pt idx="4">
                  <c:v>5</c:v>
                </c:pt>
                <c:pt idx="5">
                  <c:v>1</c:v>
                </c:pt>
                <c:pt idx="6">
                  <c:v>1</c:v>
                </c:pt>
              </c:numCache>
            </c:numRef>
          </c:val>
          <c:extLst>
            <c:ext xmlns:c16="http://schemas.microsoft.com/office/drawing/2014/chart" uri="{C3380CC4-5D6E-409C-BE32-E72D297353CC}">
              <c16:uniqueId val="{00000000-8064-4A7C-AE1F-3C5E533C6AD1}"/>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8064-4A7C-AE1F-3C5E533C6AD1}"/>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8064-4A7C-AE1F-3C5E533C6AD1}"/>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0</c:v>
                </c:pt>
                <c:pt idx="4">
                  <c:v>2</c:v>
                </c:pt>
                <c:pt idx="5">
                  <c:v>0</c:v>
                </c:pt>
                <c:pt idx="6">
                  <c:v>0</c:v>
                </c:pt>
              </c:numCache>
            </c:numRef>
          </c:val>
          <c:extLst>
            <c:ext xmlns:c16="http://schemas.microsoft.com/office/drawing/2014/chart" uri="{C3380CC4-5D6E-409C-BE32-E72D297353CC}">
              <c16:uniqueId val="{00000003-8064-4A7C-AE1F-3C5E533C6AD1}"/>
            </c:ext>
          </c:extLst>
        </c:ser>
        <c:dLbls>
          <c:showLegendKey val="0"/>
          <c:showVal val="0"/>
          <c:showCatName val="0"/>
          <c:showSerName val="0"/>
          <c:showPercent val="0"/>
          <c:showBubbleSize val="0"/>
        </c:dLbls>
        <c:gapWidth val="219"/>
        <c:overlap val="-27"/>
        <c:axId val="73965472"/>
        <c:axId val="73965800"/>
      </c:barChart>
      <c:catAx>
        <c:axId val="73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65800"/>
        <c:crosses val="autoZero"/>
        <c:auto val="1"/>
        <c:lblAlgn val="ctr"/>
        <c:lblOffset val="100"/>
        <c:noMultiLvlLbl val="0"/>
      </c:catAx>
      <c:valAx>
        <c:axId val="7396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6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c:v>
                </c:pt>
                <c:pt idx="1">
                  <c:v>0</c:v>
                </c:pt>
                <c:pt idx="2">
                  <c:v>0</c:v>
                </c:pt>
                <c:pt idx="3">
                  <c:v>1</c:v>
                </c:pt>
              </c:numCache>
            </c:numRef>
          </c:val>
          <c:extLst>
            <c:ext xmlns:c16="http://schemas.microsoft.com/office/drawing/2014/chart" uri="{C3380CC4-5D6E-409C-BE32-E72D297353CC}">
              <c16:uniqueId val="{00000000-72B9-48BC-ACDF-E9A86CBD4BE6}"/>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6</c:v>
                </c:pt>
                <c:pt idx="1">
                  <c:v>0</c:v>
                </c:pt>
                <c:pt idx="2">
                  <c:v>0</c:v>
                </c:pt>
                <c:pt idx="3">
                  <c:v>3</c:v>
                </c:pt>
              </c:numCache>
            </c:numRef>
          </c:val>
          <c:extLst>
            <c:ext xmlns:c16="http://schemas.microsoft.com/office/drawing/2014/chart" uri="{C3380CC4-5D6E-409C-BE32-E72D297353CC}">
              <c16:uniqueId val="{00000001-72B9-48BC-ACDF-E9A86CBD4BE6}"/>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5</c:v>
                </c:pt>
                <c:pt idx="1">
                  <c:v>0</c:v>
                </c:pt>
                <c:pt idx="2">
                  <c:v>0</c:v>
                </c:pt>
                <c:pt idx="3">
                  <c:v>0</c:v>
                </c:pt>
              </c:numCache>
            </c:numRef>
          </c:val>
          <c:extLst>
            <c:ext xmlns:c16="http://schemas.microsoft.com/office/drawing/2014/chart" uri="{C3380CC4-5D6E-409C-BE32-E72D297353CC}">
              <c16:uniqueId val="{00000002-72B9-48BC-ACDF-E9A86CBD4BE6}"/>
            </c:ext>
          </c:extLst>
        </c:ser>
        <c:dLbls>
          <c:showLegendKey val="0"/>
          <c:showVal val="0"/>
          <c:showCatName val="0"/>
          <c:showSerName val="0"/>
          <c:showPercent val="0"/>
          <c:showBubbleSize val="0"/>
        </c:dLbls>
        <c:gapWidth val="150"/>
        <c:overlap val="100"/>
        <c:axId val="427155856"/>
        <c:axId val="427156184"/>
      </c:barChart>
      <c:catAx>
        <c:axId val="42715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56184"/>
        <c:crosses val="autoZero"/>
        <c:auto val="1"/>
        <c:lblAlgn val="ctr"/>
        <c:lblOffset val="100"/>
        <c:noMultiLvlLbl val="0"/>
      </c:catAx>
      <c:valAx>
        <c:axId val="427156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5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199</c:v>
                </c:pt>
                <c:pt idx="1">
                  <c:v>0</c:v>
                </c:pt>
                <c:pt idx="3">
                  <c:v>47</c:v>
                </c:pt>
              </c:numCache>
            </c:numRef>
          </c:val>
          <c:extLst>
            <c:ext xmlns:c16="http://schemas.microsoft.com/office/drawing/2014/chart" uri="{C3380CC4-5D6E-409C-BE32-E72D297353CC}">
              <c16:uniqueId val="{00000000-30E7-42CD-9ED4-F835D62A1C23}"/>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15</c:v>
                </c:pt>
                <c:pt idx="1">
                  <c:v>0</c:v>
                </c:pt>
                <c:pt idx="3">
                  <c:v>4</c:v>
                </c:pt>
              </c:numCache>
            </c:numRef>
          </c:val>
          <c:extLst>
            <c:ext xmlns:c16="http://schemas.microsoft.com/office/drawing/2014/chart" uri="{C3380CC4-5D6E-409C-BE32-E72D297353CC}">
              <c16:uniqueId val="{00000001-30E7-42CD-9ED4-F835D62A1C23}"/>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1</c:v>
                </c:pt>
                <c:pt idx="1">
                  <c:v>0</c:v>
                </c:pt>
                <c:pt idx="3">
                  <c:v>0</c:v>
                </c:pt>
              </c:numCache>
            </c:numRef>
          </c:val>
          <c:extLst>
            <c:ext xmlns:c16="http://schemas.microsoft.com/office/drawing/2014/chart" uri="{C3380CC4-5D6E-409C-BE32-E72D297353CC}">
              <c16:uniqueId val="{00000002-30E7-42CD-9ED4-F835D62A1C23}"/>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0</c:v>
                </c:pt>
                <c:pt idx="1">
                  <c:v>0</c:v>
                </c:pt>
                <c:pt idx="3">
                  <c:v>0</c:v>
                </c:pt>
              </c:numCache>
            </c:numRef>
          </c:val>
          <c:extLst>
            <c:ext xmlns:c16="http://schemas.microsoft.com/office/drawing/2014/chart" uri="{C3380CC4-5D6E-409C-BE32-E72D297353CC}">
              <c16:uniqueId val="{00000003-30E7-42CD-9ED4-F835D62A1C23}"/>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3">
                  <c:v>0</c:v>
                </c:pt>
              </c:numCache>
            </c:numRef>
          </c:val>
          <c:extLst>
            <c:ext xmlns:c16="http://schemas.microsoft.com/office/drawing/2014/chart" uri="{C3380CC4-5D6E-409C-BE32-E72D297353CC}">
              <c16:uniqueId val="{00000004-30E7-42CD-9ED4-F835D62A1C23}"/>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0</c:v>
                </c:pt>
                <c:pt idx="3">
                  <c:v>0</c:v>
                </c:pt>
              </c:numCache>
            </c:numRef>
          </c:val>
          <c:extLst>
            <c:ext xmlns:c16="http://schemas.microsoft.com/office/drawing/2014/chart" uri="{C3380CC4-5D6E-409C-BE32-E72D297353CC}">
              <c16:uniqueId val="{00000005-30E7-42CD-9ED4-F835D62A1C2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53</c:v>
                </c:pt>
                <c:pt idx="1">
                  <c:v>0</c:v>
                </c:pt>
                <c:pt idx="3">
                  <c:v>6</c:v>
                </c:pt>
              </c:numCache>
            </c:numRef>
          </c:val>
          <c:extLst>
            <c:ext xmlns:c16="http://schemas.microsoft.com/office/drawing/2014/chart" uri="{C3380CC4-5D6E-409C-BE32-E72D297353CC}">
              <c16:uniqueId val="{00000006-30E7-42CD-9ED4-F835D62A1C2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21</c:v>
                </c:pt>
                <c:pt idx="1">
                  <c:v>0</c:v>
                </c:pt>
                <c:pt idx="3">
                  <c:v>20</c:v>
                </c:pt>
              </c:numCache>
            </c:numRef>
          </c:val>
          <c:extLst>
            <c:ext xmlns:c16="http://schemas.microsoft.com/office/drawing/2014/chart" uri="{C3380CC4-5D6E-409C-BE32-E72D297353CC}">
              <c16:uniqueId val="{00000007-30E7-42CD-9ED4-F835D62A1C23}"/>
            </c:ext>
          </c:extLst>
        </c:ser>
        <c:dLbls>
          <c:showLegendKey val="0"/>
          <c:showVal val="0"/>
          <c:showCatName val="0"/>
          <c:showSerName val="0"/>
          <c:showPercent val="0"/>
          <c:showBubbleSize val="0"/>
        </c:dLbls>
        <c:gapWidth val="150"/>
        <c:overlap val="100"/>
        <c:axId val="427176848"/>
        <c:axId val="427177176"/>
      </c:barChart>
      <c:catAx>
        <c:axId val="42717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77176"/>
        <c:crosses val="autoZero"/>
        <c:auto val="1"/>
        <c:lblAlgn val="ctr"/>
        <c:lblOffset val="100"/>
        <c:noMultiLvlLbl val="0"/>
      </c:catAx>
      <c:valAx>
        <c:axId val="427177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7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2.6855524948782702E-3</c:v>
                </c:pt>
                <c:pt idx="2">
                  <c:v>0</c:v>
                </c:pt>
                <c:pt idx="3">
                  <c:v>4.6032214878378996E-3</c:v>
                </c:pt>
                <c:pt idx="4">
                  <c:v>7.2873717518458104E-3</c:v>
                </c:pt>
                <c:pt idx="5">
                  <c:v>6.5190298149745904E-3</c:v>
                </c:pt>
                <c:pt idx="6">
                  <c:v>0</c:v>
                </c:pt>
                <c:pt idx="7">
                  <c:v>0</c:v>
                </c:pt>
                <c:pt idx="8">
                  <c:v>4.2147854674197101E-3</c:v>
                </c:pt>
                <c:pt idx="9">
                  <c:v>3.60075999019367E-2</c:v>
                </c:pt>
                <c:pt idx="10">
                  <c:v>4.2128161527030996E-3</c:v>
                </c:pt>
                <c:pt idx="11">
                  <c:v>7.9136543724216794E-3</c:v>
                </c:pt>
                <c:pt idx="12">
                  <c:v>0</c:v>
                </c:pt>
                <c:pt idx="13">
                  <c:v>6.1248239113125503E-3</c:v>
                </c:pt>
                <c:pt idx="14">
                  <c:v>4.2101717750084198E-3</c:v>
                </c:pt>
                <c:pt idx="15">
                  <c:v>3.8266672789334299E-3</c:v>
                </c:pt>
              </c:numCache>
            </c:numRef>
          </c:val>
          <c:smooth val="0"/>
          <c:extLst>
            <c:ext xmlns:c16="http://schemas.microsoft.com/office/drawing/2014/chart" uri="{C3380CC4-5D6E-409C-BE32-E72D297353CC}">
              <c16:uniqueId val="{00000000-CF0D-4C6E-A0CF-3BFF16DBC98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CF0D-4C6E-A0CF-3BFF16DBC98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CF0D-4C6E-A0CF-3BFF16DBC98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3-CF0D-4C6E-A0CF-3BFF16DBC987}"/>
            </c:ext>
          </c:extLst>
        </c:ser>
        <c:dLbls>
          <c:showLegendKey val="0"/>
          <c:showVal val="0"/>
          <c:showCatName val="0"/>
          <c:showSerName val="0"/>
          <c:showPercent val="0"/>
          <c:showBubbleSize val="0"/>
        </c:dLbls>
        <c:smooth val="0"/>
        <c:axId val="74033808"/>
        <c:axId val="74033152"/>
      </c:lineChart>
      <c:dateAx>
        <c:axId val="7403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033152"/>
        <c:crosses val="autoZero"/>
        <c:auto val="1"/>
        <c:lblOffset val="100"/>
        <c:baseTimeUnit val="days"/>
      </c:dateAx>
      <c:valAx>
        <c:axId val="7403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03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4.2145109443186496E-3</c:v>
                </c:pt>
                <c:pt idx="1">
                  <c:v>3.57594868002794E-3</c:v>
                </c:pt>
                <c:pt idx="2">
                  <c:v>3.6014911705995703E-2</c:v>
                </c:pt>
                <c:pt idx="3">
                  <c:v>4.4060796236058599E-3</c:v>
                </c:pt>
                <c:pt idx="4">
                  <c:v>7.6627471714884503E-3</c:v>
                </c:pt>
                <c:pt idx="5">
                  <c:v>6.5133350957651799E-3</c:v>
                </c:pt>
                <c:pt idx="6">
                  <c:v>6.1301977371907602E-3</c:v>
                </c:pt>
              </c:numCache>
            </c:numRef>
          </c:val>
          <c:extLst>
            <c:ext xmlns:c16="http://schemas.microsoft.com/office/drawing/2014/chart" uri="{C3380CC4-5D6E-409C-BE32-E72D297353CC}">
              <c16:uniqueId val="{00000000-E578-4BA3-8B9F-FABA66327213}"/>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E578-4BA3-8B9F-FABA66327213}"/>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E578-4BA3-8B9F-FABA66327213}"/>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E578-4BA3-8B9F-FABA66327213}"/>
            </c:ext>
          </c:extLst>
        </c:ser>
        <c:dLbls>
          <c:showLegendKey val="0"/>
          <c:showVal val="0"/>
          <c:showCatName val="0"/>
          <c:showSerName val="0"/>
          <c:showPercent val="0"/>
          <c:showBubbleSize val="0"/>
        </c:dLbls>
        <c:gapWidth val="219"/>
        <c:overlap val="-27"/>
        <c:axId val="434109568"/>
        <c:axId val="434111864"/>
      </c:barChart>
      <c:catAx>
        <c:axId val="43410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11864"/>
        <c:crosses val="autoZero"/>
        <c:auto val="1"/>
        <c:lblAlgn val="ctr"/>
        <c:lblOffset val="100"/>
        <c:noMultiLvlLbl val="0"/>
      </c:catAx>
      <c:valAx>
        <c:axId val="43411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0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1.5325494342976901E-3</c:v>
                </c:pt>
                <c:pt idx="13">
                  <c:v>6.5133350957651799E-3</c:v>
                </c:pt>
                <c:pt idx="14">
                  <c:v>4.5976483028930702E-3</c:v>
                </c:pt>
                <c:pt idx="15">
                  <c:v>5.1340406048972602E-3</c:v>
                </c:pt>
                <c:pt idx="16">
                  <c:v>8.6205905679245104E-3</c:v>
                </c:pt>
                <c:pt idx="17">
                  <c:v>1.5453206795834999E-2</c:v>
                </c:pt>
                <c:pt idx="18">
                  <c:v>0</c:v>
                </c:pt>
                <c:pt idx="19">
                  <c:v>8.8121592472117198E-3</c:v>
                </c:pt>
                <c:pt idx="20">
                  <c:v>0</c:v>
                </c:pt>
                <c:pt idx="21">
                  <c:v>0</c:v>
                </c:pt>
                <c:pt idx="22">
                  <c:v>0</c:v>
                </c:pt>
                <c:pt idx="23">
                  <c:v>0</c:v>
                </c:pt>
              </c:numCache>
            </c:numRef>
          </c:val>
          <c:smooth val="0"/>
          <c:extLst>
            <c:ext xmlns:c16="http://schemas.microsoft.com/office/drawing/2014/chart" uri="{C3380CC4-5D6E-409C-BE32-E72D297353CC}">
              <c16:uniqueId val="{00000000-77BF-4C83-9724-498CA22D59C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7BF-4C83-9724-498CA22D59C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7BF-4C83-9724-498CA22D59C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77BF-4C83-9724-498CA22D59CA}"/>
            </c:ext>
          </c:extLst>
        </c:ser>
        <c:dLbls>
          <c:showLegendKey val="0"/>
          <c:showVal val="0"/>
          <c:showCatName val="0"/>
          <c:showSerName val="0"/>
          <c:showPercent val="0"/>
          <c:showBubbleSize val="0"/>
        </c:dLbls>
        <c:smooth val="0"/>
        <c:axId val="434108256"/>
        <c:axId val="434117112"/>
      </c:lineChart>
      <c:catAx>
        <c:axId val="43410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17112"/>
        <c:crosses val="autoZero"/>
        <c:auto val="1"/>
        <c:lblAlgn val="ctr"/>
        <c:lblOffset val="100"/>
        <c:noMultiLvlLbl val="0"/>
      </c:catAx>
      <c:valAx>
        <c:axId val="43411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0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7.2849366633377498E-3</c:v>
                </c:pt>
                <c:pt idx="1">
                  <c:v>1.04674193755705E-2</c:v>
                </c:pt>
                <c:pt idx="2">
                  <c:v>5.2101108737609998E-3</c:v>
                </c:pt>
              </c:numCache>
            </c:numRef>
          </c:val>
          <c:extLst>
            <c:ext xmlns:c16="http://schemas.microsoft.com/office/drawing/2014/chart" uri="{C3380CC4-5D6E-409C-BE32-E72D297353CC}">
              <c16:uniqueId val="{00000000-495D-4E12-B92F-08FD8DE62C3B}"/>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495D-4E12-B92F-08FD8DE62C3B}"/>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95D-4E12-B92F-08FD8DE62C3B}"/>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2">
                  <c:v>0</c:v>
                </c:pt>
              </c:numCache>
            </c:numRef>
          </c:val>
          <c:extLst>
            <c:ext xmlns:c16="http://schemas.microsoft.com/office/drawing/2014/chart" uri="{C3380CC4-5D6E-409C-BE32-E72D297353CC}">
              <c16:uniqueId val="{00000003-495D-4E12-B92F-08FD8DE62C3B}"/>
            </c:ext>
          </c:extLst>
        </c:ser>
        <c:dLbls>
          <c:showLegendKey val="0"/>
          <c:showVal val="0"/>
          <c:showCatName val="0"/>
          <c:showSerName val="0"/>
          <c:showPercent val="0"/>
          <c:showBubbleSize val="0"/>
        </c:dLbls>
        <c:gapWidth val="219"/>
        <c:overlap val="-27"/>
        <c:axId val="434118096"/>
        <c:axId val="434117768"/>
      </c:barChart>
      <c:catAx>
        <c:axId val="43411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17768"/>
        <c:crosses val="autoZero"/>
        <c:auto val="1"/>
        <c:lblAlgn val="ctr"/>
        <c:lblOffset val="100"/>
        <c:noMultiLvlLbl val="0"/>
      </c:catAx>
      <c:valAx>
        <c:axId val="43411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1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E250-403D-B40F-A5F65EDAD72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1</c:v>
                </c:pt>
                <c:pt idx="2">
                  <c:v>0</c:v>
                </c:pt>
                <c:pt idx="3">
                  <c:v>1</c:v>
                </c:pt>
                <c:pt idx="4">
                  <c:v>0</c:v>
                </c:pt>
                <c:pt idx="5">
                  <c:v>1</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E250-403D-B40F-A5F65EDAD72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E250-403D-B40F-A5F65EDAD72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3-E250-403D-B40F-A5F65EDAD727}"/>
            </c:ext>
          </c:extLst>
        </c:ser>
        <c:dLbls>
          <c:showLegendKey val="0"/>
          <c:showVal val="0"/>
          <c:showCatName val="0"/>
          <c:showSerName val="0"/>
          <c:showPercent val="0"/>
          <c:showBubbleSize val="0"/>
        </c:dLbls>
        <c:smooth val="0"/>
        <c:axId val="526591400"/>
        <c:axId val="526589760"/>
      </c:lineChart>
      <c:dateAx>
        <c:axId val="52659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589760"/>
        <c:crosses val="autoZero"/>
        <c:auto val="1"/>
        <c:lblOffset val="100"/>
        <c:baseTimeUnit val="days"/>
      </c:dateAx>
      <c:valAx>
        <c:axId val="52658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5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2FBD-05D2-4F08-A688-421AA042E8C9}"/>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C257FFE-FDA5-4AFB-8898-95E4DD776D2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29410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97C4-42B5-41E4-9BCA-CB9DA3626065}"/>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DEDF95C4-B158-473C-9671-FA8A32CCFD39}"/>
              </a:ext>
            </a:extLst>
          </p:cNvPr>
          <p:cNvGraphicFramePr>
            <a:graphicFrameLocks noGrp="1"/>
          </p:cNvGraphicFramePr>
          <p:nvPr>
            <p:ph type="tbl" sz="quarter" idx="13"/>
            <p:extLst>
              <p:ext uri="{D42A27DB-BD31-4B8C-83A1-F6EECF244321}">
                <p14:modId xmlns:p14="http://schemas.microsoft.com/office/powerpoint/2010/main" val="78749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59140045"/>
                    </a:ext>
                  </a:extLst>
                </a:gridCol>
                <a:gridCol w="740664">
                  <a:extLst>
                    <a:ext uri="{9D8B030D-6E8A-4147-A177-3AD203B41FA5}">
                      <a16:colId xmlns:a16="http://schemas.microsoft.com/office/drawing/2014/main" val="948239241"/>
                    </a:ext>
                  </a:extLst>
                </a:gridCol>
                <a:gridCol w="740664">
                  <a:extLst>
                    <a:ext uri="{9D8B030D-6E8A-4147-A177-3AD203B41FA5}">
                      <a16:colId xmlns:a16="http://schemas.microsoft.com/office/drawing/2014/main" val="1385931348"/>
                    </a:ext>
                  </a:extLst>
                </a:gridCol>
                <a:gridCol w="740664">
                  <a:extLst>
                    <a:ext uri="{9D8B030D-6E8A-4147-A177-3AD203B41FA5}">
                      <a16:colId xmlns:a16="http://schemas.microsoft.com/office/drawing/2014/main" val="1136357560"/>
                    </a:ext>
                  </a:extLst>
                </a:gridCol>
                <a:gridCol w="740664">
                  <a:extLst>
                    <a:ext uri="{9D8B030D-6E8A-4147-A177-3AD203B41FA5}">
                      <a16:colId xmlns:a16="http://schemas.microsoft.com/office/drawing/2014/main" val="2541530974"/>
                    </a:ext>
                  </a:extLst>
                </a:gridCol>
                <a:gridCol w="740664">
                  <a:extLst>
                    <a:ext uri="{9D8B030D-6E8A-4147-A177-3AD203B41FA5}">
                      <a16:colId xmlns:a16="http://schemas.microsoft.com/office/drawing/2014/main" val="1617301868"/>
                    </a:ext>
                  </a:extLst>
                </a:gridCol>
                <a:gridCol w="740664">
                  <a:extLst>
                    <a:ext uri="{9D8B030D-6E8A-4147-A177-3AD203B41FA5}">
                      <a16:colId xmlns:a16="http://schemas.microsoft.com/office/drawing/2014/main" val="538639115"/>
                    </a:ext>
                  </a:extLst>
                </a:gridCol>
                <a:gridCol w="740664">
                  <a:extLst>
                    <a:ext uri="{9D8B030D-6E8A-4147-A177-3AD203B41FA5}">
                      <a16:colId xmlns:a16="http://schemas.microsoft.com/office/drawing/2014/main" val="4126682163"/>
                    </a:ext>
                  </a:extLst>
                </a:gridCol>
                <a:gridCol w="740664">
                  <a:extLst>
                    <a:ext uri="{9D8B030D-6E8A-4147-A177-3AD203B41FA5}">
                      <a16:colId xmlns:a16="http://schemas.microsoft.com/office/drawing/2014/main" val="6829132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927836213"/>
                  </a:ext>
                </a:extLst>
              </a:tr>
              <a:tr h="370840">
                <a:tc>
                  <a:txBody>
                    <a:bodyPr/>
                    <a:lstStyle/>
                    <a:p>
                      <a:r>
                        <a:rPr lang="en-US" sz="1000"/>
                        <a:t>Motomel</a:t>
                      </a:r>
                    </a:p>
                  </a:txBody>
                  <a:tcPr/>
                </a:tc>
                <a:tc>
                  <a:txBody>
                    <a:bodyPr/>
                    <a:lstStyle/>
                    <a:p>
                      <a:r>
                        <a:rPr lang="en-US" sz="1000"/>
                        <a:t>261357</a:t>
                      </a:r>
                    </a:p>
                  </a:txBody>
                  <a:tcPr/>
                </a:tc>
                <a:tc>
                  <a:txBody>
                    <a:bodyPr/>
                    <a:lstStyle/>
                    <a:p>
                      <a:r>
                        <a:rPr lang="en-US" sz="1000"/>
                        <a:t>714</a:t>
                      </a:r>
                    </a:p>
                  </a:txBody>
                  <a:tcPr/>
                </a:tc>
                <a:tc>
                  <a:txBody>
                    <a:bodyPr/>
                    <a:lstStyle/>
                    <a:p>
                      <a:r>
                        <a:rPr lang="en-US" sz="1000"/>
                        <a:t>14</a:t>
                      </a:r>
                    </a:p>
                  </a:txBody>
                  <a:tcPr/>
                </a:tc>
                <a:tc>
                  <a:txBody>
                    <a:bodyPr/>
                    <a:lstStyle/>
                    <a:p>
                      <a:r>
                        <a:rPr lang="en-US" sz="1000"/>
                        <a:t>215</a:t>
                      </a:r>
                    </a:p>
                  </a:txBody>
                  <a:tcPr/>
                </a:tc>
                <a:tc>
                  <a:txBody>
                    <a:bodyPr/>
                    <a:lstStyle/>
                    <a:p>
                      <a:r>
                        <a:rPr lang="en-US" sz="1000"/>
                        <a:t>53</a:t>
                      </a:r>
                    </a:p>
                  </a:txBody>
                  <a:tcPr/>
                </a:tc>
                <a:tc>
                  <a:txBody>
                    <a:bodyPr/>
                    <a:lstStyle/>
                    <a:p>
                      <a:r>
                        <a:rPr lang="en-US" sz="1000"/>
                        <a:t>21</a:t>
                      </a:r>
                    </a:p>
                  </a:txBody>
                  <a:tcPr/>
                </a:tc>
                <a:tc>
                  <a:txBody>
                    <a:bodyPr/>
                    <a:lstStyle/>
                    <a:p>
                      <a:r>
                        <a:rPr lang="en-US" sz="1000"/>
                        <a:t>0</a:t>
                      </a:r>
                    </a:p>
                  </a:txBody>
                  <a:tcPr/>
                </a:tc>
                <a:tc>
                  <a:txBody>
                    <a:bodyPr/>
                    <a:lstStyle/>
                    <a:p>
                      <a:r>
                        <a:rPr lang="en-US" sz="1000"/>
                        <a:t>0.0079 %</a:t>
                      </a:r>
                    </a:p>
                  </a:txBody>
                  <a:tcPr/>
                </a:tc>
                <a:extLst>
                  <a:ext uri="{0D108BD9-81ED-4DB2-BD59-A6C34878D82A}">
                    <a16:rowId xmlns:a16="http://schemas.microsoft.com/office/drawing/2014/main" val="580360870"/>
                  </a:ext>
                </a:extLst>
              </a:tr>
              <a:tr h="370840">
                <a:tc>
                  <a:txBody>
                    <a:bodyPr/>
                    <a:lstStyle/>
                    <a:p>
                      <a:r>
                        <a:rPr lang="en-US" sz="1000"/>
                        <a:t>Corven Motos</a:t>
                      </a:r>
                    </a:p>
                  </a:txBody>
                  <a:tcPr/>
                </a:tc>
                <a:tc>
                  <a:txBody>
                    <a:bodyPr/>
                    <a:lstStyle/>
                    <a:p>
                      <a:r>
                        <a:rPr lang="en-US" sz="1000"/>
                        <a:t>85025</a:t>
                      </a:r>
                    </a:p>
                  </a:txBody>
                  <a:tcPr/>
                </a:tc>
                <a:tc>
                  <a:txBody>
                    <a:bodyPr/>
                    <a:lstStyle/>
                    <a:p>
                      <a:r>
                        <a:rPr lang="en-US" sz="1000"/>
                        <a:t>142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2315448824"/>
                  </a:ext>
                </a:extLst>
              </a:tr>
              <a:tr h="370840">
                <a:tc>
                  <a:txBody>
                    <a:bodyPr/>
                    <a:lstStyle/>
                    <a:p>
                      <a:r>
                        <a:rPr lang="en-US" sz="1000"/>
                        <a:t>Gilera Motors Argentina</a:t>
                      </a:r>
                    </a:p>
                  </a:txBody>
                  <a:tcPr/>
                </a:tc>
                <a:tc>
                  <a:txBody>
                    <a:bodyPr/>
                    <a:lstStyle/>
                    <a:p>
                      <a:r>
                        <a:rPr lang="en-US" sz="1000"/>
                        <a:t>n/a</a:t>
                      </a:r>
                    </a:p>
                  </a:txBody>
                  <a:tcPr/>
                </a:tc>
                <a:tc>
                  <a:txBody>
                    <a:bodyPr/>
                    <a:lstStyle/>
                    <a:p>
                      <a:r>
                        <a:rPr lang="en-US" sz="1000"/>
                        <a:t>n/a</a:t>
                      </a:r>
                    </a:p>
                  </a:txBody>
                  <a:tcPr/>
                </a:tc>
                <a:tc>
                  <a:txBody>
                    <a:bodyPr/>
                    <a:lstStyle/>
                    <a:p>
                      <a:r>
                        <a:rPr lang="en-US" sz="1000"/>
                        <a:t>4</a:t>
                      </a:r>
                    </a:p>
                  </a:txBody>
                  <a:tcPr/>
                </a:tc>
                <a:tc>
                  <a:txBody>
                    <a:bodyPr/>
                    <a:lstStyle/>
                    <a:p>
                      <a:r>
                        <a:rPr lang="en-US" sz="1000"/>
                        <a:t>51</a:t>
                      </a:r>
                    </a:p>
                  </a:txBody>
                  <a:tcPr/>
                </a:tc>
                <a:tc>
                  <a:txBody>
                    <a:bodyPr/>
                    <a:lstStyle/>
                    <a:p>
                      <a:r>
                        <a:rPr lang="en-US" sz="1000"/>
                        <a:t>6</a:t>
                      </a:r>
                    </a:p>
                  </a:txBody>
                  <a:tcPr/>
                </a:tc>
                <a:tc>
                  <a:txBody>
                    <a:bodyPr/>
                    <a:lstStyle/>
                    <a:p>
                      <a:r>
                        <a:rPr lang="en-US" sz="1000"/>
                        <a:t>20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97953995"/>
                  </a:ext>
                </a:extLst>
              </a:tr>
              <a:tr h="370840">
                <a:tc>
                  <a:txBody>
                    <a:bodyPr/>
                    <a:lstStyle/>
                    <a:p>
                      <a:r>
                        <a:rPr lang="en-US" sz="1000"/>
                        <a:t>Zanella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929174607"/>
                  </a:ext>
                </a:extLst>
              </a:tr>
            </a:tbl>
          </a:graphicData>
        </a:graphic>
      </p:graphicFrame>
      <p:sp>
        <p:nvSpPr>
          <p:cNvPr id="4" name="Text Placeholder 3">
            <a:extLst>
              <a:ext uri="{FF2B5EF4-FFF2-40B4-BE49-F238E27FC236}">
                <a16:creationId xmlns:a16="http://schemas.microsoft.com/office/drawing/2014/main" id="{B67D19D4-257E-4DBB-9DA0-9224A83743FE}"/>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435947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15A18-1C34-49F4-9272-0F27DE2A401D}"/>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8939D240-E123-4637-B7C0-7E8FFE97EBAF}"/>
              </a:ext>
            </a:extLst>
          </p:cNvPr>
          <p:cNvGraphicFramePr>
            <a:graphicFrameLocks noGrp="1"/>
          </p:cNvGraphicFramePr>
          <p:nvPr>
            <p:ph type="chart" sz="quarter" idx="13"/>
            <p:extLst>
              <p:ext uri="{D42A27DB-BD31-4B8C-83A1-F6EECF244321}">
                <p14:modId xmlns:p14="http://schemas.microsoft.com/office/powerpoint/2010/main" val="1651977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1EF5F-8812-4A88-99BB-D3E2D9E259B8}"/>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3F8E4983-B8A1-4BAA-9970-B566921635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153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77AA-93D3-4315-AD5D-949AAB537DE7}"/>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8E404A0A-22EB-48F9-B612-E13D09FDF681}"/>
              </a:ext>
            </a:extLst>
          </p:cNvPr>
          <p:cNvGraphicFramePr>
            <a:graphicFrameLocks noGrp="1"/>
          </p:cNvGraphicFramePr>
          <p:nvPr>
            <p:ph type="chart" sz="quarter" idx="13"/>
            <p:extLst>
              <p:ext uri="{D42A27DB-BD31-4B8C-83A1-F6EECF244321}">
                <p14:modId xmlns:p14="http://schemas.microsoft.com/office/powerpoint/2010/main" val="992232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0DBC9A-D297-47A0-BE92-6DEC7EC501D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02CBF257-D951-4E6A-98B1-20A8C4540D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226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5E75B-659E-4F22-B920-295B505E9DDD}"/>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A43FB61E-0E4F-4EC4-B742-6A96A3BC3545}"/>
              </a:ext>
            </a:extLst>
          </p:cNvPr>
          <p:cNvGraphicFramePr>
            <a:graphicFrameLocks noGrp="1"/>
          </p:cNvGraphicFramePr>
          <p:nvPr>
            <p:ph type="chart" sz="quarter" idx="13"/>
            <p:extLst>
              <p:ext uri="{D42A27DB-BD31-4B8C-83A1-F6EECF244321}">
                <p14:modId xmlns:p14="http://schemas.microsoft.com/office/powerpoint/2010/main" val="86867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F9046-4C53-42E3-9058-8D4C2CC2205D}"/>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6BAD9C0-D402-4C09-BB3C-DF2641A223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4644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3837-5019-4100-9884-1B37750D68DF}"/>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6184A790-B211-4171-B9E6-24B95F36E322}"/>
              </a:ext>
            </a:extLst>
          </p:cNvPr>
          <p:cNvGraphicFramePr>
            <a:graphicFrameLocks noGrp="1"/>
          </p:cNvGraphicFramePr>
          <p:nvPr>
            <p:ph type="chart" sz="quarter" idx="13"/>
            <p:extLst>
              <p:ext uri="{D42A27DB-BD31-4B8C-83A1-F6EECF244321}">
                <p14:modId xmlns:p14="http://schemas.microsoft.com/office/powerpoint/2010/main" val="3186017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315533-E4B3-450E-AEDD-C642E17A67B0}"/>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5A24C9C0-62D1-47A9-9A6B-278051B5C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893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8781A-B410-4A04-BAED-F1FF0FB4E1D4}"/>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5940CBFE-4E02-41B2-BB6E-5C62D1CC0102}"/>
              </a:ext>
            </a:extLst>
          </p:cNvPr>
          <p:cNvGraphicFramePr>
            <a:graphicFrameLocks noGrp="1"/>
          </p:cNvGraphicFramePr>
          <p:nvPr>
            <p:ph type="chart" sz="quarter" idx="13"/>
            <p:extLst>
              <p:ext uri="{D42A27DB-BD31-4B8C-83A1-F6EECF244321}">
                <p14:modId xmlns:p14="http://schemas.microsoft.com/office/powerpoint/2010/main" val="1556782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1B954E-0D4F-404D-A487-9A7A74EEFAAC}"/>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5B3BBB85-9DD7-45D6-9520-E8F863C9ED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826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47AF-E82F-4CFE-8820-8E2EAFA616D8}"/>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32CFE907-E898-45D8-8FFA-90DF369EE656}"/>
              </a:ext>
            </a:extLst>
          </p:cNvPr>
          <p:cNvGraphicFramePr>
            <a:graphicFrameLocks noGrp="1"/>
          </p:cNvGraphicFramePr>
          <p:nvPr>
            <p:ph type="chart" sz="quarter" idx="13"/>
            <p:extLst>
              <p:ext uri="{D42A27DB-BD31-4B8C-83A1-F6EECF244321}">
                <p14:modId xmlns:p14="http://schemas.microsoft.com/office/powerpoint/2010/main" val="929457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9A9965-DE3C-4CF6-B226-FAED1CE4E63E}"/>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3109B93E-DB6E-4004-8AFA-6FCD9CB60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43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C382-85A7-4C99-A4DD-91503BE6A5A4}"/>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4A5F7DB7-E98A-408F-81DE-0B5E0BEA6F0A}"/>
              </a:ext>
            </a:extLst>
          </p:cNvPr>
          <p:cNvGraphicFramePr>
            <a:graphicFrameLocks noGrp="1"/>
          </p:cNvGraphicFramePr>
          <p:nvPr>
            <p:ph type="chart" sz="quarter" idx="13"/>
            <p:extLst>
              <p:ext uri="{D42A27DB-BD31-4B8C-83A1-F6EECF244321}">
                <p14:modId xmlns:p14="http://schemas.microsoft.com/office/powerpoint/2010/main" val="2184698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258B4-5814-4327-B68C-D89937A3265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6E02475-0420-4047-8F28-6F4E03563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6157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529ED-0B94-4995-969D-154029E5D217}"/>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C4EAF31C-6704-4ECF-8982-FCC9DA0D452A}"/>
              </a:ext>
            </a:extLst>
          </p:cNvPr>
          <p:cNvGraphicFramePr>
            <a:graphicFrameLocks noGrp="1"/>
          </p:cNvGraphicFramePr>
          <p:nvPr>
            <p:ph type="chart" sz="quarter" idx="13"/>
            <p:extLst>
              <p:ext uri="{D42A27DB-BD31-4B8C-83A1-F6EECF244321}">
                <p14:modId xmlns:p14="http://schemas.microsoft.com/office/powerpoint/2010/main" val="1545880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D8CDC-FAB1-4CC4-9EFB-5F20D1AC8F8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71C907D6-04D7-4F2E-A9F7-BEB162F44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9652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DF157-214B-40EF-B99A-BDF485AAB2C3}"/>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EB3A7037-C181-4F54-B2B3-26BA9186B1F3}"/>
              </a:ext>
            </a:extLst>
          </p:cNvPr>
          <p:cNvGraphicFramePr>
            <a:graphicFrameLocks noGrp="1"/>
          </p:cNvGraphicFramePr>
          <p:nvPr>
            <p:ph type="chart" sz="quarter" idx="13"/>
            <p:extLst>
              <p:ext uri="{D42A27DB-BD31-4B8C-83A1-F6EECF244321}">
                <p14:modId xmlns:p14="http://schemas.microsoft.com/office/powerpoint/2010/main" val="342447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95275-1460-4402-8AD3-7ADFBD8DA985}"/>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08FB691F-2DAB-46A7-9C02-12DEBF5DA0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6459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3176F-45A9-4541-A915-3F3C66D962E2}"/>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EE8B36B0-3DAA-4BE6-92CA-CED3E9F19855}"/>
              </a:ext>
            </a:extLst>
          </p:cNvPr>
          <p:cNvGraphicFramePr>
            <a:graphicFrameLocks noGrp="1"/>
          </p:cNvGraphicFramePr>
          <p:nvPr>
            <p:ph type="chart" sz="quarter" idx="13"/>
            <p:extLst>
              <p:ext uri="{D42A27DB-BD31-4B8C-83A1-F6EECF244321}">
                <p14:modId xmlns:p14="http://schemas.microsoft.com/office/powerpoint/2010/main" val="439782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0E6A01-22C8-4687-B794-2AAC3D6219BB}"/>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D7F69409-79AD-4BB1-9C04-2EC09F6F11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1557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CA908-03DF-4C7F-80CA-AF945CC52104}"/>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E3F0F47C-D185-4B66-A342-0A73F4A18A3E}"/>
              </a:ext>
            </a:extLst>
          </p:cNvPr>
          <p:cNvGraphicFramePr>
            <a:graphicFrameLocks noGrp="1"/>
          </p:cNvGraphicFramePr>
          <p:nvPr>
            <p:ph type="chart" sz="quarter" idx="13"/>
            <p:extLst>
              <p:ext uri="{D42A27DB-BD31-4B8C-83A1-F6EECF244321}">
                <p14:modId xmlns:p14="http://schemas.microsoft.com/office/powerpoint/2010/main" val="424625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266D5-38D7-4CAC-8E32-159222E055C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53879B1A-E2A7-4D4F-B1E2-580A7D2E1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656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F2CFB-0612-42A6-9386-6E0B607A7503}"/>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9F8DA66F-3AA6-4A64-8B92-96EE9E6A3115}"/>
              </a:ext>
            </a:extLst>
          </p:cNvPr>
          <p:cNvGraphicFramePr>
            <a:graphicFrameLocks noGrp="1"/>
          </p:cNvGraphicFramePr>
          <p:nvPr>
            <p:ph type="chart" sz="quarter" idx="13"/>
            <p:extLst>
              <p:ext uri="{D42A27DB-BD31-4B8C-83A1-F6EECF244321}">
                <p14:modId xmlns:p14="http://schemas.microsoft.com/office/powerpoint/2010/main" val="357749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54F41-E6E9-4EB5-AE73-E449513391E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DC82FAE3-B66D-4DCD-9E99-57C96634D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5974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A6A73-1A51-4F94-85FE-C01FBDC7A740}"/>
              </a:ext>
            </a:extLst>
          </p:cNvPr>
          <p:cNvSpPr>
            <a:spLocks noGrp="1"/>
          </p:cNvSpPr>
          <p:nvPr>
            <p:ph type="title"/>
          </p:nvPr>
        </p:nvSpPr>
        <p:spPr/>
        <p:txBody>
          <a:bodyPr/>
          <a:lstStyle/>
          <a:p>
            <a:r>
              <a:rPr lang="en-US"/>
              <a:t>Facebook Hashtag Detection | Motomel - 1 of 3</a:t>
            </a:r>
          </a:p>
        </p:txBody>
      </p:sp>
      <p:graphicFrame>
        <p:nvGraphicFramePr>
          <p:cNvPr id="5" name="Table Placeholder 4">
            <a:extLst>
              <a:ext uri="{FF2B5EF4-FFF2-40B4-BE49-F238E27FC236}">
                <a16:creationId xmlns:a16="http://schemas.microsoft.com/office/drawing/2014/main" id="{AE68543C-9826-43FB-8BB1-E1F3C34741AE}"/>
              </a:ext>
            </a:extLst>
          </p:cNvPr>
          <p:cNvGraphicFramePr>
            <a:graphicFrameLocks noGrp="1"/>
          </p:cNvGraphicFramePr>
          <p:nvPr>
            <p:ph type="tbl" sz="quarter" idx="13"/>
            <p:extLst>
              <p:ext uri="{D42A27DB-BD31-4B8C-83A1-F6EECF244321}">
                <p14:modId xmlns:p14="http://schemas.microsoft.com/office/powerpoint/2010/main" val="216268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269449"/>
                    </a:ext>
                  </a:extLst>
                </a:gridCol>
                <a:gridCol w="1152144">
                  <a:extLst>
                    <a:ext uri="{9D8B030D-6E8A-4147-A177-3AD203B41FA5}">
                      <a16:colId xmlns:a16="http://schemas.microsoft.com/office/drawing/2014/main" val="1307080639"/>
                    </a:ext>
                  </a:extLst>
                </a:gridCol>
                <a:gridCol w="1152144">
                  <a:extLst>
                    <a:ext uri="{9D8B030D-6E8A-4147-A177-3AD203B41FA5}">
                      <a16:colId xmlns:a16="http://schemas.microsoft.com/office/drawing/2014/main" val="629025028"/>
                    </a:ext>
                  </a:extLst>
                </a:gridCol>
                <a:gridCol w="1152144">
                  <a:extLst>
                    <a:ext uri="{9D8B030D-6E8A-4147-A177-3AD203B41FA5}">
                      <a16:colId xmlns:a16="http://schemas.microsoft.com/office/drawing/2014/main" val="335813624"/>
                    </a:ext>
                  </a:extLst>
                </a:gridCol>
                <a:gridCol w="1152144">
                  <a:extLst>
                    <a:ext uri="{9D8B030D-6E8A-4147-A177-3AD203B41FA5}">
                      <a16:colId xmlns:a16="http://schemas.microsoft.com/office/drawing/2014/main" val="3841096156"/>
                    </a:ext>
                  </a:extLst>
                </a:gridCol>
                <a:gridCol w="1152144">
                  <a:extLst>
                    <a:ext uri="{9D8B030D-6E8A-4147-A177-3AD203B41FA5}">
                      <a16:colId xmlns:a16="http://schemas.microsoft.com/office/drawing/2014/main" val="2240647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4716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21.777777777778</a:t>
                      </a:r>
                    </a:p>
                  </a:txBody>
                  <a:tcPr/>
                </a:tc>
                <a:extLst>
                  <a:ext uri="{0D108BD9-81ED-4DB2-BD59-A6C34878D82A}">
                    <a16:rowId xmlns:a16="http://schemas.microsoft.com/office/drawing/2014/main" val="236751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87578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400188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1081447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58196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071387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336611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1532967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23100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104859864"/>
                  </a:ext>
                </a:extLst>
              </a:tr>
            </a:tbl>
          </a:graphicData>
        </a:graphic>
      </p:graphicFrame>
      <p:sp>
        <p:nvSpPr>
          <p:cNvPr id="4" name="Text Placeholder 3">
            <a:extLst>
              <a:ext uri="{FF2B5EF4-FFF2-40B4-BE49-F238E27FC236}">
                <a16:creationId xmlns:a16="http://schemas.microsoft.com/office/drawing/2014/main" id="{3B39C0FC-0B8C-4AFF-9404-B1DD6047A29F}"/>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127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55B6-BA8E-43B7-BAA4-E5C0D9A5A3B6}"/>
              </a:ext>
            </a:extLst>
          </p:cNvPr>
          <p:cNvSpPr>
            <a:spLocks noGrp="1"/>
          </p:cNvSpPr>
          <p:nvPr>
            <p:ph type="title"/>
          </p:nvPr>
        </p:nvSpPr>
        <p:spPr/>
        <p:txBody>
          <a:bodyPr/>
          <a:lstStyle/>
          <a:p>
            <a:r>
              <a:rPr lang="en-US"/>
              <a:t>Facebook Hashtag Detection | Motomel - 2 of 3</a:t>
            </a:r>
          </a:p>
        </p:txBody>
      </p:sp>
      <p:graphicFrame>
        <p:nvGraphicFramePr>
          <p:cNvPr id="5" name="Table Placeholder 4">
            <a:extLst>
              <a:ext uri="{FF2B5EF4-FFF2-40B4-BE49-F238E27FC236}">
                <a16:creationId xmlns:a16="http://schemas.microsoft.com/office/drawing/2014/main" id="{E1DCE3DB-C665-45F4-BF48-D638DA3DF027}"/>
              </a:ext>
            </a:extLst>
          </p:cNvPr>
          <p:cNvGraphicFramePr>
            <a:graphicFrameLocks noGrp="1"/>
          </p:cNvGraphicFramePr>
          <p:nvPr>
            <p:ph type="tbl" sz="quarter" idx="13"/>
            <p:extLst>
              <p:ext uri="{D42A27DB-BD31-4B8C-83A1-F6EECF244321}">
                <p14:modId xmlns:p14="http://schemas.microsoft.com/office/powerpoint/2010/main" val="1836779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3800671"/>
                    </a:ext>
                  </a:extLst>
                </a:gridCol>
                <a:gridCol w="1152144">
                  <a:extLst>
                    <a:ext uri="{9D8B030D-6E8A-4147-A177-3AD203B41FA5}">
                      <a16:colId xmlns:a16="http://schemas.microsoft.com/office/drawing/2014/main" val="105690899"/>
                    </a:ext>
                  </a:extLst>
                </a:gridCol>
                <a:gridCol w="1152144">
                  <a:extLst>
                    <a:ext uri="{9D8B030D-6E8A-4147-A177-3AD203B41FA5}">
                      <a16:colId xmlns:a16="http://schemas.microsoft.com/office/drawing/2014/main" val="3357446909"/>
                    </a:ext>
                  </a:extLst>
                </a:gridCol>
                <a:gridCol w="1152144">
                  <a:extLst>
                    <a:ext uri="{9D8B030D-6E8A-4147-A177-3AD203B41FA5}">
                      <a16:colId xmlns:a16="http://schemas.microsoft.com/office/drawing/2014/main" val="3179227079"/>
                    </a:ext>
                  </a:extLst>
                </a:gridCol>
                <a:gridCol w="1152144">
                  <a:extLst>
                    <a:ext uri="{9D8B030D-6E8A-4147-A177-3AD203B41FA5}">
                      <a16:colId xmlns:a16="http://schemas.microsoft.com/office/drawing/2014/main" val="323774675"/>
                    </a:ext>
                  </a:extLst>
                </a:gridCol>
                <a:gridCol w="1152144">
                  <a:extLst>
                    <a:ext uri="{9D8B030D-6E8A-4147-A177-3AD203B41FA5}">
                      <a16:colId xmlns:a16="http://schemas.microsoft.com/office/drawing/2014/main" val="2786264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4257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403969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3616941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409247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16279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9267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4027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76049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#SkuaAdventure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548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441830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#Concesionario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746506550"/>
                  </a:ext>
                </a:extLst>
              </a:tr>
            </a:tbl>
          </a:graphicData>
        </a:graphic>
      </p:graphicFrame>
      <p:sp>
        <p:nvSpPr>
          <p:cNvPr id="4" name="Text Placeholder 3">
            <a:extLst>
              <a:ext uri="{FF2B5EF4-FFF2-40B4-BE49-F238E27FC236}">
                <a16:creationId xmlns:a16="http://schemas.microsoft.com/office/drawing/2014/main" id="{8568E4B2-7022-4477-B08A-9EB20401396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870763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A2DF-FAE0-43A8-AB26-2CFCB14E57F6}"/>
              </a:ext>
            </a:extLst>
          </p:cNvPr>
          <p:cNvSpPr>
            <a:spLocks noGrp="1"/>
          </p:cNvSpPr>
          <p:nvPr>
            <p:ph type="title"/>
          </p:nvPr>
        </p:nvSpPr>
        <p:spPr/>
        <p:txBody>
          <a:bodyPr/>
          <a:lstStyle/>
          <a:p>
            <a:r>
              <a:rPr lang="en-US"/>
              <a:t>Facebook Hashtag Detection | Motomel - 3 of 3</a:t>
            </a:r>
          </a:p>
        </p:txBody>
      </p:sp>
      <p:graphicFrame>
        <p:nvGraphicFramePr>
          <p:cNvPr id="5" name="Table Placeholder 4">
            <a:extLst>
              <a:ext uri="{FF2B5EF4-FFF2-40B4-BE49-F238E27FC236}">
                <a16:creationId xmlns:a16="http://schemas.microsoft.com/office/drawing/2014/main" id="{1C136785-E263-4F1D-9200-9AEB90006184}"/>
              </a:ext>
            </a:extLst>
          </p:cNvPr>
          <p:cNvGraphicFramePr>
            <a:graphicFrameLocks noGrp="1"/>
          </p:cNvGraphicFramePr>
          <p:nvPr>
            <p:ph type="tbl" sz="quarter" idx="13"/>
            <p:extLst>
              <p:ext uri="{D42A27DB-BD31-4B8C-83A1-F6EECF244321}">
                <p14:modId xmlns:p14="http://schemas.microsoft.com/office/powerpoint/2010/main" val="364441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2527823"/>
                    </a:ext>
                  </a:extLst>
                </a:gridCol>
                <a:gridCol w="1152144">
                  <a:extLst>
                    <a:ext uri="{9D8B030D-6E8A-4147-A177-3AD203B41FA5}">
                      <a16:colId xmlns:a16="http://schemas.microsoft.com/office/drawing/2014/main" val="3864780982"/>
                    </a:ext>
                  </a:extLst>
                </a:gridCol>
                <a:gridCol w="1152144">
                  <a:extLst>
                    <a:ext uri="{9D8B030D-6E8A-4147-A177-3AD203B41FA5}">
                      <a16:colId xmlns:a16="http://schemas.microsoft.com/office/drawing/2014/main" val="1082222394"/>
                    </a:ext>
                  </a:extLst>
                </a:gridCol>
                <a:gridCol w="1152144">
                  <a:extLst>
                    <a:ext uri="{9D8B030D-6E8A-4147-A177-3AD203B41FA5}">
                      <a16:colId xmlns:a16="http://schemas.microsoft.com/office/drawing/2014/main" val="205646089"/>
                    </a:ext>
                  </a:extLst>
                </a:gridCol>
                <a:gridCol w="1152144">
                  <a:extLst>
                    <a:ext uri="{9D8B030D-6E8A-4147-A177-3AD203B41FA5}">
                      <a16:colId xmlns:a16="http://schemas.microsoft.com/office/drawing/2014/main" val="3772907344"/>
                    </a:ext>
                  </a:extLst>
                </a:gridCol>
                <a:gridCol w="1152144">
                  <a:extLst>
                    <a:ext uri="{9D8B030D-6E8A-4147-A177-3AD203B41FA5}">
                      <a16:colId xmlns:a16="http://schemas.microsoft.com/office/drawing/2014/main" val="348975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2192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952215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982608152"/>
                  </a:ext>
                </a:extLst>
              </a:tr>
            </a:tbl>
          </a:graphicData>
        </a:graphic>
      </p:graphicFrame>
      <p:sp>
        <p:nvSpPr>
          <p:cNvPr id="4" name="Text Placeholder 3">
            <a:extLst>
              <a:ext uri="{FF2B5EF4-FFF2-40B4-BE49-F238E27FC236}">
                <a16:creationId xmlns:a16="http://schemas.microsoft.com/office/drawing/2014/main" id="{91CC6005-89C7-4F27-A20D-DAABF2071C1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42385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9E4E-F75C-44D5-81A6-4BE914ECB158}"/>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FA7F8BE7-8B96-426F-BAE4-CB47207E6C86}"/>
              </a:ext>
            </a:extLst>
          </p:cNvPr>
          <p:cNvGraphicFramePr>
            <a:graphicFrameLocks noGrp="1"/>
          </p:cNvGraphicFramePr>
          <p:nvPr>
            <p:ph type="chart" sz="quarter" idx="13"/>
            <p:extLst>
              <p:ext uri="{D42A27DB-BD31-4B8C-83A1-F6EECF244321}">
                <p14:modId xmlns:p14="http://schemas.microsoft.com/office/powerpoint/2010/main" val="344517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E37CC-A1E9-4A59-9754-B9349C78285D}"/>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841473F3-C168-4702-BCBE-A64809B6D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523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64AFE-6C9F-4D27-80BA-1EE61C24D365}"/>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87707BE7-F592-4D9A-A183-2FAF967DE94F}"/>
              </a:ext>
            </a:extLst>
          </p:cNvPr>
          <p:cNvGraphicFramePr>
            <a:graphicFrameLocks noGrp="1"/>
          </p:cNvGraphicFramePr>
          <p:nvPr>
            <p:ph type="chart" sz="quarter" idx="13"/>
            <p:extLst>
              <p:ext uri="{D42A27DB-BD31-4B8C-83A1-F6EECF244321}">
                <p14:modId xmlns:p14="http://schemas.microsoft.com/office/powerpoint/2010/main" val="2685283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134B4-56DB-45F0-B64D-4B3BCB7FCD9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A1694F1-1D40-47B7-8B77-8DB61EDAFD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991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278E-FF0A-4121-935F-F86E156A2B5F}"/>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9816E81E-8299-4269-8DE6-4DCA2C6F817C}"/>
              </a:ext>
            </a:extLst>
          </p:cNvPr>
          <p:cNvGraphicFramePr>
            <a:graphicFrameLocks noGrp="1"/>
          </p:cNvGraphicFramePr>
          <p:nvPr>
            <p:ph type="chart" sz="quarter" idx="13"/>
            <p:extLst>
              <p:ext uri="{D42A27DB-BD31-4B8C-83A1-F6EECF244321}">
                <p14:modId xmlns:p14="http://schemas.microsoft.com/office/powerpoint/2010/main" val="4149537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B45988-1C69-4BFC-A955-721C279B51C2}"/>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FB3B5C7-C5BB-4E4C-B9AC-EF2A7804BA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349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AC3D9-FECD-4249-B269-04533D8606E2}"/>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B8A08C57-A921-42E4-A6ED-BDC62C8A6BAA}"/>
              </a:ext>
            </a:extLst>
          </p:cNvPr>
          <p:cNvGraphicFramePr>
            <a:graphicFrameLocks noGrp="1"/>
          </p:cNvGraphicFramePr>
          <p:nvPr>
            <p:ph type="chart" sz="quarter" idx="13"/>
            <p:extLst>
              <p:ext uri="{D42A27DB-BD31-4B8C-83A1-F6EECF244321}">
                <p14:modId xmlns:p14="http://schemas.microsoft.com/office/powerpoint/2010/main" val="3614504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A4AAE-6F39-4857-A229-B59B03968982}"/>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70A183E7-1928-4463-B858-6CC352D19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6605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A69C1-D784-4F1D-8A61-D307E0BCFA39}"/>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1F92F110-B94B-4F3C-BEE4-02D77932B432}"/>
              </a:ext>
            </a:extLst>
          </p:cNvPr>
          <p:cNvGraphicFramePr>
            <a:graphicFrameLocks noGrp="1"/>
          </p:cNvGraphicFramePr>
          <p:nvPr>
            <p:ph type="chart" sz="quarter" idx="13"/>
            <p:extLst>
              <p:ext uri="{D42A27DB-BD31-4B8C-83A1-F6EECF244321}">
                <p14:modId xmlns:p14="http://schemas.microsoft.com/office/powerpoint/2010/main" val="1870410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26296A-0CA9-419A-90EB-B90AB9E32585}"/>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44B5CAC-5F73-45D7-A965-80B0868EE8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971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6902-F2C6-4EEB-833A-18FECCC3B964}"/>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BBCD2ECE-3862-42A6-83C4-9DA4B86D348C}"/>
              </a:ext>
            </a:extLst>
          </p:cNvPr>
          <p:cNvGraphicFramePr>
            <a:graphicFrameLocks noGrp="1"/>
          </p:cNvGraphicFramePr>
          <p:nvPr>
            <p:ph type="chart" sz="quarter" idx="13"/>
            <p:extLst>
              <p:ext uri="{D42A27DB-BD31-4B8C-83A1-F6EECF244321}">
                <p14:modId xmlns:p14="http://schemas.microsoft.com/office/powerpoint/2010/main" val="2415063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4530E-2560-4E86-B7C3-80B570A3C33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CD46DF0F-30A5-41A7-A6E1-968CF95DE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152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637DD-BEFB-4065-8A5F-A5A5567CB33E}"/>
              </a:ext>
            </a:extLst>
          </p:cNvPr>
          <p:cNvSpPr>
            <a:spLocks noGrp="1"/>
          </p:cNvSpPr>
          <p:nvPr>
            <p:ph type="title"/>
          </p:nvPr>
        </p:nvSpPr>
        <p:spPr/>
        <p:txBody>
          <a:bodyPr/>
          <a:lstStyle/>
          <a:p>
            <a:r>
              <a:rPr lang="en-US"/>
              <a:t>Facebook Post Table + Reactions | Motomel - 1 of 17</a:t>
            </a:r>
          </a:p>
        </p:txBody>
      </p:sp>
      <p:graphicFrame>
        <p:nvGraphicFramePr>
          <p:cNvPr id="5" name="Table Placeholder 4">
            <a:extLst>
              <a:ext uri="{FF2B5EF4-FFF2-40B4-BE49-F238E27FC236}">
                <a16:creationId xmlns:a16="http://schemas.microsoft.com/office/drawing/2014/main" id="{01556F11-F625-4DDC-9509-CE2E362048C2}"/>
              </a:ext>
            </a:extLst>
          </p:cNvPr>
          <p:cNvGraphicFramePr>
            <a:graphicFrameLocks noGrp="1"/>
          </p:cNvGraphicFramePr>
          <p:nvPr>
            <p:ph type="tbl" sz="quarter" idx="13"/>
            <p:extLst>
              <p:ext uri="{D42A27DB-BD31-4B8C-83A1-F6EECF244321}">
                <p14:modId xmlns:p14="http://schemas.microsoft.com/office/powerpoint/2010/main" val="366072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8764801"/>
                    </a:ext>
                  </a:extLst>
                </a:gridCol>
                <a:gridCol w="493776">
                  <a:extLst>
                    <a:ext uri="{9D8B030D-6E8A-4147-A177-3AD203B41FA5}">
                      <a16:colId xmlns:a16="http://schemas.microsoft.com/office/drawing/2014/main" val="1912449017"/>
                    </a:ext>
                  </a:extLst>
                </a:gridCol>
                <a:gridCol w="493776">
                  <a:extLst>
                    <a:ext uri="{9D8B030D-6E8A-4147-A177-3AD203B41FA5}">
                      <a16:colId xmlns:a16="http://schemas.microsoft.com/office/drawing/2014/main" val="3737693751"/>
                    </a:ext>
                  </a:extLst>
                </a:gridCol>
                <a:gridCol w="493776">
                  <a:extLst>
                    <a:ext uri="{9D8B030D-6E8A-4147-A177-3AD203B41FA5}">
                      <a16:colId xmlns:a16="http://schemas.microsoft.com/office/drawing/2014/main" val="3105313139"/>
                    </a:ext>
                  </a:extLst>
                </a:gridCol>
                <a:gridCol w="493776">
                  <a:extLst>
                    <a:ext uri="{9D8B030D-6E8A-4147-A177-3AD203B41FA5}">
                      <a16:colId xmlns:a16="http://schemas.microsoft.com/office/drawing/2014/main" val="2635869722"/>
                    </a:ext>
                  </a:extLst>
                </a:gridCol>
                <a:gridCol w="493776">
                  <a:extLst>
                    <a:ext uri="{9D8B030D-6E8A-4147-A177-3AD203B41FA5}">
                      <a16:colId xmlns:a16="http://schemas.microsoft.com/office/drawing/2014/main" val="2724333401"/>
                    </a:ext>
                  </a:extLst>
                </a:gridCol>
                <a:gridCol w="493776">
                  <a:extLst>
                    <a:ext uri="{9D8B030D-6E8A-4147-A177-3AD203B41FA5}">
                      <a16:colId xmlns:a16="http://schemas.microsoft.com/office/drawing/2014/main" val="1932066931"/>
                    </a:ext>
                  </a:extLst>
                </a:gridCol>
                <a:gridCol w="493776">
                  <a:extLst>
                    <a:ext uri="{9D8B030D-6E8A-4147-A177-3AD203B41FA5}">
                      <a16:colId xmlns:a16="http://schemas.microsoft.com/office/drawing/2014/main" val="2127482998"/>
                    </a:ext>
                  </a:extLst>
                </a:gridCol>
                <a:gridCol w="493776">
                  <a:extLst>
                    <a:ext uri="{9D8B030D-6E8A-4147-A177-3AD203B41FA5}">
                      <a16:colId xmlns:a16="http://schemas.microsoft.com/office/drawing/2014/main" val="3778095806"/>
                    </a:ext>
                  </a:extLst>
                </a:gridCol>
                <a:gridCol w="493776">
                  <a:extLst>
                    <a:ext uri="{9D8B030D-6E8A-4147-A177-3AD203B41FA5}">
                      <a16:colId xmlns:a16="http://schemas.microsoft.com/office/drawing/2014/main" val="4023073461"/>
                    </a:ext>
                  </a:extLst>
                </a:gridCol>
                <a:gridCol w="493776">
                  <a:extLst>
                    <a:ext uri="{9D8B030D-6E8A-4147-A177-3AD203B41FA5}">
                      <a16:colId xmlns:a16="http://schemas.microsoft.com/office/drawing/2014/main" val="3340628295"/>
                    </a:ext>
                  </a:extLst>
                </a:gridCol>
                <a:gridCol w="493776">
                  <a:extLst>
                    <a:ext uri="{9D8B030D-6E8A-4147-A177-3AD203B41FA5}">
                      <a16:colId xmlns:a16="http://schemas.microsoft.com/office/drawing/2014/main" val="809567169"/>
                    </a:ext>
                  </a:extLst>
                </a:gridCol>
                <a:gridCol w="493776">
                  <a:extLst>
                    <a:ext uri="{9D8B030D-6E8A-4147-A177-3AD203B41FA5}">
                      <a16:colId xmlns:a16="http://schemas.microsoft.com/office/drawing/2014/main" val="334219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256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- 2021-02-10 17:00:45</a:t>
                      </a:r>
                      <a:r>
                        <a:rPr kumimoji="0" lang="es-ES" sz="1000" b="0" i="0" u="none" strike="noStrike" kern="1200" cap="none" spc="0" normalizeH="0" baseline="0" noProof="0">
                          <a:ln>
                            <a:noFill/>
                          </a:ln>
                          <a:solidFill>
                            <a:prstClr val="black"/>
                          </a:solidFill>
                          <a:effectLst/>
                          <a:uLnTx/>
                          <a:uFillTx/>
                          <a:latin typeface="+mn-lt"/>
                          <a:ea typeface="+mn-ea"/>
                          <a:cs typeface="+mn-cs"/>
                        </a:rPr>
                        <a:t>
 Con la #Blitz sentí la libertad en la moto urbana por excelencia.⁣
⁣
✅Más rápido. Definí tu camino. Tu tiempo vale.⁣
✅Ahorrá más: en seguro y nafta.⁣
✅Más seguro. Evitándo el transporte público te cuidás a vos y a los tuyos.⁣
⁣
¿Cómo elegís moverte por la ciudad? Elegí una moto que te banque. Elegí #Blitz.⁣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4930563"/>
                  </a:ext>
                </a:extLst>
              </a:tr>
            </a:tbl>
          </a:graphicData>
        </a:graphic>
      </p:graphicFrame>
      <p:sp>
        <p:nvSpPr>
          <p:cNvPr id="4" name="Text Placeholder 3">
            <a:extLst>
              <a:ext uri="{FF2B5EF4-FFF2-40B4-BE49-F238E27FC236}">
                <a16:creationId xmlns:a16="http://schemas.microsoft.com/office/drawing/2014/main" id="{1E41F0E3-C1D8-4312-B1E8-DB11DEA79AA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079789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286D-9181-4C2F-BB93-F72120CEEDA6}"/>
              </a:ext>
            </a:extLst>
          </p:cNvPr>
          <p:cNvSpPr>
            <a:spLocks noGrp="1"/>
          </p:cNvSpPr>
          <p:nvPr>
            <p:ph type="title"/>
          </p:nvPr>
        </p:nvSpPr>
        <p:spPr/>
        <p:txBody>
          <a:bodyPr/>
          <a:lstStyle/>
          <a:p>
            <a:r>
              <a:rPr lang="en-US"/>
              <a:t>Facebook Post Table + Reactions | Motomel - 2 of 17</a:t>
            </a:r>
          </a:p>
        </p:txBody>
      </p:sp>
      <p:graphicFrame>
        <p:nvGraphicFramePr>
          <p:cNvPr id="5" name="Table Placeholder 4">
            <a:extLst>
              <a:ext uri="{FF2B5EF4-FFF2-40B4-BE49-F238E27FC236}">
                <a16:creationId xmlns:a16="http://schemas.microsoft.com/office/drawing/2014/main" id="{4AAC9430-6FBD-4F26-8E37-60912E6241B9}"/>
              </a:ext>
            </a:extLst>
          </p:cNvPr>
          <p:cNvGraphicFramePr>
            <a:graphicFrameLocks noGrp="1"/>
          </p:cNvGraphicFramePr>
          <p:nvPr>
            <p:ph type="tbl" sz="quarter" idx="13"/>
            <p:extLst>
              <p:ext uri="{D42A27DB-BD31-4B8C-83A1-F6EECF244321}">
                <p14:modId xmlns:p14="http://schemas.microsoft.com/office/powerpoint/2010/main" val="1585160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61563187"/>
                    </a:ext>
                  </a:extLst>
                </a:gridCol>
                <a:gridCol w="493776">
                  <a:extLst>
                    <a:ext uri="{9D8B030D-6E8A-4147-A177-3AD203B41FA5}">
                      <a16:colId xmlns:a16="http://schemas.microsoft.com/office/drawing/2014/main" val="2494312679"/>
                    </a:ext>
                  </a:extLst>
                </a:gridCol>
                <a:gridCol w="493776">
                  <a:extLst>
                    <a:ext uri="{9D8B030D-6E8A-4147-A177-3AD203B41FA5}">
                      <a16:colId xmlns:a16="http://schemas.microsoft.com/office/drawing/2014/main" val="918827623"/>
                    </a:ext>
                  </a:extLst>
                </a:gridCol>
                <a:gridCol w="493776">
                  <a:extLst>
                    <a:ext uri="{9D8B030D-6E8A-4147-A177-3AD203B41FA5}">
                      <a16:colId xmlns:a16="http://schemas.microsoft.com/office/drawing/2014/main" val="3755237117"/>
                    </a:ext>
                  </a:extLst>
                </a:gridCol>
                <a:gridCol w="493776">
                  <a:extLst>
                    <a:ext uri="{9D8B030D-6E8A-4147-A177-3AD203B41FA5}">
                      <a16:colId xmlns:a16="http://schemas.microsoft.com/office/drawing/2014/main" val="417258633"/>
                    </a:ext>
                  </a:extLst>
                </a:gridCol>
                <a:gridCol w="493776">
                  <a:extLst>
                    <a:ext uri="{9D8B030D-6E8A-4147-A177-3AD203B41FA5}">
                      <a16:colId xmlns:a16="http://schemas.microsoft.com/office/drawing/2014/main" val="2568306264"/>
                    </a:ext>
                  </a:extLst>
                </a:gridCol>
                <a:gridCol w="493776">
                  <a:extLst>
                    <a:ext uri="{9D8B030D-6E8A-4147-A177-3AD203B41FA5}">
                      <a16:colId xmlns:a16="http://schemas.microsoft.com/office/drawing/2014/main" val="3026940591"/>
                    </a:ext>
                  </a:extLst>
                </a:gridCol>
                <a:gridCol w="493776">
                  <a:extLst>
                    <a:ext uri="{9D8B030D-6E8A-4147-A177-3AD203B41FA5}">
                      <a16:colId xmlns:a16="http://schemas.microsoft.com/office/drawing/2014/main" val="670065897"/>
                    </a:ext>
                  </a:extLst>
                </a:gridCol>
                <a:gridCol w="493776">
                  <a:extLst>
                    <a:ext uri="{9D8B030D-6E8A-4147-A177-3AD203B41FA5}">
                      <a16:colId xmlns:a16="http://schemas.microsoft.com/office/drawing/2014/main" val="2339363400"/>
                    </a:ext>
                  </a:extLst>
                </a:gridCol>
                <a:gridCol w="493776">
                  <a:extLst>
                    <a:ext uri="{9D8B030D-6E8A-4147-A177-3AD203B41FA5}">
                      <a16:colId xmlns:a16="http://schemas.microsoft.com/office/drawing/2014/main" val="1348547147"/>
                    </a:ext>
                  </a:extLst>
                </a:gridCol>
                <a:gridCol w="493776">
                  <a:extLst>
                    <a:ext uri="{9D8B030D-6E8A-4147-A177-3AD203B41FA5}">
                      <a16:colId xmlns:a16="http://schemas.microsoft.com/office/drawing/2014/main" val="2267932483"/>
                    </a:ext>
                  </a:extLst>
                </a:gridCol>
                <a:gridCol w="493776">
                  <a:extLst>
                    <a:ext uri="{9D8B030D-6E8A-4147-A177-3AD203B41FA5}">
                      <a16:colId xmlns:a16="http://schemas.microsoft.com/office/drawing/2014/main" val="2816641294"/>
                    </a:ext>
                  </a:extLst>
                </a:gridCol>
                <a:gridCol w="493776">
                  <a:extLst>
                    <a:ext uri="{9D8B030D-6E8A-4147-A177-3AD203B41FA5}">
                      <a16:colId xmlns:a16="http://schemas.microsoft.com/office/drawing/2014/main" val="2571163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882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16:00:33</a:t>
                      </a:r>
                      <a:r>
                        <a:rPr kumimoji="0" lang="es-ES" sz="1000" b="0" i="0" u="none" strike="noStrike" kern="1200" cap="none" spc="0" normalizeH="0" baseline="0" noProof="0">
                          <a:ln>
                            <a:noFill/>
                          </a:ln>
                          <a:solidFill>
                            <a:prstClr val="black"/>
                          </a:solidFill>
                          <a:effectLst/>
                          <a:uLnTx/>
                          <a:uFillTx/>
                          <a:latin typeface="+mn-lt"/>
                          <a:ea typeface="+mn-ea"/>
                          <a:cs typeface="+mn-cs"/>
                        </a:rPr>
                        <a:t>
 Disfruta el día a día en la ciudad con una #StratoAlpino
Posee un baúl bajo el asiento perfecto para guardar tus objetos personales. Cómodos apoya pies para el acompañante con sistema automático que permite tener más confort y una óptica frontal con estilo retro y terminaciones cromadas que le dan un toque único.
¡Desliza y descubrí porque es tu mejor opción!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96439126"/>
                  </a:ext>
                </a:extLst>
              </a:tr>
            </a:tbl>
          </a:graphicData>
        </a:graphic>
      </p:graphicFrame>
      <p:sp>
        <p:nvSpPr>
          <p:cNvPr id="4" name="Text Placeholder 3">
            <a:extLst>
              <a:ext uri="{FF2B5EF4-FFF2-40B4-BE49-F238E27FC236}">
                <a16:creationId xmlns:a16="http://schemas.microsoft.com/office/drawing/2014/main" id="{6F085898-7035-4160-BB24-0141D994E2F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54565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BB889-1B66-4355-83A3-ED358769B5A6}"/>
              </a:ext>
            </a:extLst>
          </p:cNvPr>
          <p:cNvSpPr>
            <a:spLocks noGrp="1"/>
          </p:cNvSpPr>
          <p:nvPr>
            <p:ph type="title"/>
          </p:nvPr>
        </p:nvSpPr>
        <p:spPr/>
        <p:txBody>
          <a:bodyPr/>
          <a:lstStyle/>
          <a:p>
            <a:r>
              <a:rPr lang="en-US"/>
              <a:t>Facebook Post Table + Reactions | Motomel - 3 of 17</a:t>
            </a:r>
          </a:p>
        </p:txBody>
      </p:sp>
      <p:graphicFrame>
        <p:nvGraphicFramePr>
          <p:cNvPr id="5" name="Table Placeholder 4">
            <a:extLst>
              <a:ext uri="{FF2B5EF4-FFF2-40B4-BE49-F238E27FC236}">
                <a16:creationId xmlns:a16="http://schemas.microsoft.com/office/drawing/2014/main" id="{C39FA2DB-2FA4-4842-907D-5516A87201D1}"/>
              </a:ext>
            </a:extLst>
          </p:cNvPr>
          <p:cNvGraphicFramePr>
            <a:graphicFrameLocks noGrp="1"/>
          </p:cNvGraphicFramePr>
          <p:nvPr>
            <p:ph type="tbl" sz="quarter" idx="13"/>
            <p:extLst>
              <p:ext uri="{D42A27DB-BD31-4B8C-83A1-F6EECF244321}">
                <p14:modId xmlns:p14="http://schemas.microsoft.com/office/powerpoint/2010/main" val="1780852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04478115"/>
                    </a:ext>
                  </a:extLst>
                </a:gridCol>
                <a:gridCol w="493776">
                  <a:extLst>
                    <a:ext uri="{9D8B030D-6E8A-4147-A177-3AD203B41FA5}">
                      <a16:colId xmlns:a16="http://schemas.microsoft.com/office/drawing/2014/main" val="2973464693"/>
                    </a:ext>
                  </a:extLst>
                </a:gridCol>
                <a:gridCol w="493776">
                  <a:extLst>
                    <a:ext uri="{9D8B030D-6E8A-4147-A177-3AD203B41FA5}">
                      <a16:colId xmlns:a16="http://schemas.microsoft.com/office/drawing/2014/main" val="3540271639"/>
                    </a:ext>
                  </a:extLst>
                </a:gridCol>
                <a:gridCol w="493776">
                  <a:extLst>
                    <a:ext uri="{9D8B030D-6E8A-4147-A177-3AD203B41FA5}">
                      <a16:colId xmlns:a16="http://schemas.microsoft.com/office/drawing/2014/main" val="2710094629"/>
                    </a:ext>
                  </a:extLst>
                </a:gridCol>
                <a:gridCol w="493776">
                  <a:extLst>
                    <a:ext uri="{9D8B030D-6E8A-4147-A177-3AD203B41FA5}">
                      <a16:colId xmlns:a16="http://schemas.microsoft.com/office/drawing/2014/main" val="2031307485"/>
                    </a:ext>
                  </a:extLst>
                </a:gridCol>
                <a:gridCol w="493776">
                  <a:extLst>
                    <a:ext uri="{9D8B030D-6E8A-4147-A177-3AD203B41FA5}">
                      <a16:colId xmlns:a16="http://schemas.microsoft.com/office/drawing/2014/main" val="3589190077"/>
                    </a:ext>
                  </a:extLst>
                </a:gridCol>
                <a:gridCol w="493776">
                  <a:extLst>
                    <a:ext uri="{9D8B030D-6E8A-4147-A177-3AD203B41FA5}">
                      <a16:colId xmlns:a16="http://schemas.microsoft.com/office/drawing/2014/main" val="733076231"/>
                    </a:ext>
                  </a:extLst>
                </a:gridCol>
                <a:gridCol w="493776">
                  <a:extLst>
                    <a:ext uri="{9D8B030D-6E8A-4147-A177-3AD203B41FA5}">
                      <a16:colId xmlns:a16="http://schemas.microsoft.com/office/drawing/2014/main" val="1911775374"/>
                    </a:ext>
                  </a:extLst>
                </a:gridCol>
                <a:gridCol w="493776">
                  <a:extLst>
                    <a:ext uri="{9D8B030D-6E8A-4147-A177-3AD203B41FA5}">
                      <a16:colId xmlns:a16="http://schemas.microsoft.com/office/drawing/2014/main" val="3792420297"/>
                    </a:ext>
                  </a:extLst>
                </a:gridCol>
                <a:gridCol w="493776">
                  <a:extLst>
                    <a:ext uri="{9D8B030D-6E8A-4147-A177-3AD203B41FA5}">
                      <a16:colId xmlns:a16="http://schemas.microsoft.com/office/drawing/2014/main" val="743354906"/>
                    </a:ext>
                  </a:extLst>
                </a:gridCol>
                <a:gridCol w="493776">
                  <a:extLst>
                    <a:ext uri="{9D8B030D-6E8A-4147-A177-3AD203B41FA5}">
                      <a16:colId xmlns:a16="http://schemas.microsoft.com/office/drawing/2014/main" val="1729734981"/>
                    </a:ext>
                  </a:extLst>
                </a:gridCol>
                <a:gridCol w="493776">
                  <a:extLst>
                    <a:ext uri="{9D8B030D-6E8A-4147-A177-3AD203B41FA5}">
                      <a16:colId xmlns:a16="http://schemas.microsoft.com/office/drawing/2014/main" val="3793332127"/>
                    </a:ext>
                  </a:extLst>
                </a:gridCol>
                <a:gridCol w="493776">
                  <a:extLst>
                    <a:ext uri="{9D8B030D-6E8A-4147-A177-3AD203B41FA5}">
                      <a16:colId xmlns:a16="http://schemas.microsoft.com/office/drawing/2014/main" val="1165958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326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- 2021-02-05 15:58:54</a:t>
                      </a:r>
                      <a:r>
                        <a:rPr kumimoji="0" lang="en-US" sz="1000" b="0" i="0" u="none" strike="noStrike" kern="1200" cap="none" spc="0" normalizeH="0" baseline="0" noProof="0">
                          <a:ln>
                            <a:noFill/>
                          </a:ln>
                          <a:solidFill>
                            <a:prstClr val="black"/>
                          </a:solidFill>
                          <a:effectLst/>
                          <a:uLnTx/>
                          <a:uFillTx/>
                          <a:latin typeface="+mn-lt"/>
                          <a:ea typeface="+mn-ea"/>
                          <a:cs typeface="+mn-cs"/>
                        </a:rPr>
                        <a:t>
 SMASH 110 FULL 🏁💥
☑️ Motor 4 tiempos
☑️ Transmisión 4 marchas
☑️ Freno delantero a disco, trasero a tambor
☑️ Encendido electronico
¿Te gustaría saber más? Consultanos por nuestras redes 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4716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15:50:03</a:t>
                      </a:r>
                      <a:r>
                        <a:rPr kumimoji="0" lang="es-ES" sz="1000" b="0" i="0" u="none" strike="noStrike" kern="1200" cap="none" spc="0" normalizeH="0" baseline="0" noProof="0">
                          <a:ln>
                            <a:noFill/>
                          </a:ln>
                          <a:solidFill>
                            <a:prstClr val="black"/>
                          </a:solidFill>
                          <a:effectLst/>
                          <a:uLnTx/>
                          <a:uFillTx/>
                          <a:latin typeface="+mn-lt"/>
                          <a:ea typeface="+mn-ea"/>
                          <a:cs typeface="+mn-cs"/>
                        </a:rPr>
                        <a:t>
 En la ciudad, en la ruta, en el barro. El camino lo definís vos.⁣ y nosotros de acompañamos.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5118362"/>
                  </a:ext>
                </a:extLst>
              </a:tr>
            </a:tbl>
          </a:graphicData>
        </a:graphic>
      </p:graphicFrame>
      <p:sp>
        <p:nvSpPr>
          <p:cNvPr id="4" name="Text Placeholder 3">
            <a:extLst>
              <a:ext uri="{FF2B5EF4-FFF2-40B4-BE49-F238E27FC236}">
                <a16:creationId xmlns:a16="http://schemas.microsoft.com/office/drawing/2014/main" id="{08B01114-1EAB-47B3-8993-C08B93429F0E}"/>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843541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1158-36FA-490C-AD7E-EC44F86F752E}"/>
              </a:ext>
            </a:extLst>
          </p:cNvPr>
          <p:cNvSpPr>
            <a:spLocks noGrp="1"/>
          </p:cNvSpPr>
          <p:nvPr>
            <p:ph type="title"/>
          </p:nvPr>
        </p:nvSpPr>
        <p:spPr/>
        <p:txBody>
          <a:bodyPr/>
          <a:lstStyle/>
          <a:p>
            <a:r>
              <a:rPr lang="en-US"/>
              <a:t>Facebook Post Table + Reactions | Motomel - 4 of 17</a:t>
            </a:r>
          </a:p>
        </p:txBody>
      </p:sp>
      <p:graphicFrame>
        <p:nvGraphicFramePr>
          <p:cNvPr id="5" name="Table Placeholder 4">
            <a:extLst>
              <a:ext uri="{FF2B5EF4-FFF2-40B4-BE49-F238E27FC236}">
                <a16:creationId xmlns:a16="http://schemas.microsoft.com/office/drawing/2014/main" id="{D2BAA819-C625-4ECE-8534-2E5AD590C482}"/>
              </a:ext>
            </a:extLst>
          </p:cNvPr>
          <p:cNvGraphicFramePr>
            <a:graphicFrameLocks noGrp="1"/>
          </p:cNvGraphicFramePr>
          <p:nvPr>
            <p:ph type="tbl" sz="quarter" idx="13"/>
            <p:extLst>
              <p:ext uri="{D42A27DB-BD31-4B8C-83A1-F6EECF244321}">
                <p14:modId xmlns:p14="http://schemas.microsoft.com/office/powerpoint/2010/main" val="114548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49223439"/>
                    </a:ext>
                  </a:extLst>
                </a:gridCol>
                <a:gridCol w="493776">
                  <a:extLst>
                    <a:ext uri="{9D8B030D-6E8A-4147-A177-3AD203B41FA5}">
                      <a16:colId xmlns:a16="http://schemas.microsoft.com/office/drawing/2014/main" val="3417351317"/>
                    </a:ext>
                  </a:extLst>
                </a:gridCol>
                <a:gridCol w="493776">
                  <a:extLst>
                    <a:ext uri="{9D8B030D-6E8A-4147-A177-3AD203B41FA5}">
                      <a16:colId xmlns:a16="http://schemas.microsoft.com/office/drawing/2014/main" val="3422628696"/>
                    </a:ext>
                  </a:extLst>
                </a:gridCol>
                <a:gridCol w="493776">
                  <a:extLst>
                    <a:ext uri="{9D8B030D-6E8A-4147-A177-3AD203B41FA5}">
                      <a16:colId xmlns:a16="http://schemas.microsoft.com/office/drawing/2014/main" val="4279028823"/>
                    </a:ext>
                  </a:extLst>
                </a:gridCol>
                <a:gridCol w="493776">
                  <a:extLst>
                    <a:ext uri="{9D8B030D-6E8A-4147-A177-3AD203B41FA5}">
                      <a16:colId xmlns:a16="http://schemas.microsoft.com/office/drawing/2014/main" val="858016616"/>
                    </a:ext>
                  </a:extLst>
                </a:gridCol>
                <a:gridCol w="493776">
                  <a:extLst>
                    <a:ext uri="{9D8B030D-6E8A-4147-A177-3AD203B41FA5}">
                      <a16:colId xmlns:a16="http://schemas.microsoft.com/office/drawing/2014/main" val="465335756"/>
                    </a:ext>
                  </a:extLst>
                </a:gridCol>
                <a:gridCol w="493776">
                  <a:extLst>
                    <a:ext uri="{9D8B030D-6E8A-4147-A177-3AD203B41FA5}">
                      <a16:colId xmlns:a16="http://schemas.microsoft.com/office/drawing/2014/main" val="1586019899"/>
                    </a:ext>
                  </a:extLst>
                </a:gridCol>
                <a:gridCol w="493776">
                  <a:extLst>
                    <a:ext uri="{9D8B030D-6E8A-4147-A177-3AD203B41FA5}">
                      <a16:colId xmlns:a16="http://schemas.microsoft.com/office/drawing/2014/main" val="258719747"/>
                    </a:ext>
                  </a:extLst>
                </a:gridCol>
                <a:gridCol w="493776">
                  <a:extLst>
                    <a:ext uri="{9D8B030D-6E8A-4147-A177-3AD203B41FA5}">
                      <a16:colId xmlns:a16="http://schemas.microsoft.com/office/drawing/2014/main" val="4120248465"/>
                    </a:ext>
                  </a:extLst>
                </a:gridCol>
                <a:gridCol w="493776">
                  <a:extLst>
                    <a:ext uri="{9D8B030D-6E8A-4147-A177-3AD203B41FA5}">
                      <a16:colId xmlns:a16="http://schemas.microsoft.com/office/drawing/2014/main" val="2032806983"/>
                    </a:ext>
                  </a:extLst>
                </a:gridCol>
                <a:gridCol w="493776">
                  <a:extLst>
                    <a:ext uri="{9D8B030D-6E8A-4147-A177-3AD203B41FA5}">
                      <a16:colId xmlns:a16="http://schemas.microsoft.com/office/drawing/2014/main" val="4274253433"/>
                    </a:ext>
                  </a:extLst>
                </a:gridCol>
                <a:gridCol w="493776">
                  <a:extLst>
                    <a:ext uri="{9D8B030D-6E8A-4147-A177-3AD203B41FA5}">
                      <a16:colId xmlns:a16="http://schemas.microsoft.com/office/drawing/2014/main" val="418746169"/>
                    </a:ext>
                  </a:extLst>
                </a:gridCol>
                <a:gridCol w="493776">
                  <a:extLst>
                    <a:ext uri="{9D8B030D-6E8A-4147-A177-3AD203B41FA5}">
                      <a16:colId xmlns:a16="http://schemas.microsoft.com/office/drawing/2014/main" val="190758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294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19:05:02</a:t>
                      </a:r>
                      <a:r>
                        <a:rPr kumimoji="0" lang="es-ES" sz="1000" b="0" i="0" u="none" strike="noStrike" kern="1200" cap="none" spc="0" normalizeH="0" baseline="0" noProof="0">
                          <a:ln>
                            <a:noFill/>
                          </a:ln>
                          <a:solidFill>
                            <a:prstClr val="black"/>
                          </a:solidFill>
                          <a:effectLst/>
                          <a:uLnTx/>
                          <a:uFillTx/>
                          <a:latin typeface="+mn-lt"/>
                          <a:ea typeface="+mn-ea"/>
                          <a:cs typeface="+mn-cs"/>
                        </a:rPr>
                        <a:t>
 Mirá la toma de contacto de @elangelcopilto en la tan esperada⁣ ⁣⁣ #XMM 250. ⁣👉 Mañana 20hs en El Garage TV 📺 y 24hs en América Sports. ⁣⁣
¿Te lo vas a perder?😉⁣⁣⁣⁣
⁣⁣⁣⁣
#Motomel #Review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3938097"/>
                  </a:ext>
                </a:extLst>
              </a:tr>
            </a:tbl>
          </a:graphicData>
        </a:graphic>
      </p:graphicFrame>
      <p:sp>
        <p:nvSpPr>
          <p:cNvPr id="4" name="Text Placeholder 3">
            <a:extLst>
              <a:ext uri="{FF2B5EF4-FFF2-40B4-BE49-F238E27FC236}">
                <a16:creationId xmlns:a16="http://schemas.microsoft.com/office/drawing/2014/main" id="{A1E6BC69-590C-4858-BFD1-AE1477333CA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443569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8784-9A9F-47FA-B048-B825F441EFB8}"/>
              </a:ext>
            </a:extLst>
          </p:cNvPr>
          <p:cNvSpPr>
            <a:spLocks noGrp="1"/>
          </p:cNvSpPr>
          <p:nvPr>
            <p:ph type="title"/>
          </p:nvPr>
        </p:nvSpPr>
        <p:spPr/>
        <p:txBody>
          <a:bodyPr/>
          <a:lstStyle/>
          <a:p>
            <a:r>
              <a:rPr lang="en-US"/>
              <a:t>Facebook Post Table + Reactions | Motomel - 5 of 17</a:t>
            </a:r>
          </a:p>
        </p:txBody>
      </p:sp>
      <p:graphicFrame>
        <p:nvGraphicFramePr>
          <p:cNvPr id="5" name="Table Placeholder 4">
            <a:extLst>
              <a:ext uri="{FF2B5EF4-FFF2-40B4-BE49-F238E27FC236}">
                <a16:creationId xmlns:a16="http://schemas.microsoft.com/office/drawing/2014/main" id="{4ACF7AE7-163F-4AB7-BF35-8FC1258BA567}"/>
              </a:ext>
            </a:extLst>
          </p:cNvPr>
          <p:cNvGraphicFramePr>
            <a:graphicFrameLocks noGrp="1"/>
          </p:cNvGraphicFramePr>
          <p:nvPr>
            <p:ph type="tbl" sz="quarter" idx="13"/>
            <p:extLst>
              <p:ext uri="{D42A27DB-BD31-4B8C-83A1-F6EECF244321}">
                <p14:modId xmlns:p14="http://schemas.microsoft.com/office/powerpoint/2010/main" val="402287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47689918"/>
                    </a:ext>
                  </a:extLst>
                </a:gridCol>
                <a:gridCol w="493776">
                  <a:extLst>
                    <a:ext uri="{9D8B030D-6E8A-4147-A177-3AD203B41FA5}">
                      <a16:colId xmlns:a16="http://schemas.microsoft.com/office/drawing/2014/main" val="1765622678"/>
                    </a:ext>
                  </a:extLst>
                </a:gridCol>
                <a:gridCol w="493776">
                  <a:extLst>
                    <a:ext uri="{9D8B030D-6E8A-4147-A177-3AD203B41FA5}">
                      <a16:colId xmlns:a16="http://schemas.microsoft.com/office/drawing/2014/main" val="2931865984"/>
                    </a:ext>
                  </a:extLst>
                </a:gridCol>
                <a:gridCol w="493776">
                  <a:extLst>
                    <a:ext uri="{9D8B030D-6E8A-4147-A177-3AD203B41FA5}">
                      <a16:colId xmlns:a16="http://schemas.microsoft.com/office/drawing/2014/main" val="2878068982"/>
                    </a:ext>
                  </a:extLst>
                </a:gridCol>
                <a:gridCol w="493776">
                  <a:extLst>
                    <a:ext uri="{9D8B030D-6E8A-4147-A177-3AD203B41FA5}">
                      <a16:colId xmlns:a16="http://schemas.microsoft.com/office/drawing/2014/main" val="3310759846"/>
                    </a:ext>
                  </a:extLst>
                </a:gridCol>
                <a:gridCol w="493776">
                  <a:extLst>
                    <a:ext uri="{9D8B030D-6E8A-4147-A177-3AD203B41FA5}">
                      <a16:colId xmlns:a16="http://schemas.microsoft.com/office/drawing/2014/main" val="2371913884"/>
                    </a:ext>
                  </a:extLst>
                </a:gridCol>
                <a:gridCol w="493776">
                  <a:extLst>
                    <a:ext uri="{9D8B030D-6E8A-4147-A177-3AD203B41FA5}">
                      <a16:colId xmlns:a16="http://schemas.microsoft.com/office/drawing/2014/main" val="1332751773"/>
                    </a:ext>
                  </a:extLst>
                </a:gridCol>
                <a:gridCol w="493776">
                  <a:extLst>
                    <a:ext uri="{9D8B030D-6E8A-4147-A177-3AD203B41FA5}">
                      <a16:colId xmlns:a16="http://schemas.microsoft.com/office/drawing/2014/main" val="2089900450"/>
                    </a:ext>
                  </a:extLst>
                </a:gridCol>
                <a:gridCol w="493776">
                  <a:extLst>
                    <a:ext uri="{9D8B030D-6E8A-4147-A177-3AD203B41FA5}">
                      <a16:colId xmlns:a16="http://schemas.microsoft.com/office/drawing/2014/main" val="2704428618"/>
                    </a:ext>
                  </a:extLst>
                </a:gridCol>
                <a:gridCol w="493776">
                  <a:extLst>
                    <a:ext uri="{9D8B030D-6E8A-4147-A177-3AD203B41FA5}">
                      <a16:colId xmlns:a16="http://schemas.microsoft.com/office/drawing/2014/main" val="2321763922"/>
                    </a:ext>
                  </a:extLst>
                </a:gridCol>
                <a:gridCol w="493776">
                  <a:extLst>
                    <a:ext uri="{9D8B030D-6E8A-4147-A177-3AD203B41FA5}">
                      <a16:colId xmlns:a16="http://schemas.microsoft.com/office/drawing/2014/main" val="1712922819"/>
                    </a:ext>
                  </a:extLst>
                </a:gridCol>
                <a:gridCol w="493776">
                  <a:extLst>
                    <a:ext uri="{9D8B030D-6E8A-4147-A177-3AD203B41FA5}">
                      <a16:colId xmlns:a16="http://schemas.microsoft.com/office/drawing/2014/main" val="98472360"/>
                    </a:ext>
                  </a:extLst>
                </a:gridCol>
                <a:gridCol w="493776">
                  <a:extLst>
                    <a:ext uri="{9D8B030D-6E8A-4147-A177-3AD203B41FA5}">
                      <a16:colId xmlns:a16="http://schemas.microsoft.com/office/drawing/2014/main" val="234613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782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- 2021-02-08 16:01:45</a:t>
                      </a:r>
                      <a:r>
                        <a:rPr kumimoji="0" lang="en-US" sz="1000" b="0" i="0" u="none" strike="noStrike" kern="1200" cap="none" spc="0" normalizeH="0" baseline="0" noProof="0">
                          <a:ln>
                            <a:noFill/>
                          </a:ln>
                          <a:solidFill>
                            <a:prstClr val="black"/>
                          </a:solidFill>
                          <a:effectLst/>
                          <a:uLnTx/>
                          <a:uFillTx/>
                          <a:latin typeface="+mn-lt"/>
                          <a:ea typeface="+mn-ea"/>
                          <a:cs typeface="+mn-cs"/>
                        </a:rPr>
                        <a:t>
 Descubrí la nueva SAHEL 150 y su nuevo tablero digital 🤩 🔥
☑️ Tablero digital
☑️ Motor 4 tiempos, refrigerado por aire
☑️ Transmisión, 5 marchas
☑️ Freno delantero con disco lobulado
☑️ Encendido electrónico por CDI
Encontra más detalles en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1963673"/>
                  </a:ext>
                </a:extLst>
              </a:tr>
            </a:tbl>
          </a:graphicData>
        </a:graphic>
      </p:graphicFrame>
      <p:sp>
        <p:nvSpPr>
          <p:cNvPr id="4" name="Text Placeholder 3">
            <a:extLst>
              <a:ext uri="{FF2B5EF4-FFF2-40B4-BE49-F238E27FC236}">
                <a16:creationId xmlns:a16="http://schemas.microsoft.com/office/drawing/2014/main" id="{2BF479D3-9FF5-4711-9BA2-884BFE91CFB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214432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B33C-9B38-4FB6-8228-A0967B88965B}"/>
              </a:ext>
            </a:extLst>
          </p:cNvPr>
          <p:cNvSpPr>
            <a:spLocks noGrp="1"/>
          </p:cNvSpPr>
          <p:nvPr>
            <p:ph type="title"/>
          </p:nvPr>
        </p:nvSpPr>
        <p:spPr/>
        <p:txBody>
          <a:bodyPr/>
          <a:lstStyle/>
          <a:p>
            <a:r>
              <a:rPr lang="en-US"/>
              <a:t>Facebook Post Table + Reactions | Motomel - 6 of 17</a:t>
            </a:r>
          </a:p>
        </p:txBody>
      </p:sp>
      <p:graphicFrame>
        <p:nvGraphicFramePr>
          <p:cNvPr id="5" name="Table Placeholder 4">
            <a:extLst>
              <a:ext uri="{FF2B5EF4-FFF2-40B4-BE49-F238E27FC236}">
                <a16:creationId xmlns:a16="http://schemas.microsoft.com/office/drawing/2014/main" id="{A7528396-3BA9-4CBE-AB76-5E3F7B3EFF6C}"/>
              </a:ext>
            </a:extLst>
          </p:cNvPr>
          <p:cNvGraphicFramePr>
            <a:graphicFrameLocks noGrp="1"/>
          </p:cNvGraphicFramePr>
          <p:nvPr>
            <p:ph type="tbl" sz="quarter" idx="13"/>
            <p:extLst>
              <p:ext uri="{D42A27DB-BD31-4B8C-83A1-F6EECF244321}">
                <p14:modId xmlns:p14="http://schemas.microsoft.com/office/powerpoint/2010/main" val="1446939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37051391"/>
                    </a:ext>
                  </a:extLst>
                </a:gridCol>
                <a:gridCol w="493776">
                  <a:extLst>
                    <a:ext uri="{9D8B030D-6E8A-4147-A177-3AD203B41FA5}">
                      <a16:colId xmlns:a16="http://schemas.microsoft.com/office/drawing/2014/main" val="191656151"/>
                    </a:ext>
                  </a:extLst>
                </a:gridCol>
                <a:gridCol w="493776">
                  <a:extLst>
                    <a:ext uri="{9D8B030D-6E8A-4147-A177-3AD203B41FA5}">
                      <a16:colId xmlns:a16="http://schemas.microsoft.com/office/drawing/2014/main" val="237363355"/>
                    </a:ext>
                  </a:extLst>
                </a:gridCol>
                <a:gridCol w="493776">
                  <a:extLst>
                    <a:ext uri="{9D8B030D-6E8A-4147-A177-3AD203B41FA5}">
                      <a16:colId xmlns:a16="http://schemas.microsoft.com/office/drawing/2014/main" val="2773589663"/>
                    </a:ext>
                  </a:extLst>
                </a:gridCol>
                <a:gridCol w="493776">
                  <a:extLst>
                    <a:ext uri="{9D8B030D-6E8A-4147-A177-3AD203B41FA5}">
                      <a16:colId xmlns:a16="http://schemas.microsoft.com/office/drawing/2014/main" val="3233062396"/>
                    </a:ext>
                  </a:extLst>
                </a:gridCol>
                <a:gridCol w="493776">
                  <a:extLst>
                    <a:ext uri="{9D8B030D-6E8A-4147-A177-3AD203B41FA5}">
                      <a16:colId xmlns:a16="http://schemas.microsoft.com/office/drawing/2014/main" val="2046903745"/>
                    </a:ext>
                  </a:extLst>
                </a:gridCol>
                <a:gridCol w="493776">
                  <a:extLst>
                    <a:ext uri="{9D8B030D-6E8A-4147-A177-3AD203B41FA5}">
                      <a16:colId xmlns:a16="http://schemas.microsoft.com/office/drawing/2014/main" val="2309401755"/>
                    </a:ext>
                  </a:extLst>
                </a:gridCol>
                <a:gridCol w="493776">
                  <a:extLst>
                    <a:ext uri="{9D8B030D-6E8A-4147-A177-3AD203B41FA5}">
                      <a16:colId xmlns:a16="http://schemas.microsoft.com/office/drawing/2014/main" val="2323634076"/>
                    </a:ext>
                  </a:extLst>
                </a:gridCol>
                <a:gridCol w="493776">
                  <a:extLst>
                    <a:ext uri="{9D8B030D-6E8A-4147-A177-3AD203B41FA5}">
                      <a16:colId xmlns:a16="http://schemas.microsoft.com/office/drawing/2014/main" val="1008725731"/>
                    </a:ext>
                  </a:extLst>
                </a:gridCol>
                <a:gridCol w="493776">
                  <a:extLst>
                    <a:ext uri="{9D8B030D-6E8A-4147-A177-3AD203B41FA5}">
                      <a16:colId xmlns:a16="http://schemas.microsoft.com/office/drawing/2014/main" val="4092773880"/>
                    </a:ext>
                  </a:extLst>
                </a:gridCol>
                <a:gridCol w="493776">
                  <a:extLst>
                    <a:ext uri="{9D8B030D-6E8A-4147-A177-3AD203B41FA5}">
                      <a16:colId xmlns:a16="http://schemas.microsoft.com/office/drawing/2014/main" val="2448783942"/>
                    </a:ext>
                  </a:extLst>
                </a:gridCol>
                <a:gridCol w="493776">
                  <a:extLst>
                    <a:ext uri="{9D8B030D-6E8A-4147-A177-3AD203B41FA5}">
                      <a16:colId xmlns:a16="http://schemas.microsoft.com/office/drawing/2014/main" val="2069534865"/>
                    </a:ext>
                  </a:extLst>
                </a:gridCol>
                <a:gridCol w="493776">
                  <a:extLst>
                    <a:ext uri="{9D8B030D-6E8A-4147-A177-3AD203B41FA5}">
                      <a16:colId xmlns:a16="http://schemas.microsoft.com/office/drawing/2014/main" val="2728989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495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- 2021-02-12 16:01:36</a:t>
                      </a:r>
                      <a:r>
                        <a:rPr kumimoji="0" lang="en-US" sz="1000" b="0" i="0" u="none" strike="noStrike" kern="1200" cap="none" spc="0" normalizeH="0" baseline="0" noProof="0">
                          <a:ln>
                            <a:noFill/>
                          </a:ln>
                          <a:solidFill>
                            <a:prstClr val="black"/>
                          </a:solidFill>
                          <a:effectLst/>
                          <a:uLnTx/>
                          <a:uFillTx/>
                          <a:latin typeface="+mn-lt"/>
                          <a:ea typeface="+mn-ea"/>
                          <a:cs typeface="+mn-cs"/>
                        </a:rPr>
                        <a:t>
 Te invitamos a descubrir cada detalle de la nueva SAHEL 150 😎🏁 en nuestra web: www.gilera.com
Consultanos por nuestras redes sociales!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6124697"/>
                  </a:ext>
                </a:extLst>
              </a:tr>
            </a:tbl>
          </a:graphicData>
        </a:graphic>
      </p:graphicFrame>
      <p:sp>
        <p:nvSpPr>
          <p:cNvPr id="4" name="Text Placeholder 3">
            <a:extLst>
              <a:ext uri="{FF2B5EF4-FFF2-40B4-BE49-F238E27FC236}">
                <a16:creationId xmlns:a16="http://schemas.microsoft.com/office/drawing/2014/main" id="{FC178CFD-61DC-4762-9588-22B1B57A287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510660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51B4-D944-4558-B832-74F19AC1CA3C}"/>
              </a:ext>
            </a:extLst>
          </p:cNvPr>
          <p:cNvSpPr>
            <a:spLocks noGrp="1"/>
          </p:cNvSpPr>
          <p:nvPr>
            <p:ph type="title"/>
          </p:nvPr>
        </p:nvSpPr>
        <p:spPr/>
        <p:txBody>
          <a:bodyPr/>
          <a:lstStyle/>
          <a:p>
            <a:r>
              <a:rPr lang="en-US"/>
              <a:t>Facebook Post Table + Reactions | Motomel - 7 of 17</a:t>
            </a:r>
          </a:p>
        </p:txBody>
      </p:sp>
      <p:graphicFrame>
        <p:nvGraphicFramePr>
          <p:cNvPr id="5" name="Table Placeholder 4">
            <a:extLst>
              <a:ext uri="{FF2B5EF4-FFF2-40B4-BE49-F238E27FC236}">
                <a16:creationId xmlns:a16="http://schemas.microsoft.com/office/drawing/2014/main" id="{E5692133-414D-4C36-B06B-8AA4ABE26DD1}"/>
              </a:ext>
            </a:extLst>
          </p:cNvPr>
          <p:cNvGraphicFramePr>
            <a:graphicFrameLocks noGrp="1"/>
          </p:cNvGraphicFramePr>
          <p:nvPr>
            <p:ph type="tbl" sz="quarter" idx="13"/>
            <p:extLst>
              <p:ext uri="{D42A27DB-BD31-4B8C-83A1-F6EECF244321}">
                <p14:modId xmlns:p14="http://schemas.microsoft.com/office/powerpoint/2010/main" val="117292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04940373"/>
                    </a:ext>
                  </a:extLst>
                </a:gridCol>
                <a:gridCol w="493776">
                  <a:extLst>
                    <a:ext uri="{9D8B030D-6E8A-4147-A177-3AD203B41FA5}">
                      <a16:colId xmlns:a16="http://schemas.microsoft.com/office/drawing/2014/main" val="1942490727"/>
                    </a:ext>
                  </a:extLst>
                </a:gridCol>
                <a:gridCol w="493776">
                  <a:extLst>
                    <a:ext uri="{9D8B030D-6E8A-4147-A177-3AD203B41FA5}">
                      <a16:colId xmlns:a16="http://schemas.microsoft.com/office/drawing/2014/main" val="4148205837"/>
                    </a:ext>
                  </a:extLst>
                </a:gridCol>
                <a:gridCol w="493776">
                  <a:extLst>
                    <a:ext uri="{9D8B030D-6E8A-4147-A177-3AD203B41FA5}">
                      <a16:colId xmlns:a16="http://schemas.microsoft.com/office/drawing/2014/main" val="3294219372"/>
                    </a:ext>
                  </a:extLst>
                </a:gridCol>
                <a:gridCol w="493776">
                  <a:extLst>
                    <a:ext uri="{9D8B030D-6E8A-4147-A177-3AD203B41FA5}">
                      <a16:colId xmlns:a16="http://schemas.microsoft.com/office/drawing/2014/main" val="3752038407"/>
                    </a:ext>
                  </a:extLst>
                </a:gridCol>
                <a:gridCol w="493776">
                  <a:extLst>
                    <a:ext uri="{9D8B030D-6E8A-4147-A177-3AD203B41FA5}">
                      <a16:colId xmlns:a16="http://schemas.microsoft.com/office/drawing/2014/main" val="1390425460"/>
                    </a:ext>
                  </a:extLst>
                </a:gridCol>
                <a:gridCol w="493776">
                  <a:extLst>
                    <a:ext uri="{9D8B030D-6E8A-4147-A177-3AD203B41FA5}">
                      <a16:colId xmlns:a16="http://schemas.microsoft.com/office/drawing/2014/main" val="730672826"/>
                    </a:ext>
                  </a:extLst>
                </a:gridCol>
                <a:gridCol w="493776">
                  <a:extLst>
                    <a:ext uri="{9D8B030D-6E8A-4147-A177-3AD203B41FA5}">
                      <a16:colId xmlns:a16="http://schemas.microsoft.com/office/drawing/2014/main" val="3818864004"/>
                    </a:ext>
                  </a:extLst>
                </a:gridCol>
                <a:gridCol w="493776">
                  <a:extLst>
                    <a:ext uri="{9D8B030D-6E8A-4147-A177-3AD203B41FA5}">
                      <a16:colId xmlns:a16="http://schemas.microsoft.com/office/drawing/2014/main" val="3396226382"/>
                    </a:ext>
                  </a:extLst>
                </a:gridCol>
                <a:gridCol w="493776">
                  <a:extLst>
                    <a:ext uri="{9D8B030D-6E8A-4147-A177-3AD203B41FA5}">
                      <a16:colId xmlns:a16="http://schemas.microsoft.com/office/drawing/2014/main" val="2852500557"/>
                    </a:ext>
                  </a:extLst>
                </a:gridCol>
                <a:gridCol w="493776">
                  <a:extLst>
                    <a:ext uri="{9D8B030D-6E8A-4147-A177-3AD203B41FA5}">
                      <a16:colId xmlns:a16="http://schemas.microsoft.com/office/drawing/2014/main" val="1151021343"/>
                    </a:ext>
                  </a:extLst>
                </a:gridCol>
                <a:gridCol w="493776">
                  <a:extLst>
                    <a:ext uri="{9D8B030D-6E8A-4147-A177-3AD203B41FA5}">
                      <a16:colId xmlns:a16="http://schemas.microsoft.com/office/drawing/2014/main" val="2454059068"/>
                    </a:ext>
                  </a:extLst>
                </a:gridCol>
                <a:gridCol w="493776">
                  <a:extLst>
                    <a:ext uri="{9D8B030D-6E8A-4147-A177-3AD203B41FA5}">
                      <a16:colId xmlns:a16="http://schemas.microsoft.com/office/drawing/2014/main" val="424975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461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- 2021-02-06 13:30:00</a:t>
                      </a:r>
                      <a:r>
                        <a:rPr kumimoji="0" lang="es-ES" sz="1000" b="0" i="0" u="none" strike="noStrike" kern="1200" cap="none" spc="0" normalizeH="0" baseline="0" noProof="0">
                          <a:ln>
                            <a:noFill/>
                          </a:ln>
                          <a:solidFill>
                            <a:prstClr val="black"/>
                          </a:solidFill>
                          <a:effectLst/>
                          <a:uLnTx/>
                          <a:uFillTx/>
                          <a:latin typeface="+mn-lt"/>
                          <a:ea typeface="+mn-ea"/>
                          <a:cs typeface="+mn-cs"/>
                        </a:rPr>
                        <a:t>
 Vas a salir a la ruta con acompañante?
si salen de a  dos mirá el siguiente 📝 #MotoTip. 🔧
👉 Es importante regular el amortiguador trasero y la carga que llevas, si no estás acostumbrado a salir con la moto cargada se debe entrenar antes de salir a la ruta, @moreagustavo  te da todos los tips. ¡Mirá el video!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9184440"/>
                  </a:ext>
                </a:extLst>
              </a:tr>
            </a:tbl>
          </a:graphicData>
        </a:graphic>
      </p:graphicFrame>
      <p:sp>
        <p:nvSpPr>
          <p:cNvPr id="4" name="Text Placeholder 3">
            <a:extLst>
              <a:ext uri="{FF2B5EF4-FFF2-40B4-BE49-F238E27FC236}">
                <a16:creationId xmlns:a16="http://schemas.microsoft.com/office/drawing/2014/main" id="{324B7954-DF46-405D-AB47-27EBF63E188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532303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B3AB-C14E-49CB-8B59-5DE3FFDC6D46}"/>
              </a:ext>
            </a:extLst>
          </p:cNvPr>
          <p:cNvSpPr>
            <a:spLocks noGrp="1"/>
          </p:cNvSpPr>
          <p:nvPr>
            <p:ph type="title"/>
          </p:nvPr>
        </p:nvSpPr>
        <p:spPr/>
        <p:txBody>
          <a:bodyPr/>
          <a:lstStyle/>
          <a:p>
            <a:r>
              <a:rPr lang="en-US"/>
              <a:t>Facebook Post Table + Reactions | Motomel - 8 of 17</a:t>
            </a:r>
          </a:p>
        </p:txBody>
      </p:sp>
      <p:graphicFrame>
        <p:nvGraphicFramePr>
          <p:cNvPr id="5" name="Table Placeholder 4">
            <a:extLst>
              <a:ext uri="{FF2B5EF4-FFF2-40B4-BE49-F238E27FC236}">
                <a16:creationId xmlns:a16="http://schemas.microsoft.com/office/drawing/2014/main" id="{2CF50739-CEFB-432E-8740-DBF32AF0B76D}"/>
              </a:ext>
            </a:extLst>
          </p:cNvPr>
          <p:cNvGraphicFramePr>
            <a:graphicFrameLocks noGrp="1"/>
          </p:cNvGraphicFramePr>
          <p:nvPr>
            <p:ph type="tbl" sz="quarter" idx="13"/>
            <p:extLst>
              <p:ext uri="{D42A27DB-BD31-4B8C-83A1-F6EECF244321}">
                <p14:modId xmlns:p14="http://schemas.microsoft.com/office/powerpoint/2010/main" val="2919243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31766537"/>
                    </a:ext>
                  </a:extLst>
                </a:gridCol>
                <a:gridCol w="493776">
                  <a:extLst>
                    <a:ext uri="{9D8B030D-6E8A-4147-A177-3AD203B41FA5}">
                      <a16:colId xmlns:a16="http://schemas.microsoft.com/office/drawing/2014/main" val="3659417889"/>
                    </a:ext>
                  </a:extLst>
                </a:gridCol>
                <a:gridCol w="493776">
                  <a:extLst>
                    <a:ext uri="{9D8B030D-6E8A-4147-A177-3AD203B41FA5}">
                      <a16:colId xmlns:a16="http://schemas.microsoft.com/office/drawing/2014/main" val="1789803191"/>
                    </a:ext>
                  </a:extLst>
                </a:gridCol>
                <a:gridCol w="493776">
                  <a:extLst>
                    <a:ext uri="{9D8B030D-6E8A-4147-A177-3AD203B41FA5}">
                      <a16:colId xmlns:a16="http://schemas.microsoft.com/office/drawing/2014/main" val="805342247"/>
                    </a:ext>
                  </a:extLst>
                </a:gridCol>
                <a:gridCol w="493776">
                  <a:extLst>
                    <a:ext uri="{9D8B030D-6E8A-4147-A177-3AD203B41FA5}">
                      <a16:colId xmlns:a16="http://schemas.microsoft.com/office/drawing/2014/main" val="4293644620"/>
                    </a:ext>
                  </a:extLst>
                </a:gridCol>
                <a:gridCol w="493776">
                  <a:extLst>
                    <a:ext uri="{9D8B030D-6E8A-4147-A177-3AD203B41FA5}">
                      <a16:colId xmlns:a16="http://schemas.microsoft.com/office/drawing/2014/main" val="2088278999"/>
                    </a:ext>
                  </a:extLst>
                </a:gridCol>
                <a:gridCol w="493776">
                  <a:extLst>
                    <a:ext uri="{9D8B030D-6E8A-4147-A177-3AD203B41FA5}">
                      <a16:colId xmlns:a16="http://schemas.microsoft.com/office/drawing/2014/main" val="1292856828"/>
                    </a:ext>
                  </a:extLst>
                </a:gridCol>
                <a:gridCol w="493776">
                  <a:extLst>
                    <a:ext uri="{9D8B030D-6E8A-4147-A177-3AD203B41FA5}">
                      <a16:colId xmlns:a16="http://schemas.microsoft.com/office/drawing/2014/main" val="2176832047"/>
                    </a:ext>
                  </a:extLst>
                </a:gridCol>
                <a:gridCol w="493776">
                  <a:extLst>
                    <a:ext uri="{9D8B030D-6E8A-4147-A177-3AD203B41FA5}">
                      <a16:colId xmlns:a16="http://schemas.microsoft.com/office/drawing/2014/main" val="120950680"/>
                    </a:ext>
                  </a:extLst>
                </a:gridCol>
                <a:gridCol w="493776">
                  <a:extLst>
                    <a:ext uri="{9D8B030D-6E8A-4147-A177-3AD203B41FA5}">
                      <a16:colId xmlns:a16="http://schemas.microsoft.com/office/drawing/2014/main" val="2400947784"/>
                    </a:ext>
                  </a:extLst>
                </a:gridCol>
                <a:gridCol w="493776">
                  <a:extLst>
                    <a:ext uri="{9D8B030D-6E8A-4147-A177-3AD203B41FA5}">
                      <a16:colId xmlns:a16="http://schemas.microsoft.com/office/drawing/2014/main" val="2752077775"/>
                    </a:ext>
                  </a:extLst>
                </a:gridCol>
                <a:gridCol w="493776">
                  <a:extLst>
                    <a:ext uri="{9D8B030D-6E8A-4147-A177-3AD203B41FA5}">
                      <a16:colId xmlns:a16="http://schemas.microsoft.com/office/drawing/2014/main" val="3561738606"/>
                    </a:ext>
                  </a:extLst>
                </a:gridCol>
                <a:gridCol w="493776">
                  <a:extLst>
                    <a:ext uri="{9D8B030D-6E8A-4147-A177-3AD203B41FA5}">
                      <a16:colId xmlns:a16="http://schemas.microsoft.com/office/drawing/2014/main" val="1859392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777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17:00:03</a:t>
                      </a:r>
                      <a:r>
                        <a:rPr kumimoji="0" lang="es-ES" sz="1000" b="0" i="0" u="none" strike="noStrike" kern="1200" cap="none" spc="0" normalizeH="0" baseline="0" noProof="0">
                          <a:ln>
                            <a:noFill/>
                          </a:ln>
                          <a:solidFill>
                            <a:prstClr val="black"/>
                          </a:solidFill>
                          <a:effectLst/>
                          <a:uLnTx/>
                          <a:uFillTx/>
                          <a:latin typeface="+mn-lt"/>
                          <a:ea typeface="+mn-ea"/>
                          <a:cs typeface="+mn-cs"/>
                        </a:rPr>
                        <a:t>
 📌 Buenos Aires Motor Sports es nuestro concesionario destacado del mes. 😎 ⠀⁣
Variedad de modelos, financiación y un excelente servicio posventa.⁣
Conseguí la Motomel que estabas buscando. ⠀⁣
⠀⁣
⠀⁣
⠀⁣
#Motomel #Argentina #Motos #Concesionario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5205690"/>
                  </a:ext>
                </a:extLst>
              </a:tr>
            </a:tbl>
          </a:graphicData>
        </a:graphic>
      </p:graphicFrame>
      <p:sp>
        <p:nvSpPr>
          <p:cNvPr id="4" name="Text Placeholder 3">
            <a:extLst>
              <a:ext uri="{FF2B5EF4-FFF2-40B4-BE49-F238E27FC236}">
                <a16:creationId xmlns:a16="http://schemas.microsoft.com/office/drawing/2014/main" id="{40DD3A36-FE26-4EC4-BDAF-9025BEA65F2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450302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FD110-669B-471E-BEF5-B06B0562AE32}"/>
              </a:ext>
            </a:extLst>
          </p:cNvPr>
          <p:cNvSpPr>
            <a:spLocks noGrp="1"/>
          </p:cNvSpPr>
          <p:nvPr>
            <p:ph type="title"/>
          </p:nvPr>
        </p:nvSpPr>
        <p:spPr/>
        <p:txBody>
          <a:bodyPr/>
          <a:lstStyle/>
          <a:p>
            <a:r>
              <a:rPr lang="en-US"/>
              <a:t>Facebook Post Table + Reactions | Motomel - 9 of 17</a:t>
            </a:r>
          </a:p>
        </p:txBody>
      </p:sp>
      <p:graphicFrame>
        <p:nvGraphicFramePr>
          <p:cNvPr id="5" name="Table Placeholder 4">
            <a:extLst>
              <a:ext uri="{FF2B5EF4-FFF2-40B4-BE49-F238E27FC236}">
                <a16:creationId xmlns:a16="http://schemas.microsoft.com/office/drawing/2014/main" id="{B5285338-CD64-41A4-8F6C-31BD3EE02CDF}"/>
              </a:ext>
            </a:extLst>
          </p:cNvPr>
          <p:cNvGraphicFramePr>
            <a:graphicFrameLocks noGrp="1"/>
          </p:cNvGraphicFramePr>
          <p:nvPr>
            <p:ph type="tbl" sz="quarter" idx="13"/>
            <p:extLst>
              <p:ext uri="{D42A27DB-BD31-4B8C-83A1-F6EECF244321}">
                <p14:modId xmlns:p14="http://schemas.microsoft.com/office/powerpoint/2010/main" val="108140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94848826"/>
                    </a:ext>
                  </a:extLst>
                </a:gridCol>
                <a:gridCol w="493776">
                  <a:extLst>
                    <a:ext uri="{9D8B030D-6E8A-4147-A177-3AD203B41FA5}">
                      <a16:colId xmlns:a16="http://schemas.microsoft.com/office/drawing/2014/main" val="3658764349"/>
                    </a:ext>
                  </a:extLst>
                </a:gridCol>
                <a:gridCol w="493776">
                  <a:extLst>
                    <a:ext uri="{9D8B030D-6E8A-4147-A177-3AD203B41FA5}">
                      <a16:colId xmlns:a16="http://schemas.microsoft.com/office/drawing/2014/main" val="3659614863"/>
                    </a:ext>
                  </a:extLst>
                </a:gridCol>
                <a:gridCol w="493776">
                  <a:extLst>
                    <a:ext uri="{9D8B030D-6E8A-4147-A177-3AD203B41FA5}">
                      <a16:colId xmlns:a16="http://schemas.microsoft.com/office/drawing/2014/main" val="1450658746"/>
                    </a:ext>
                  </a:extLst>
                </a:gridCol>
                <a:gridCol w="493776">
                  <a:extLst>
                    <a:ext uri="{9D8B030D-6E8A-4147-A177-3AD203B41FA5}">
                      <a16:colId xmlns:a16="http://schemas.microsoft.com/office/drawing/2014/main" val="138827117"/>
                    </a:ext>
                  </a:extLst>
                </a:gridCol>
                <a:gridCol w="493776">
                  <a:extLst>
                    <a:ext uri="{9D8B030D-6E8A-4147-A177-3AD203B41FA5}">
                      <a16:colId xmlns:a16="http://schemas.microsoft.com/office/drawing/2014/main" val="307232053"/>
                    </a:ext>
                  </a:extLst>
                </a:gridCol>
                <a:gridCol w="493776">
                  <a:extLst>
                    <a:ext uri="{9D8B030D-6E8A-4147-A177-3AD203B41FA5}">
                      <a16:colId xmlns:a16="http://schemas.microsoft.com/office/drawing/2014/main" val="3981275475"/>
                    </a:ext>
                  </a:extLst>
                </a:gridCol>
                <a:gridCol w="493776">
                  <a:extLst>
                    <a:ext uri="{9D8B030D-6E8A-4147-A177-3AD203B41FA5}">
                      <a16:colId xmlns:a16="http://schemas.microsoft.com/office/drawing/2014/main" val="726305399"/>
                    </a:ext>
                  </a:extLst>
                </a:gridCol>
                <a:gridCol w="493776">
                  <a:extLst>
                    <a:ext uri="{9D8B030D-6E8A-4147-A177-3AD203B41FA5}">
                      <a16:colId xmlns:a16="http://schemas.microsoft.com/office/drawing/2014/main" val="2172854071"/>
                    </a:ext>
                  </a:extLst>
                </a:gridCol>
                <a:gridCol w="493776">
                  <a:extLst>
                    <a:ext uri="{9D8B030D-6E8A-4147-A177-3AD203B41FA5}">
                      <a16:colId xmlns:a16="http://schemas.microsoft.com/office/drawing/2014/main" val="590223365"/>
                    </a:ext>
                  </a:extLst>
                </a:gridCol>
                <a:gridCol w="493776">
                  <a:extLst>
                    <a:ext uri="{9D8B030D-6E8A-4147-A177-3AD203B41FA5}">
                      <a16:colId xmlns:a16="http://schemas.microsoft.com/office/drawing/2014/main" val="1862032600"/>
                    </a:ext>
                  </a:extLst>
                </a:gridCol>
                <a:gridCol w="493776">
                  <a:extLst>
                    <a:ext uri="{9D8B030D-6E8A-4147-A177-3AD203B41FA5}">
                      <a16:colId xmlns:a16="http://schemas.microsoft.com/office/drawing/2014/main" val="3438454025"/>
                    </a:ext>
                  </a:extLst>
                </a:gridCol>
                <a:gridCol w="493776">
                  <a:extLst>
                    <a:ext uri="{9D8B030D-6E8A-4147-A177-3AD203B41FA5}">
                      <a16:colId xmlns:a16="http://schemas.microsoft.com/office/drawing/2014/main" val="348155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610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- 2021-02-14 15:50:02</a:t>
                      </a:r>
                      <a:r>
                        <a:rPr kumimoji="0" lang="es-ES" sz="1000" b="0" i="0" u="none" strike="noStrike" kern="1200" cap="none" spc="0" normalizeH="0" baseline="0" noProof="0">
                          <a:ln>
                            <a:noFill/>
                          </a:ln>
                          <a:solidFill>
                            <a:prstClr val="black"/>
                          </a:solidFill>
                          <a:effectLst/>
                          <a:uLnTx/>
                          <a:uFillTx/>
                          <a:latin typeface="+mn-lt"/>
                          <a:ea typeface="+mn-ea"/>
                          <a:cs typeface="+mn-cs"/>
                        </a:rPr>
                        <a:t>
 Un amor que sólo puede entender el que vive las dos ruedas,  un amor  de todos los días, que acompaña , que te banca, que es único. 
Si esto no es amor, decime qué es 
¡Feliz día de los enamorados!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1556010"/>
                  </a:ext>
                </a:extLst>
              </a:tr>
            </a:tbl>
          </a:graphicData>
        </a:graphic>
      </p:graphicFrame>
      <p:sp>
        <p:nvSpPr>
          <p:cNvPr id="4" name="Text Placeholder 3">
            <a:extLst>
              <a:ext uri="{FF2B5EF4-FFF2-40B4-BE49-F238E27FC236}">
                <a16:creationId xmlns:a16="http://schemas.microsoft.com/office/drawing/2014/main" id="{BE122876-EFA8-45EF-9344-501E5625FD1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118043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03AC9-1148-4E8B-B88D-5444B8BDD18A}"/>
              </a:ext>
            </a:extLst>
          </p:cNvPr>
          <p:cNvSpPr>
            <a:spLocks noGrp="1"/>
          </p:cNvSpPr>
          <p:nvPr>
            <p:ph type="title"/>
          </p:nvPr>
        </p:nvSpPr>
        <p:spPr/>
        <p:txBody>
          <a:bodyPr/>
          <a:lstStyle/>
          <a:p>
            <a:r>
              <a:rPr lang="en-US"/>
              <a:t>Facebook Post Table + Reactions | Motomel - 10 of 17</a:t>
            </a:r>
          </a:p>
        </p:txBody>
      </p:sp>
      <p:graphicFrame>
        <p:nvGraphicFramePr>
          <p:cNvPr id="5" name="Table Placeholder 4">
            <a:extLst>
              <a:ext uri="{FF2B5EF4-FFF2-40B4-BE49-F238E27FC236}">
                <a16:creationId xmlns:a16="http://schemas.microsoft.com/office/drawing/2014/main" id="{7471001B-EC07-45B9-8D6B-35ABFD252D4C}"/>
              </a:ext>
            </a:extLst>
          </p:cNvPr>
          <p:cNvGraphicFramePr>
            <a:graphicFrameLocks noGrp="1"/>
          </p:cNvGraphicFramePr>
          <p:nvPr>
            <p:ph type="tbl" sz="quarter" idx="13"/>
            <p:extLst>
              <p:ext uri="{D42A27DB-BD31-4B8C-83A1-F6EECF244321}">
                <p14:modId xmlns:p14="http://schemas.microsoft.com/office/powerpoint/2010/main" val="101981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25021484"/>
                    </a:ext>
                  </a:extLst>
                </a:gridCol>
                <a:gridCol w="493776">
                  <a:extLst>
                    <a:ext uri="{9D8B030D-6E8A-4147-A177-3AD203B41FA5}">
                      <a16:colId xmlns:a16="http://schemas.microsoft.com/office/drawing/2014/main" val="1349748263"/>
                    </a:ext>
                  </a:extLst>
                </a:gridCol>
                <a:gridCol w="493776">
                  <a:extLst>
                    <a:ext uri="{9D8B030D-6E8A-4147-A177-3AD203B41FA5}">
                      <a16:colId xmlns:a16="http://schemas.microsoft.com/office/drawing/2014/main" val="2313117255"/>
                    </a:ext>
                  </a:extLst>
                </a:gridCol>
                <a:gridCol w="493776">
                  <a:extLst>
                    <a:ext uri="{9D8B030D-6E8A-4147-A177-3AD203B41FA5}">
                      <a16:colId xmlns:a16="http://schemas.microsoft.com/office/drawing/2014/main" val="2654890280"/>
                    </a:ext>
                  </a:extLst>
                </a:gridCol>
                <a:gridCol w="493776">
                  <a:extLst>
                    <a:ext uri="{9D8B030D-6E8A-4147-A177-3AD203B41FA5}">
                      <a16:colId xmlns:a16="http://schemas.microsoft.com/office/drawing/2014/main" val="767717335"/>
                    </a:ext>
                  </a:extLst>
                </a:gridCol>
                <a:gridCol w="493776">
                  <a:extLst>
                    <a:ext uri="{9D8B030D-6E8A-4147-A177-3AD203B41FA5}">
                      <a16:colId xmlns:a16="http://schemas.microsoft.com/office/drawing/2014/main" val="3529000210"/>
                    </a:ext>
                  </a:extLst>
                </a:gridCol>
                <a:gridCol w="493776">
                  <a:extLst>
                    <a:ext uri="{9D8B030D-6E8A-4147-A177-3AD203B41FA5}">
                      <a16:colId xmlns:a16="http://schemas.microsoft.com/office/drawing/2014/main" val="1484086694"/>
                    </a:ext>
                  </a:extLst>
                </a:gridCol>
                <a:gridCol w="493776">
                  <a:extLst>
                    <a:ext uri="{9D8B030D-6E8A-4147-A177-3AD203B41FA5}">
                      <a16:colId xmlns:a16="http://schemas.microsoft.com/office/drawing/2014/main" val="302051311"/>
                    </a:ext>
                  </a:extLst>
                </a:gridCol>
                <a:gridCol w="493776">
                  <a:extLst>
                    <a:ext uri="{9D8B030D-6E8A-4147-A177-3AD203B41FA5}">
                      <a16:colId xmlns:a16="http://schemas.microsoft.com/office/drawing/2014/main" val="2791388696"/>
                    </a:ext>
                  </a:extLst>
                </a:gridCol>
                <a:gridCol w="493776">
                  <a:extLst>
                    <a:ext uri="{9D8B030D-6E8A-4147-A177-3AD203B41FA5}">
                      <a16:colId xmlns:a16="http://schemas.microsoft.com/office/drawing/2014/main" val="155902607"/>
                    </a:ext>
                  </a:extLst>
                </a:gridCol>
                <a:gridCol w="493776">
                  <a:extLst>
                    <a:ext uri="{9D8B030D-6E8A-4147-A177-3AD203B41FA5}">
                      <a16:colId xmlns:a16="http://schemas.microsoft.com/office/drawing/2014/main" val="1768243668"/>
                    </a:ext>
                  </a:extLst>
                </a:gridCol>
                <a:gridCol w="493776">
                  <a:extLst>
                    <a:ext uri="{9D8B030D-6E8A-4147-A177-3AD203B41FA5}">
                      <a16:colId xmlns:a16="http://schemas.microsoft.com/office/drawing/2014/main" val="4037757833"/>
                    </a:ext>
                  </a:extLst>
                </a:gridCol>
                <a:gridCol w="493776">
                  <a:extLst>
                    <a:ext uri="{9D8B030D-6E8A-4147-A177-3AD203B41FA5}">
                      <a16:colId xmlns:a16="http://schemas.microsoft.com/office/drawing/2014/main" val="104536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227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- 2021-02-04 14:30:12</a:t>
                      </a:r>
                      <a:r>
                        <a:rPr kumimoji="0" lang="es-ES" sz="1000" b="0" i="0" u="none" strike="noStrike" kern="1200" cap="none" spc="0" normalizeH="0" baseline="0" noProof="0">
                          <a:ln>
                            <a:noFill/>
                          </a:ln>
                          <a:solidFill>
                            <a:prstClr val="black"/>
                          </a:solidFill>
                          <a:effectLst/>
                          <a:uLnTx/>
                          <a:uFillTx/>
                          <a:latin typeface="+mn-lt"/>
                          <a:ea typeface="+mn-ea"/>
                          <a:cs typeface="+mn-cs"/>
                        </a:rPr>
                        <a:t>
 El Mito es Verdadero
✅ Si el aceite Castrol que elegís cumple con las especificaciones del fabricante, en tu próximo cambio de aceite y filtro podés cambiarte a Castrol.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47943402"/>
                  </a:ext>
                </a:extLst>
              </a:tr>
            </a:tbl>
          </a:graphicData>
        </a:graphic>
      </p:graphicFrame>
      <p:sp>
        <p:nvSpPr>
          <p:cNvPr id="4" name="Text Placeholder 3">
            <a:extLst>
              <a:ext uri="{FF2B5EF4-FFF2-40B4-BE49-F238E27FC236}">
                <a16:creationId xmlns:a16="http://schemas.microsoft.com/office/drawing/2014/main" id="{1942054A-E0CC-4A1B-BFD5-ABED49EECE74}"/>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799909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9B9B-012A-4609-8396-9460654259C1}"/>
              </a:ext>
            </a:extLst>
          </p:cNvPr>
          <p:cNvSpPr>
            <a:spLocks noGrp="1"/>
          </p:cNvSpPr>
          <p:nvPr>
            <p:ph type="title"/>
          </p:nvPr>
        </p:nvSpPr>
        <p:spPr/>
        <p:txBody>
          <a:bodyPr/>
          <a:lstStyle/>
          <a:p>
            <a:r>
              <a:rPr lang="en-US"/>
              <a:t>Facebook Post Table + Reactions | Motomel - 11 of 17</a:t>
            </a:r>
          </a:p>
        </p:txBody>
      </p:sp>
      <p:graphicFrame>
        <p:nvGraphicFramePr>
          <p:cNvPr id="5" name="Table Placeholder 4">
            <a:extLst>
              <a:ext uri="{FF2B5EF4-FFF2-40B4-BE49-F238E27FC236}">
                <a16:creationId xmlns:a16="http://schemas.microsoft.com/office/drawing/2014/main" id="{AE93B0BB-C0E5-40A5-B8F5-5241268B9E61}"/>
              </a:ext>
            </a:extLst>
          </p:cNvPr>
          <p:cNvGraphicFramePr>
            <a:graphicFrameLocks noGrp="1"/>
          </p:cNvGraphicFramePr>
          <p:nvPr>
            <p:ph type="tbl" sz="quarter" idx="13"/>
            <p:extLst>
              <p:ext uri="{D42A27DB-BD31-4B8C-83A1-F6EECF244321}">
                <p14:modId xmlns:p14="http://schemas.microsoft.com/office/powerpoint/2010/main" val="753786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45034609"/>
                    </a:ext>
                  </a:extLst>
                </a:gridCol>
                <a:gridCol w="493776">
                  <a:extLst>
                    <a:ext uri="{9D8B030D-6E8A-4147-A177-3AD203B41FA5}">
                      <a16:colId xmlns:a16="http://schemas.microsoft.com/office/drawing/2014/main" val="2113129281"/>
                    </a:ext>
                  </a:extLst>
                </a:gridCol>
                <a:gridCol w="493776">
                  <a:extLst>
                    <a:ext uri="{9D8B030D-6E8A-4147-A177-3AD203B41FA5}">
                      <a16:colId xmlns:a16="http://schemas.microsoft.com/office/drawing/2014/main" val="1941270759"/>
                    </a:ext>
                  </a:extLst>
                </a:gridCol>
                <a:gridCol w="493776">
                  <a:extLst>
                    <a:ext uri="{9D8B030D-6E8A-4147-A177-3AD203B41FA5}">
                      <a16:colId xmlns:a16="http://schemas.microsoft.com/office/drawing/2014/main" val="2238980155"/>
                    </a:ext>
                  </a:extLst>
                </a:gridCol>
                <a:gridCol w="493776">
                  <a:extLst>
                    <a:ext uri="{9D8B030D-6E8A-4147-A177-3AD203B41FA5}">
                      <a16:colId xmlns:a16="http://schemas.microsoft.com/office/drawing/2014/main" val="2692281783"/>
                    </a:ext>
                  </a:extLst>
                </a:gridCol>
                <a:gridCol w="493776">
                  <a:extLst>
                    <a:ext uri="{9D8B030D-6E8A-4147-A177-3AD203B41FA5}">
                      <a16:colId xmlns:a16="http://schemas.microsoft.com/office/drawing/2014/main" val="154871641"/>
                    </a:ext>
                  </a:extLst>
                </a:gridCol>
                <a:gridCol w="493776">
                  <a:extLst>
                    <a:ext uri="{9D8B030D-6E8A-4147-A177-3AD203B41FA5}">
                      <a16:colId xmlns:a16="http://schemas.microsoft.com/office/drawing/2014/main" val="171042717"/>
                    </a:ext>
                  </a:extLst>
                </a:gridCol>
                <a:gridCol w="493776">
                  <a:extLst>
                    <a:ext uri="{9D8B030D-6E8A-4147-A177-3AD203B41FA5}">
                      <a16:colId xmlns:a16="http://schemas.microsoft.com/office/drawing/2014/main" val="3331081517"/>
                    </a:ext>
                  </a:extLst>
                </a:gridCol>
                <a:gridCol w="493776">
                  <a:extLst>
                    <a:ext uri="{9D8B030D-6E8A-4147-A177-3AD203B41FA5}">
                      <a16:colId xmlns:a16="http://schemas.microsoft.com/office/drawing/2014/main" val="1259643179"/>
                    </a:ext>
                  </a:extLst>
                </a:gridCol>
                <a:gridCol w="493776">
                  <a:extLst>
                    <a:ext uri="{9D8B030D-6E8A-4147-A177-3AD203B41FA5}">
                      <a16:colId xmlns:a16="http://schemas.microsoft.com/office/drawing/2014/main" val="320438431"/>
                    </a:ext>
                  </a:extLst>
                </a:gridCol>
                <a:gridCol w="493776">
                  <a:extLst>
                    <a:ext uri="{9D8B030D-6E8A-4147-A177-3AD203B41FA5}">
                      <a16:colId xmlns:a16="http://schemas.microsoft.com/office/drawing/2014/main" val="1924403785"/>
                    </a:ext>
                  </a:extLst>
                </a:gridCol>
                <a:gridCol w="493776">
                  <a:extLst>
                    <a:ext uri="{9D8B030D-6E8A-4147-A177-3AD203B41FA5}">
                      <a16:colId xmlns:a16="http://schemas.microsoft.com/office/drawing/2014/main" val="1799454856"/>
                    </a:ext>
                  </a:extLst>
                </a:gridCol>
                <a:gridCol w="493776">
                  <a:extLst>
                    <a:ext uri="{9D8B030D-6E8A-4147-A177-3AD203B41FA5}">
                      <a16:colId xmlns:a16="http://schemas.microsoft.com/office/drawing/2014/main" val="169722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635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- 2021-02-03 16:01:55</a:t>
                      </a:r>
                      <a:r>
                        <a:rPr kumimoji="0" lang="es-ES" sz="1000" b="0" i="0" u="none" strike="noStrike" kern="1200" cap="none" spc="0" normalizeH="0" baseline="0" noProof="0">
                          <a:ln>
                            <a:noFill/>
                          </a:ln>
                          <a:solidFill>
                            <a:prstClr val="black"/>
                          </a:solidFill>
                          <a:effectLst/>
                          <a:uLnTx/>
                          <a:uFillTx/>
                          <a:latin typeface="+mn-lt"/>
                          <a:ea typeface="+mn-ea"/>
                          <a:cs typeface="+mn-cs"/>
                        </a:rPr>
                        <a:t>
 #Lubricantes Gilera 💪 Encontralos en nuestra tienda oficial en Mercado Libre
💻 www.tienda.mercadolibre.com.ar/gilera
🏁 MINERAL (20w 50 / 10w 40)
▪ Reduce el desgaste del motor y la caja de cambios.
▪ Garantiza la limpieza del motor.
▪ La norma JASO Ma2 optimiza el rendimiento del embrague en los tres modos de conducción.
🏁 SEMI SINTÉTICO (15 w 50)
▪ La solución perfecta para la conducción urbana.
▪ Ideal tanto para motos deportivas como de calle.
▪ Formulado especialmente para reducir el consumo de combustible.
▪ Mejor rendimiento y protección del motor.
▪ Excelente protección de la caja de cambios.
#Gilera #GileraMotors #GileraArgentina #InfinitosCaminosTeEsperan #motos #0km #LaMarcadeSiempre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1630947"/>
                  </a:ext>
                </a:extLst>
              </a:tr>
            </a:tbl>
          </a:graphicData>
        </a:graphic>
      </p:graphicFrame>
      <p:sp>
        <p:nvSpPr>
          <p:cNvPr id="4" name="Text Placeholder 3">
            <a:extLst>
              <a:ext uri="{FF2B5EF4-FFF2-40B4-BE49-F238E27FC236}">
                <a16:creationId xmlns:a16="http://schemas.microsoft.com/office/drawing/2014/main" id="{D651A898-30D6-4D9A-B673-F2801A0518F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150264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9B307-8C38-4E02-95E5-FE8D0FBF89E1}"/>
              </a:ext>
            </a:extLst>
          </p:cNvPr>
          <p:cNvSpPr>
            <a:spLocks noGrp="1"/>
          </p:cNvSpPr>
          <p:nvPr>
            <p:ph type="title"/>
          </p:nvPr>
        </p:nvSpPr>
        <p:spPr/>
        <p:txBody>
          <a:bodyPr/>
          <a:lstStyle/>
          <a:p>
            <a:r>
              <a:rPr lang="en-US"/>
              <a:t>Facebook Post Table + Reactions | Motomel - 12 of 17</a:t>
            </a:r>
          </a:p>
        </p:txBody>
      </p:sp>
      <p:graphicFrame>
        <p:nvGraphicFramePr>
          <p:cNvPr id="5" name="Table Placeholder 4">
            <a:extLst>
              <a:ext uri="{FF2B5EF4-FFF2-40B4-BE49-F238E27FC236}">
                <a16:creationId xmlns:a16="http://schemas.microsoft.com/office/drawing/2014/main" id="{A9CB1660-72B5-4E08-9371-BED0B51D6E25}"/>
              </a:ext>
            </a:extLst>
          </p:cNvPr>
          <p:cNvGraphicFramePr>
            <a:graphicFrameLocks noGrp="1"/>
          </p:cNvGraphicFramePr>
          <p:nvPr>
            <p:ph type="tbl" sz="quarter" idx="13"/>
            <p:extLst>
              <p:ext uri="{D42A27DB-BD31-4B8C-83A1-F6EECF244321}">
                <p14:modId xmlns:p14="http://schemas.microsoft.com/office/powerpoint/2010/main" val="234188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5205923"/>
                    </a:ext>
                  </a:extLst>
                </a:gridCol>
                <a:gridCol w="493776">
                  <a:extLst>
                    <a:ext uri="{9D8B030D-6E8A-4147-A177-3AD203B41FA5}">
                      <a16:colId xmlns:a16="http://schemas.microsoft.com/office/drawing/2014/main" val="2604189385"/>
                    </a:ext>
                  </a:extLst>
                </a:gridCol>
                <a:gridCol w="493776">
                  <a:extLst>
                    <a:ext uri="{9D8B030D-6E8A-4147-A177-3AD203B41FA5}">
                      <a16:colId xmlns:a16="http://schemas.microsoft.com/office/drawing/2014/main" val="306674813"/>
                    </a:ext>
                  </a:extLst>
                </a:gridCol>
                <a:gridCol w="493776">
                  <a:extLst>
                    <a:ext uri="{9D8B030D-6E8A-4147-A177-3AD203B41FA5}">
                      <a16:colId xmlns:a16="http://schemas.microsoft.com/office/drawing/2014/main" val="1221526826"/>
                    </a:ext>
                  </a:extLst>
                </a:gridCol>
                <a:gridCol w="493776">
                  <a:extLst>
                    <a:ext uri="{9D8B030D-6E8A-4147-A177-3AD203B41FA5}">
                      <a16:colId xmlns:a16="http://schemas.microsoft.com/office/drawing/2014/main" val="423298627"/>
                    </a:ext>
                  </a:extLst>
                </a:gridCol>
                <a:gridCol w="493776">
                  <a:extLst>
                    <a:ext uri="{9D8B030D-6E8A-4147-A177-3AD203B41FA5}">
                      <a16:colId xmlns:a16="http://schemas.microsoft.com/office/drawing/2014/main" val="448106721"/>
                    </a:ext>
                  </a:extLst>
                </a:gridCol>
                <a:gridCol w="493776">
                  <a:extLst>
                    <a:ext uri="{9D8B030D-6E8A-4147-A177-3AD203B41FA5}">
                      <a16:colId xmlns:a16="http://schemas.microsoft.com/office/drawing/2014/main" val="3701240503"/>
                    </a:ext>
                  </a:extLst>
                </a:gridCol>
                <a:gridCol w="493776">
                  <a:extLst>
                    <a:ext uri="{9D8B030D-6E8A-4147-A177-3AD203B41FA5}">
                      <a16:colId xmlns:a16="http://schemas.microsoft.com/office/drawing/2014/main" val="926909112"/>
                    </a:ext>
                  </a:extLst>
                </a:gridCol>
                <a:gridCol w="493776">
                  <a:extLst>
                    <a:ext uri="{9D8B030D-6E8A-4147-A177-3AD203B41FA5}">
                      <a16:colId xmlns:a16="http://schemas.microsoft.com/office/drawing/2014/main" val="2554876886"/>
                    </a:ext>
                  </a:extLst>
                </a:gridCol>
                <a:gridCol w="493776">
                  <a:extLst>
                    <a:ext uri="{9D8B030D-6E8A-4147-A177-3AD203B41FA5}">
                      <a16:colId xmlns:a16="http://schemas.microsoft.com/office/drawing/2014/main" val="840631357"/>
                    </a:ext>
                  </a:extLst>
                </a:gridCol>
                <a:gridCol w="493776">
                  <a:extLst>
                    <a:ext uri="{9D8B030D-6E8A-4147-A177-3AD203B41FA5}">
                      <a16:colId xmlns:a16="http://schemas.microsoft.com/office/drawing/2014/main" val="1341156906"/>
                    </a:ext>
                  </a:extLst>
                </a:gridCol>
                <a:gridCol w="493776">
                  <a:extLst>
                    <a:ext uri="{9D8B030D-6E8A-4147-A177-3AD203B41FA5}">
                      <a16:colId xmlns:a16="http://schemas.microsoft.com/office/drawing/2014/main" val="4136186435"/>
                    </a:ext>
                  </a:extLst>
                </a:gridCol>
                <a:gridCol w="493776">
                  <a:extLst>
                    <a:ext uri="{9D8B030D-6E8A-4147-A177-3AD203B41FA5}">
                      <a16:colId xmlns:a16="http://schemas.microsoft.com/office/drawing/2014/main" val="2799487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113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- 2021-02-09 17:00:02</a:t>
                      </a:r>
                      <a:r>
                        <a:rPr kumimoji="0" lang="en-US" sz="1000" b="0" i="0" u="none" strike="noStrike" kern="1200" cap="none" spc="0" normalizeH="0" baseline="0" noProof="0">
                          <a:ln>
                            <a:noFill/>
                          </a:ln>
                          <a:solidFill>
                            <a:prstClr val="black"/>
                          </a:solidFill>
                          <a:effectLst/>
                          <a:uLnTx/>
                          <a:uFillTx/>
                          <a:latin typeface="+mn-lt"/>
                          <a:ea typeface="+mn-ea"/>
                          <a:cs typeface="+mn-cs"/>
                        </a:rPr>
                        <a:t>
 Si vas a salir a la ruta con tu #SkuaAdventure seguí todas las recomendaciones de un experto como @moreagustavo.⁣
⁣
En el video de hoy te contamos: 𝐜𝐨𝐧𝐬𝐞𝐣𝐨𝐬 𝐩𝐚𝐫𝐚 𝐞𝐥 𝐞𝐪𝐮𝐢𝐩𝐚𝐣𝐞 en viajes largos.✅⁣
⁣
¡Mirá el video y seguí todos los #Mototips! ⁣
⁣
⁣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3131622"/>
                  </a:ext>
                </a:extLst>
              </a:tr>
            </a:tbl>
          </a:graphicData>
        </a:graphic>
      </p:graphicFrame>
      <p:sp>
        <p:nvSpPr>
          <p:cNvPr id="4" name="Text Placeholder 3">
            <a:extLst>
              <a:ext uri="{FF2B5EF4-FFF2-40B4-BE49-F238E27FC236}">
                <a16:creationId xmlns:a16="http://schemas.microsoft.com/office/drawing/2014/main" id="{2C25C609-C245-47F0-BDAB-D4074ED1631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887113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7FE86-53DF-4415-B91F-F92987E69EB7}"/>
              </a:ext>
            </a:extLst>
          </p:cNvPr>
          <p:cNvSpPr>
            <a:spLocks noGrp="1"/>
          </p:cNvSpPr>
          <p:nvPr>
            <p:ph type="title"/>
          </p:nvPr>
        </p:nvSpPr>
        <p:spPr/>
        <p:txBody>
          <a:bodyPr/>
          <a:lstStyle/>
          <a:p>
            <a:r>
              <a:rPr lang="en-US"/>
              <a:t>Facebook Post Table + Reactions | Motomel - 13 of 17</a:t>
            </a:r>
          </a:p>
        </p:txBody>
      </p:sp>
      <p:graphicFrame>
        <p:nvGraphicFramePr>
          <p:cNvPr id="5" name="Table Placeholder 4">
            <a:extLst>
              <a:ext uri="{FF2B5EF4-FFF2-40B4-BE49-F238E27FC236}">
                <a16:creationId xmlns:a16="http://schemas.microsoft.com/office/drawing/2014/main" id="{DB312671-3FA3-4A80-AD01-C06BB1268F54}"/>
              </a:ext>
            </a:extLst>
          </p:cNvPr>
          <p:cNvGraphicFramePr>
            <a:graphicFrameLocks noGrp="1"/>
          </p:cNvGraphicFramePr>
          <p:nvPr>
            <p:ph type="tbl" sz="quarter" idx="13"/>
            <p:extLst>
              <p:ext uri="{D42A27DB-BD31-4B8C-83A1-F6EECF244321}">
                <p14:modId xmlns:p14="http://schemas.microsoft.com/office/powerpoint/2010/main" val="1857193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41628866"/>
                    </a:ext>
                  </a:extLst>
                </a:gridCol>
                <a:gridCol w="493776">
                  <a:extLst>
                    <a:ext uri="{9D8B030D-6E8A-4147-A177-3AD203B41FA5}">
                      <a16:colId xmlns:a16="http://schemas.microsoft.com/office/drawing/2014/main" val="4058143408"/>
                    </a:ext>
                  </a:extLst>
                </a:gridCol>
                <a:gridCol w="493776">
                  <a:extLst>
                    <a:ext uri="{9D8B030D-6E8A-4147-A177-3AD203B41FA5}">
                      <a16:colId xmlns:a16="http://schemas.microsoft.com/office/drawing/2014/main" val="3922253388"/>
                    </a:ext>
                  </a:extLst>
                </a:gridCol>
                <a:gridCol w="493776">
                  <a:extLst>
                    <a:ext uri="{9D8B030D-6E8A-4147-A177-3AD203B41FA5}">
                      <a16:colId xmlns:a16="http://schemas.microsoft.com/office/drawing/2014/main" val="222394835"/>
                    </a:ext>
                  </a:extLst>
                </a:gridCol>
                <a:gridCol w="493776">
                  <a:extLst>
                    <a:ext uri="{9D8B030D-6E8A-4147-A177-3AD203B41FA5}">
                      <a16:colId xmlns:a16="http://schemas.microsoft.com/office/drawing/2014/main" val="264618067"/>
                    </a:ext>
                  </a:extLst>
                </a:gridCol>
                <a:gridCol w="493776">
                  <a:extLst>
                    <a:ext uri="{9D8B030D-6E8A-4147-A177-3AD203B41FA5}">
                      <a16:colId xmlns:a16="http://schemas.microsoft.com/office/drawing/2014/main" val="173258491"/>
                    </a:ext>
                  </a:extLst>
                </a:gridCol>
                <a:gridCol w="493776">
                  <a:extLst>
                    <a:ext uri="{9D8B030D-6E8A-4147-A177-3AD203B41FA5}">
                      <a16:colId xmlns:a16="http://schemas.microsoft.com/office/drawing/2014/main" val="2154386497"/>
                    </a:ext>
                  </a:extLst>
                </a:gridCol>
                <a:gridCol w="493776">
                  <a:extLst>
                    <a:ext uri="{9D8B030D-6E8A-4147-A177-3AD203B41FA5}">
                      <a16:colId xmlns:a16="http://schemas.microsoft.com/office/drawing/2014/main" val="3813239282"/>
                    </a:ext>
                  </a:extLst>
                </a:gridCol>
                <a:gridCol w="493776">
                  <a:extLst>
                    <a:ext uri="{9D8B030D-6E8A-4147-A177-3AD203B41FA5}">
                      <a16:colId xmlns:a16="http://schemas.microsoft.com/office/drawing/2014/main" val="3451682953"/>
                    </a:ext>
                  </a:extLst>
                </a:gridCol>
                <a:gridCol w="493776">
                  <a:extLst>
                    <a:ext uri="{9D8B030D-6E8A-4147-A177-3AD203B41FA5}">
                      <a16:colId xmlns:a16="http://schemas.microsoft.com/office/drawing/2014/main" val="1900424019"/>
                    </a:ext>
                  </a:extLst>
                </a:gridCol>
                <a:gridCol w="493776">
                  <a:extLst>
                    <a:ext uri="{9D8B030D-6E8A-4147-A177-3AD203B41FA5}">
                      <a16:colId xmlns:a16="http://schemas.microsoft.com/office/drawing/2014/main" val="3266274737"/>
                    </a:ext>
                  </a:extLst>
                </a:gridCol>
                <a:gridCol w="493776">
                  <a:extLst>
                    <a:ext uri="{9D8B030D-6E8A-4147-A177-3AD203B41FA5}">
                      <a16:colId xmlns:a16="http://schemas.microsoft.com/office/drawing/2014/main" val="1017073665"/>
                    </a:ext>
                  </a:extLst>
                </a:gridCol>
                <a:gridCol w="493776">
                  <a:extLst>
                    <a:ext uri="{9D8B030D-6E8A-4147-A177-3AD203B41FA5}">
                      <a16:colId xmlns:a16="http://schemas.microsoft.com/office/drawing/2014/main" val="3198796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656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- 2021-02-11 16:30:03</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Los aceites para auto no están diseñados para compatibilizar con los motores de motos, ni para lubricar y proteger el embrague.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285892"/>
                  </a:ext>
                </a:extLst>
              </a:tr>
            </a:tbl>
          </a:graphicData>
        </a:graphic>
      </p:graphicFrame>
      <p:sp>
        <p:nvSpPr>
          <p:cNvPr id="4" name="Text Placeholder 3">
            <a:extLst>
              <a:ext uri="{FF2B5EF4-FFF2-40B4-BE49-F238E27FC236}">
                <a16:creationId xmlns:a16="http://schemas.microsoft.com/office/drawing/2014/main" id="{51E9449E-D4F1-4F41-B669-D8D9A037D3B4}"/>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382173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31735-7A8B-48D9-AD76-362A90986FF1}"/>
              </a:ext>
            </a:extLst>
          </p:cNvPr>
          <p:cNvSpPr>
            <a:spLocks noGrp="1"/>
          </p:cNvSpPr>
          <p:nvPr>
            <p:ph type="title"/>
          </p:nvPr>
        </p:nvSpPr>
        <p:spPr/>
        <p:txBody>
          <a:bodyPr/>
          <a:lstStyle/>
          <a:p>
            <a:r>
              <a:rPr lang="en-US"/>
              <a:t>Facebook Post Table + Reactions | Motomel - 14 of 17</a:t>
            </a:r>
          </a:p>
        </p:txBody>
      </p:sp>
      <p:graphicFrame>
        <p:nvGraphicFramePr>
          <p:cNvPr id="5" name="Table Placeholder 4">
            <a:extLst>
              <a:ext uri="{FF2B5EF4-FFF2-40B4-BE49-F238E27FC236}">
                <a16:creationId xmlns:a16="http://schemas.microsoft.com/office/drawing/2014/main" id="{95785410-CEC3-48B2-BF80-9E492E670D3C}"/>
              </a:ext>
            </a:extLst>
          </p:cNvPr>
          <p:cNvGraphicFramePr>
            <a:graphicFrameLocks noGrp="1"/>
          </p:cNvGraphicFramePr>
          <p:nvPr>
            <p:ph type="tbl" sz="quarter" idx="13"/>
            <p:extLst>
              <p:ext uri="{D42A27DB-BD31-4B8C-83A1-F6EECF244321}">
                <p14:modId xmlns:p14="http://schemas.microsoft.com/office/powerpoint/2010/main" val="494236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8493978"/>
                    </a:ext>
                  </a:extLst>
                </a:gridCol>
                <a:gridCol w="493776">
                  <a:extLst>
                    <a:ext uri="{9D8B030D-6E8A-4147-A177-3AD203B41FA5}">
                      <a16:colId xmlns:a16="http://schemas.microsoft.com/office/drawing/2014/main" val="1713451636"/>
                    </a:ext>
                  </a:extLst>
                </a:gridCol>
                <a:gridCol w="493776">
                  <a:extLst>
                    <a:ext uri="{9D8B030D-6E8A-4147-A177-3AD203B41FA5}">
                      <a16:colId xmlns:a16="http://schemas.microsoft.com/office/drawing/2014/main" val="1548586830"/>
                    </a:ext>
                  </a:extLst>
                </a:gridCol>
                <a:gridCol w="493776">
                  <a:extLst>
                    <a:ext uri="{9D8B030D-6E8A-4147-A177-3AD203B41FA5}">
                      <a16:colId xmlns:a16="http://schemas.microsoft.com/office/drawing/2014/main" val="1270051321"/>
                    </a:ext>
                  </a:extLst>
                </a:gridCol>
                <a:gridCol w="493776">
                  <a:extLst>
                    <a:ext uri="{9D8B030D-6E8A-4147-A177-3AD203B41FA5}">
                      <a16:colId xmlns:a16="http://schemas.microsoft.com/office/drawing/2014/main" val="4240134025"/>
                    </a:ext>
                  </a:extLst>
                </a:gridCol>
                <a:gridCol w="493776">
                  <a:extLst>
                    <a:ext uri="{9D8B030D-6E8A-4147-A177-3AD203B41FA5}">
                      <a16:colId xmlns:a16="http://schemas.microsoft.com/office/drawing/2014/main" val="1538459649"/>
                    </a:ext>
                  </a:extLst>
                </a:gridCol>
                <a:gridCol w="493776">
                  <a:extLst>
                    <a:ext uri="{9D8B030D-6E8A-4147-A177-3AD203B41FA5}">
                      <a16:colId xmlns:a16="http://schemas.microsoft.com/office/drawing/2014/main" val="1965242639"/>
                    </a:ext>
                  </a:extLst>
                </a:gridCol>
                <a:gridCol w="493776">
                  <a:extLst>
                    <a:ext uri="{9D8B030D-6E8A-4147-A177-3AD203B41FA5}">
                      <a16:colId xmlns:a16="http://schemas.microsoft.com/office/drawing/2014/main" val="1424666281"/>
                    </a:ext>
                  </a:extLst>
                </a:gridCol>
                <a:gridCol w="493776">
                  <a:extLst>
                    <a:ext uri="{9D8B030D-6E8A-4147-A177-3AD203B41FA5}">
                      <a16:colId xmlns:a16="http://schemas.microsoft.com/office/drawing/2014/main" val="845505599"/>
                    </a:ext>
                  </a:extLst>
                </a:gridCol>
                <a:gridCol w="493776">
                  <a:extLst>
                    <a:ext uri="{9D8B030D-6E8A-4147-A177-3AD203B41FA5}">
                      <a16:colId xmlns:a16="http://schemas.microsoft.com/office/drawing/2014/main" val="1242433028"/>
                    </a:ext>
                  </a:extLst>
                </a:gridCol>
                <a:gridCol w="493776">
                  <a:extLst>
                    <a:ext uri="{9D8B030D-6E8A-4147-A177-3AD203B41FA5}">
                      <a16:colId xmlns:a16="http://schemas.microsoft.com/office/drawing/2014/main" val="1424742297"/>
                    </a:ext>
                  </a:extLst>
                </a:gridCol>
                <a:gridCol w="493776">
                  <a:extLst>
                    <a:ext uri="{9D8B030D-6E8A-4147-A177-3AD203B41FA5}">
                      <a16:colId xmlns:a16="http://schemas.microsoft.com/office/drawing/2014/main" val="3353972381"/>
                    </a:ext>
                  </a:extLst>
                </a:gridCol>
                <a:gridCol w="493776">
                  <a:extLst>
                    <a:ext uri="{9D8B030D-6E8A-4147-A177-3AD203B41FA5}">
                      <a16:colId xmlns:a16="http://schemas.microsoft.com/office/drawing/2014/main" val="337476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8559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- 2021-02-15 15:50:03</a:t>
                      </a:r>
                      <a:r>
                        <a:rPr kumimoji="0" lang="es-ES" sz="1000" b="0" i="0" u="none" strike="noStrike" kern="1200" cap="none" spc="0" normalizeH="0" baseline="0" noProof="0">
                          <a:ln>
                            <a:noFill/>
                          </a:ln>
                          <a:solidFill>
                            <a:prstClr val="black"/>
                          </a:solidFill>
                          <a:effectLst/>
                          <a:uLnTx/>
                          <a:uFillTx/>
                          <a:latin typeface="+mn-lt"/>
                          <a:ea typeface="+mn-ea"/>
                          <a:cs typeface="+mn-cs"/>
                        </a:rPr>
                        <a:t>
 Ágil, liviana, práctica. La #StratoAlpino es eso y mucho más.⁣
⁣
Descubrila y recorré la ciudad de forma cómoda, segura y económica.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8016161"/>
                  </a:ext>
                </a:extLst>
              </a:tr>
            </a:tbl>
          </a:graphicData>
        </a:graphic>
      </p:graphicFrame>
      <p:sp>
        <p:nvSpPr>
          <p:cNvPr id="4" name="Text Placeholder 3">
            <a:extLst>
              <a:ext uri="{FF2B5EF4-FFF2-40B4-BE49-F238E27FC236}">
                <a16:creationId xmlns:a16="http://schemas.microsoft.com/office/drawing/2014/main" id="{59032E24-D74C-41BC-89EB-48649458B51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538083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D1E8-1CC6-4AA0-AF4A-7B7982B7F980}"/>
              </a:ext>
            </a:extLst>
          </p:cNvPr>
          <p:cNvSpPr>
            <a:spLocks noGrp="1"/>
          </p:cNvSpPr>
          <p:nvPr>
            <p:ph type="title"/>
          </p:nvPr>
        </p:nvSpPr>
        <p:spPr/>
        <p:txBody>
          <a:bodyPr/>
          <a:lstStyle/>
          <a:p>
            <a:r>
              <a:rPr lang="en-US"/>
              <a:t>Facebook Post Table + Reactions | Motomel - 15 of 17</a:t>
            </a:r>
          </a:p>
        </p:txBody>
      </p:sp>
      <p:graphicFrame>
        <p:nvGraphicFramePr>
          <p:cNvPr id="5" name="Table Placeholder 4">
            <a:extLst>
              <a:ext uri="{FF2B5EF4-FFF2-40B4-BE49-F238E27FC236}">
                <a16:creationId xmlns:a16="http://schemas.microsoft.com/office/drawing/2014/main" id="{AEC09712-B2BE-4B08-87C3-A2C6DC8094BF}"/>
              </a:ext>
            </a:extLst>
          </p:cNvPr>
          <p:cNvGraphicFramePr>
            <a:graphicFrameLocks noGrp="1"/>
          </p:cNvGraphicFramePr>
          <p:nvPr>
            <p:ph type="tbl" sz="quarter" idx="13"/>
            <p:extLst>
              <p:ext uri="{D42A27DB-BD31-4B8C-83A1-F6EECF244321}">
                <p14:modId xmlns:p14="http://schemas.microsoft.com/office/powerpoint/2010/main" val="2928529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9288295"/>
                    </a:ext>
                  </a:extLst>
                </a:gridCol>
                <a:gridCol w="493776">
                  <a:extLst>
                    <a:ext uri="{9D8B030D-6E8A-4147-A177-3AD203B41FA5}">
                      <a16:colId xmlns:a16="http://schemas.microsoft.com/office/drawing/2014/main" val="176916059"/>
                    </a:ext>
                  </a:extLst>
                </a:gridCol>
                <a:gridCol w="493776">
                  <a:extLst>
                    <a:ext uri="{9D8B030D-6E8A-4147-A177-3AD203B41FA5}">
                      <a16:colId xmlns:a16="http://schemas.microsoft.com/office/drawing/2014/main" val="3502811983"/>
                    </a:ext>
                  </a:extLst>
                </a:gridCol>
                <a:gridCol w="493776">
                  <a:extLst>
                    <a:ext uri="{9D8B030D-6E8A-4147-A177-3AD203B41FA5}">
                      <a16:colId xmlns:a16="http://schemas.microsoft.com/office/drawing/2014/main" val="2691364114"/>
                    </a:ext>
                  </a:extLst>
                </a:gridCol>
                <a:gridCol w="493776">
                  <a:extLst>
                    <a:ext uri="{9D8B030D-6E8A-4147-A177-3AD203B41FA5}">
                      <a16:colId xmlns:a16="http://schemas.microsoft.com/office/drawing/2014/main" val="899713415"/>
                    </a:ext>
                  </a:extLst>
                </a:gridCol>
                <a:gridCol w="493776">
                  <a:extLst>
                    <a:ext uri="{9D8B030D-6E8A-4147-A177-3AD203B41FA5}">
                      <a16:colId xmlns:a16="http://schemas.microsoft.com/office/drawing/2014/main" val="4197663100"/>
                    </a:ext>
                  </a:extLst>
                </a:gridCol>
                <a:gridCol w="493776">
                  <a:extLst>
                    <a:ext uri="{9D8B030D-6E8A-4147-A177-3AD203B41FA5}">
                      <a16:colId xmlns:a16="http://schemas.microsoft.com/office/drawing/2014/main" val="3595943447"/>
                    </a:ext>
                  </a:extLst>
                </a:gridCol>
                <a:gridCol w="493776">
                  <a:extLst>
                    <a:ext uri="{9D8B030D-6E8A-4147-A177-3AD203B41FA5}">
                      <a16:colId xmlns:a16="http://schemas.microsoft.com/office/drawing/2014/main" val="1633929178"/>
                    </a:ext>
                  </a:extLst>
                </a:gridCol>
                <a:gridCol w="493776">
                  <a:extLst>
                    <a:ext uri="{9D8B030D-6E8A-4147-A177-3AD203B41FA5}">
                      <a16:colId xmlns:a16="http://schemas.microsoft.com/office/drawing/2014/main" val="2461665345"/>
                    </a:ext>
                  </a:extLst>
                </a:gridCol>
                <a:gridCol w="493776">
                  <a:extLst>
                    <a:ext uri="{9D8B030D-6E8A-4147-A177-3AD203B41FA5}">
                      <a16:colId xmlns:a16="http://schemas.microsoft.com/office/drawing/2014/main" val="1067081722"/>
                    </a:ext>
                  </a:extLst>
                </a:gridCol>
                <a:gridCol w="493776">
                  <a:extLst>
                    <a:ext uri="{9D8B030D-6E8A-4147-A177-3AD203B41FA5}">
                      <a16:colId xmlns:a16="http://schemas.microsoft.com/office/drawing/2014/main" val="3268633981"/>
                    </a:ext>
                  </a:extLst>
                </a:gridCol>
                <a:gridCol w="493776">
                  <a:extLst>
                    <a:ext uri="{9D8B030D-6E8A-4147-A177-3AD203B41FA5}">
                      <a16:colId xmlns:a16="http://schemas.microsoft.com/office/drawing/2014/main" val="1734456599"/>
                    </a:ext>
                  </a:extLst>
                </a:gridCol>
                <a:gridCol w="493776">
                  <a:extLst>
                    <a:ext uri="{9D8B030D-6E8A-4147-A177-3AD203B41FA5}">
                      <a16:colId xmlns:a16="http://schemas.microsoft.com/office/drawing/2014/main" val="1426119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807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- 2021-02-16 15:50:06</a:t>
                      </a:r>
                      <a:r>
                        <a:rPr kumimoji="0" lang="es-ES" sz="1000" b="0" i="0" u="none" strike="noStrike" kern="1200" cap="none" spc="0" normalizeH="0" baseline="0" noProof="0">
                          <a:ln>
                            <a:noFill/>
                          </a:ln>
                          <a:solidFill>
                            <a:prstClr val="black"/>
                          </a:solidFill>
                          <a:effectLst/>
                          <a:uLnTx/>
                          <a:uFillTx/>
                          <a:latin typeface="+mn-lt"/>
                          <a:ea typeface="+mn-ea"/>
                          <a:cs typeface="+mn-cs"/>
                        </a:rPr>
                        <a:t>
 Si vas a salir a la ruta no te podés perder todos los #Mototips 📝que @moreagustavo tiene para vos. ⁣
⁣
👉 Revisá muy bien el estado de los frenos: si no hay pérdida de líquido de freno y el estado de las pastillas. Te recomendamos hacer siempre una prueba de manejo. Mirá el video!⁣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45958057"/>
                  </a:ext>
                </a:extLst>
              </a:tr>
            </a:tbl>
          </a:graphicData>
        </a:graphic>
      </p:graphicFrame>
      <p:sp>
        <p:nvSpPr>
          <p:cNvPr id="4" name="Text Placeholder 3">
            <a:extLst>
              <a:ext uri="{FF2B5EF4-FFF2-40B4-BE49-F238E27FC236}">
                <a16:creationId xmlns:a16="http://schemas.microsoft.com/office/drawing/2014/main" id="{9AE54021-3F2C-4DA1-8C4A-C6073445AFA8}"/>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237050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445B4-7605-4199-B828-FC964EF55A9F}"/>
              </a:ext>
            </a:extLst>
          </p:cNvPr>
          <p:cNvSpPr>
            <a:spLocks noGrp="1"/>
          </p:cNvSpPr>
          <p:nvPr>
            <p:ph type="title"/>
          </p:nvPr>
        </p:nvSpPr>
        <p:spPr/>
        <p:txBody>
          <a:bodyPr/>
          <a:lstStyle/>
          <a:p>
            <a:r>
              <a:rPr lang="en-US"/>
              <a:t>Facebook Post Table + Reactions | Motomel - 16 of 17</a:t>
            </a:r>
          </a:p>
        </p:txBody>
      </p:sp>
      <p:graphicFrame>
        <p:nvGraphicFramePr>
          <p:cNvPr id="5" name="Table Placeholder 4">
            <a:extLst>
              <a:ext uri="{FF2B5EF4-FFF2-40B4-BE49-F238E27FC236}">
                <a16:creationId xmlns:a16="http://schemas.microsoft.com/office/drawing/2014/main" id="{107B9619-4B22-4A01-A7E4-4899AB54B600}"/>
              </a:ext>
            </a:extLst>
          </p:cNvPr>
          <p:cNvGraphicFramePr>
            <a:graphicFrameLocks noGrp="1"/>
          </p:cNvGraphicFramePr>
          <p:nvPr>
            <p:ph type="tbl" sz="quarter" idx="13"/>
            <p:extLst>
              <p:ext uri="{D42A27DB-BD31-4B8C-83A1-F6EECF244321}">
                <p14:modId xmlns:p14="http://schemas.microsoft.com/office/powerpoint/2010/main" val="1720069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34403411"/>
                    </a:ext>
                  </a:extLst>
                </a:gridCol>
                <a:gridCol w="493776">
                  <a:extLst>
                    <a:ext uri="{9D8B030D-6E8A-4147-A177-3AD203B41FA5}">
                      <a16:colId xmlns:a16="http://schemas.microsoft.com/office/drawing/2014/main" val="3793791552"/>
                    </a:ext>
                  </a:extLst>
                </a:gridCol>
                <a:gridCol w="493776">
                  <a:extLst>
                    <a:ext uri="{9D8B030D-6E8A-4147-A177-3AD203B41FA5}">
                      <a16:colId xmlns:a16="http://schemas.microsoft.com/office/drawing/2014/main" val="842529806"/>
                    </a:ext>
                  </a:extLst>
                </a:gridCol>
                <a:gridCol w="493776">
                  <a:extLst>
                    <a:ext uri="{9D8B030D-6E8A-4147-A177-3AD203B41FA5}">
                      <a16:colId xmlns:a16="http://schemas.microsoft.com/office/drawing/2014/main" val="2093638897"/>
                    </a:ext>
                  </a:extLst>
                </a:gridCol>
                <a:gridCol w="493776">
                  <a:extLst>
                    <a:ext uri="{9D8B030D-6E8A-4147-A177-3AD203B41FA5}">
                      <a16:colId xmlns:a16="http://schemas.microsoft.com/office/drawing/2014/main" val="634896335"/>
                    </a:ext>
                  </a:extLst>
                </a:gridCol>
                <a:gridCol w="493776">
                  <a:extLst>
                    <a:ext uri="{9D8B030D-6E8A-4147-A177-3AD203B41FA5}">
                      <a16:colId xmlns:a16="http://schemas.microsoft.com/office/drawing/2014/main" val="2464382678"/>
                    </a:ext>
                  </a:extLst>
                </a:gridCol>
                <a:gridCol w="493776">
                  <a:extLst>
                    <a:ext uri="{9D8B030D-6E8A-4147-A177-3AD203B41FA5}">
                      <a16:colId xmlns:a16="http://schemas.microsoft.com/office/drawing/2014/main" val="886028974"/>
                    </a:ext>
                  </a:extLst>
                </a:gridCol>
                <a:gridCol w="493776">
                  <a:extLst>
                    <a:ext uri="{9D8B030D-6E8A-4147-A177-3AD203B41FA5}">
                      <a16:colId xmlns:a16="http://schemas.microsoft.com/office/drawing/2014/main" val="3089627741"/>
                    </a:ext>
                  </a:extLst>
                </a:gridCol>
                <a:gridCol w="493776">
                  <a:extLst>
                    <a:ext uri="{9D8B030D-6E8A-4147-A177-3AD203B41FA5}">
                      <a16:colId xmlns:a16="http://schemas.microsoft.com/office/drawing/2014/main" val="2099568280"/>
                    </a:ext>
                  </a:extLst>
                </a:gridCol>
                <a:gridCol w="493776">
                  <a:extLst>
                    <a:ext uri="{9D8B030D-6E8A-4147-A177-3AD203B41FA5}">
                      <a16:colId xmlns:a16="http://schemas.microsoft.com/office/drawing/2014/main" val="2170322422"/>
                    </a:ext>
                  </a:extLst>
                </a:gridCol>
                <a:gridCol w="493776">
                  <a:extLst>
                    <a:ext uri="{9D8B030D-6E8A-4147-A177-3AD203B41FA5}">
                      <a16:colId xmlns:a16="http://schemas.microsoft.com/office/drawing/2014/main" val="733510782"/>
                    </a:ext>
                  </a:extLst>
                </a:gridCol>
                <a:gridCol w="493776">
                  <a:extLst>
                    <a:ext uri="{9D8B030D-6E8A-4147-A177-3AD203B41FA5}">
                      <a16:colId xmlns:a16="http://schemas.microsoft.com/office/drawing/2014/main" val="138951242"/>
                    </a:ext>
                  </a:extLst>
                </a:gridCol>
                <a:gridCol w="493776">
                  <a:extLst>
                    <a:ext uri="{9D8B030D-6E8A-4147-A177-3AD203B41FA5}">
                      <a16:colId xmlns:a16="http://schemas.microsoft.com/office/drawing/2014/main" val="3659148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98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- 2021-02-02 15:46:29</a:t>
                      </a:r>
                      <a:r>
                        <a:rPr kumimoji="0" lang="es-ES" sz="1000" b="0" i="0" u="none" strike="noStrike" kern="1200" cap="none" spc="0" normalizeH="0" baseline="0" noProof="0">
                          <a:ln>
                            <a:noFill/>
                          </a:ln>
                          <a:solidFill>
                            <a:prstClr val="black"/>
                          </a:solidFill>
                          <a:effectLst/>
                          <a:uLnTx/>
                          <a:uFillTx/>
                          <a:latin typeface="+mn-lt"/>
                          <a:ea typeface="+mn-ea"/>
                          <a:cs typeface="+mn-cs"/>
                        </a:rPr>
                        <a:t>
 ¿Estás por salir a la ruta? Seguí los #MotoTips que Gustavo Morea tiene para contarte.⁣
⁣⁣
⁣
👉Revisá el estado de tu moto. Chequeá que todo esté en condiciones antes de viajar.⁣
⁣
⁣
Cuidémonos entre todos.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46377466"/>
                  </a:ext>
                </a:extLst>
              </a:tr>
            </a:tbl>
          </a:graphicData>
        </a:graphic>
      </p:graphicFrame>
      <p:sp>
        <p:nvSpPr>
          <p:cNvPr id="4" name="Text Placeholder 3">
            <a:extLst>
              <a:ext uri="{FF2B5EF4-FFF2-40B4-BE49-F238E27FC236}">
                <a16:creationId xmlns:a16="http://schemas.microsoft.com/office/drawing/2014/main" id="{E6D1B474-5D31-4EE6-B04F-2CB1FB2DC0D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4960253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44851-0E51-46F7-B557-6F431B7DE70D}"/>
              </a:ext>
            </a:extLst>
          </p:cNvPr>
          <p:cNvSpPr>
            <a:spLocks noGrp="1"/>
          </p:cNvSpPr>
          <p:nvPr>
            <p:ph type="title"/>
          </p:nvPr>
        </p:nvSpPr>
        <p:spPr/>
        <p:txBody>
          <a:bodyPr/>
          <a:lstStyle/>
          <a:p>
            <a:r>
              <a:rPr lang="en-US"/>
              <a:t>Facebook Post Table + Reactions | Motomel - 17 of 17</a:t>
            </a:r>
          </a:p>
        </p:txBody>
      </p:sp>
      <p:graphicFrame>
        <p:nvGraphicFramePr>
          <p:cNvPr id="5" name="Table Placeholder 4">
            <a:extLst>
              <a:ext uri="{FF2B5EF4-FFF2-40B4-BE49-F238E27FC236}">
                <a16:creationId xmlns:a16="http://schemas.microsoft.com/office/drawing/2014/main" id="{9FF5AA58-D09A-4D8E-B75C-BB8FC85AFEC9}"/>
              </a:ext>
            </a:extLst>
          </p:cNvPr>
          <p:cNvGraphicFramePr>
            <a:graphicFrameLocks noGrp="1"/>
          </p:cNvGraphicFramePr>
          <p:nvPr>
            <p:ph type="tbl" sz="quarter" idx="13"/>
            <p:extLst>
              <p:ext uri="{D42A27DB-BD31-4B8C-83A1-F6EECF244321}">
                <p14:modId xmlns:p14="http://schemas.microsoft.com/office/powerpoint/2010/main" val="3109360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71678629"/>
                    </a:ext>
                  </a:extLst>
                </a:gridCol>
                <a:gridCol w="493776">
                  <a:extLst>
                    <a:ext uri="{9D8B030D-6E8A-4147-A177-3AD203B41FA5}">
                      <a16:colId xmlns:a16="http://schemas.microsoft.com/office/drawing/2014/main" val="1528874610"/>
                    </a:ext>
                  </a:extLst>
                </a:gridCol>
                <a:gridCol w="493776">
                  <a:extLst>
                    <a:ext uri="{9D8B030D-6E8A-4147-A177-3AD203B41FA5}">
                      <a16:colId xmlns:a16="http://schemas.microsoft.com/office/drawing/2014/main" val="2030610707"/>
                    </a:ext>
                  </a:extLst>
                </a:gridCol>
                <a:gridCol w="493776">
                  <a:extLst>
                    <a:ext uri="{9D8B030D-6E8A-4147-A177-3AD203B41FA5}">
                      <a16:colId xmlns:a16="http://schemas.microsoft.com/office/drawing/2014/main" val="216838216"/>
                    </a:ext>
                  </a:extLst>
                </a:gridCol>
                <a:gridCol w="493776">
                  <a:extLst>
                    <a:ext uri="{9D8B030D-6E8A-4147-A177-3AD203B41FA5}">
                      <a16:colId xmlns:a16="http://schemas.microsoft.com/office/drawing/2014/main" val="31051900"/>
                    </a:ext>
                  </a:extLst>
                </a:gridCol>
                <a:gridCol w="493776">
                  <a:extLst>
                    <a:ext uri="{9D8B030D-6E8A-4147-A177-3AD203B41FA5}">
                      <a16:colId xmlns:a16="http://schemas.microsoft.com/office/drawing/2014/main" val="2922913846"/>
                    </a:ext>
                  </a:extLst>
                </a:gridCol>
                <a:gridCol w="493776">
                  <a:extLst>
                    <a:ext uri="{9D8B030D-6E8A-4147-A177-3AD203B41FA5}">
                      <a16:colId xmlns:a16="http://schemas.microsoft.com/office/drawing/2014/main" val="242407897"/>
                    </a:ext>
                  </a:extLst>
                </a:gridCol>
                <a:gridCol w="493776">
                  <a:extLst>
                    <a:ext uri="{9D8B030D-6E8A-4147-A177-3AD203B41FA5}">
                      <a16:colId xmlns:a16="http://schemas.microsoft.com/office/drawing/2014/main" val="4022213277"/>
                    </a:ext>
                  </a:extLst>
                </a:gridCol>
                <a:gridCol w="493776">
                  <a:extLst>
                    <a:ext uri="{9D8B030D-6E8A-4147-A177-3AD203B41FA5}">
                      <a16:colId xmlns:a16="http://schemas.microsoft.com/office/drawing/2014/main" val="773824980"/>
                    </a:ext>
                  </a:extLst>
                </a:gridCol>
                <a:gridCol w="493776">
                  <a:extLst>
                    <a:ext uri="{9D8B030D-6E8A-4147-A177-3AD203B41FA5}">
                      <a16:colId xmlns:a16="http://schemas.microsoft.com/office/drawing/2014/main" val="2053099568"/>
                    </a:ext>
                  </a:extLst>
                </a:gridCol>
                <a:gridCol w="493776">
                  <a:extLst>
                    <a:ext uri="{9D8B030D-6E8A-4147-A177-3AD203B41FA5}">
                      <a16:colId xmlns:a16="http://schemas.microsoft.com/office/drawing/2014/main" val="1016412554"/>
                    </a:ext>
                  </a:extLst>
                </a:gridCol>
                <a:gridCol w="493776">
                  <a:extLst>
                    <a:ext uri="{9D8B030D-6E8A-4147-A177-3AD203B41FA5}">
                      <a16:colId xmlns:a16="http://schemas.microsoft.com/office/drawing/2014/main" val="1746829830"/>
                    </a:ext>
                  </a:extLst>
                </a:gridCol>
                <a:gridCol w="493776">
                  <a:extLst>
                    <a:ext uri="{9D8B030D-6E8A-4147-A177-3AD203B41FA5}">
                      <a16:colId xmlns:a16="http://schemas.microsoft.com/office/drawing/2014/main" val="135882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437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12:10:33</a:t>
                      </a:r>
                      <a:r>
                        <a:rPr kumimoji="0" lang="es-ES" sz="1000" b="0" i="0" u="none" strike="noStrike" kern="1200" cap="none" spc="0" normalizeH="0" baseline="0" noProof="0">
                          <a:ln>
                            <a:noFill/>
                          </a:ln>
                          <a:solidFill>
                            <a:prstClr val="black"/>
                          </a:solidFill>
                          <a:effectLst/>
                          <a:uLnTx/>
                          <a:uFillTx/>
                          <a:latin typeface="+mn-lt"/>
                          <a:ea typeface="+mn-ea"/>
                          <a:cs typeface="+mn-cs"/>
                        </a:rPr>
                        <a:t>
 Felicitamos a Edwin Cardona quien fue el #JugadorMotomel mas votado en el mes de enero. El colombiano que con Boca salió campeon de la copa Diego Armando Maradona cierra este ciclo de sorteos.
Gracias a todos por participar y sigan atentos a nuestras redes que habrá mas sorteos.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0511214"/>
                  </a:ext>
                </a:extLst>
              </a:tr>
            </a:tbl>
          </a:graphicData>
        </a:graphic>
      </p:graphicFrame>
      <p:sp>
        <p:nvSpPr>
          <p:cNvPr id="4" name="Text Placeholder 3">
            <a:extLst>
              <a:ext uri="{FF2B5EF4-FFF2-40B4-BE49-F238E27FC236}">
                <a16:creationId xmlns:a16="http://schemas.microsoft.com/office/drawing/2014/main" id="{91755609-461C-450F-8E0B-3BFE0A1ABA2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36537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5D2CC-8A6E-4E66-9FA0-EC1B50FA5162}"/>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47349870-D7E3-468A-B642-2AC9F1B60CE2}"/>
              </a:ext>
            </a:extLst>
          </p:cNvPr>
          <p:cNvGraphicFramePr>
            <a:graphicFrameLocks noGrp="1"/>
          </p:cNvGraphicFramePr>
          <p:nvPr>
            <p:ph type="chart" sz="quarter" idx="13"/>
            <p:extLst>
              <p:ext uri="{D42A27DB-BD31-4B8C-83A1-F6EECF244321}">
                <p14:modId xmlns:p14="http://schemas.microsoft.com/office/powerpoint/2010/main" val="508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62A1B-CEAC-4750-BBFD-40BDFD62D40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CBB58A1-E932-4DEB-A5B7-ED4CA9C36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417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76F94-7DF4-4D1E-BB68-6ED43B92D7F4}"/>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06FF4747-14CD-4F36-B148-A3A3FCD84247}"/>
              </a:ext>
            </a:extLst>
          </p:cNvPr>
          <p:cNvGraphicFramePr>
            <a:graphicFrameLocks noGrp="1"/>
          </p:cNvGraphicFramePr>
          <p:nvPr>
            <p:ph type="tbl" sz="quarter" idx="13"/>
            <p:extLst>
              <p:ext uri="{D42A27DB-BD31-4B8C-83A1-F6EECF244321}">
                <p14:modId xmlns:p14="http://schemas.microsoft.com/office/powerpoint/2010/main" val="69600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2368456"/>
                    </a:ext>
                  </a:extLst>
                </a:gridCol>
                <a:gridCol w="1645920">
                  <a:extLst>
                    <a:ext uri="{9D8B030D-6E8A-4147-A177-3AD203B41FA5}">
                      <a16:colId xmlns:a16="http://schemas.microsoft.com/office/drawing/2014/main" val="3525518367"/>
                    </a:ext>
                  </a:extLst>
                </a:gridCol>
                <a:gridCol w="822960">
                  <a:extLst>
                    <a:ext uri="{9D8B030D-6E8A-4147-A177-3AD203B41FA5}">
                      <a16:colId xmlns:a16="http://schemas.microsoft.com/office/drawing/2014/main" val="409022041"/>
                    </a:ext>
                  </a:extLst>
                </a:gridCol>
                <a:gridCol w="822960">
                  <a:extLst>
                    <a:ext uri="{9D8B030D-6E8A-4147-A177-3AD203B41FA5}">
                      <a16:colId xmlns:a16="http://schemas.microsoft.com/office/drawing/2014/main" val="3665156543"/>
                    </a:ext>
                  </a:extLst>
                </a:gridCol>
                <a:gridCol w="822960">
                  <a:extLst>
                    <a:ext uri="{9D8B030D-6E8A-4147-A177-3AD203B41FA5}">
                      <a16:colId xmlns:a16="http://schemas.microsoft.com/office/drawing/2014/main" val="606845496"/>
                    </a:ext>
                  </a:extLst>
                </a:gridCol>
                <a:gridCol w="822960">
                  <a:extLst>
                    <a:ext uri="{9D8B030D-6E8A-4147-A177-3AD203B41FA5}">
                      <a16:colId xmlns:a16="http://schemas.microsoft.com/office/drawing/2014/main" val="1731117942"/>
                    </a:ext>
                  </a:extLst>
                </a:gridCol>
                <a:gridCol w="822960">
                  <a:extLst>
                    <a:ext uri="{9D8B030D-6E8A-4147-A177-3AD203B41FA5}">
                      <a16:colId xmlns:a16="http://schemas.microsoft.com/office/drawing/2014/main" val="19295352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999795344"/>
                  </a:ext>
                </a:extLst>
              </a:tr>
              <a:tr h="370840">
                <a:tc>
                  <a:txBody>
                    <a:bodyPr/>
                    <a:lstStyle/>
                    <a:p>
                      <a:r>
                        <a:rPr lang="es-ES" sz="1000" b="1"/>
                        <a:t>Corven Motos - 2021-02-02 19:44:17</a:t>
                      </a:r>
                      <a:r>
                        <a:rPr lang="es-ES" sz="1000"/>
                        <a:t>
 Hola, necesito pedalines delanteros para Corven Indiana, fui a ALvarez Thomas Cycle Motos y me dijeron que no hay. Como puede ser que algo tan simple que tiene desgaste por uso permanente, no se consiga.</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02/03/2021 23:08:14</a:t>
                      </a:r>
                    </a:p>
                  </a:txBody>
                  <a:tcPr/>
                </a:tc>
                <a:extLst>
                  <a:ext uri="{0D108BD9-81ED-4DB2-BD59-A6C34878D82A}">
                    <a16:rowId xmlns:a16="http://schemas.microsoft.com/office/drawing/2014/main" val="685667785"/>
                  </a:ext>
                </a:extLst>
              </a:tr>
              <a:tr h="370840">
                <a:tc>
                  <a:txBody>
                    <a:bodyPr/>
                    <a:lstStyle/>
                    <a:p>
                      <a:r>
                        <a:rPr lang="es-ES" sz="1000" b="1"/>
                        <a:t>Corven Motos - 2021-02-04 23:41:40</a:t>
                      </a:r>
                      <a:r>
                        <a:rPr lang="es-ES" sz="1000"/>
                        <a:t>
 Ruego un motoquero q me lleve a conocer el sur</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1887462175"/>
                  </a:ext>
                </a:extLst>
              </a:tr>
              <a:tr h="370840">
                <a:tc>
                  <a:txBody>
                    <a:bodyPr/>
                    <a:lstStyle/>
                    <a:p>
                      <a:r>
                        <a:rPr lang="es-ES" sz="1000" b="1"/>
                        <a:t>Corven Motos - 2021-02-06 18:16:54</a:t>
                      </a:r>
                      <a:r>
                        <a:rPr lang="es-ES" sz="1000"/>
                        <a:t>
 Hola me mandaron un correo con un código del filtro de aceite pero no es el de mí moto. Por favor necesito una solución ya vengo hace meses renegando con lo mismo. No entiendo cómo es que no tienen un repuesto ustedes que son la casa oficial de Corven!!!!</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02/08/2021 13:07:15</a:t>
                      </a:r>
                    </a:p>
                  </a:txBody>
                  <a:tcPr/>
                </a:tc>
                <a:extLst>
                  <a:ext uri="{0D108BD9-81ED-4DB2-BD59-A6C34878D82A}">
                    <a16:rowId xmlns:a16="http://schemas.microsoft.com/office/drawing/2014/main" val="2119223988"/>
                  </a:ext>
                </a:extLst>
              </a:tr>
            </a:tbl>
          </a:graphicData>
        </a:graphic>
      </p:graphicFrame>
      <p:sp>
        <p:nvSpPr>
          <p:cNvPr id="4" name="Text Placeholder 3">
            <a:extLst>
              <a:ext uri="{FF2B5EF4-FFF2-40B4-BE49-F238E27FC236}">
                <a16:creationId xmlns:a16="http://schemas.microsoft.com/office/drawing/2014/main" id="{71E430AA-AF73-42B8-860E-CF11D22FAE1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5389957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1429</Words>
  <Application>Microsoft Office PowerPoint</Application>
  <PresentationFormat>On-screen Show (4:3)</PresentationFormat>
  <Paragraphs>781</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Hashtag Detection | Motomel - 1 of 3</vt:lpstr>
      <vt:lpstr>Facebook Hashtag Detection | Motomel - 2 of 3</vt:lpstr>
      <vt:lpstr>Facebook Hashtag Detection | Motomel - 3 of 3</vt:lpstr>
      <vt:lpstr>Facebook Post Type Distribution Per Profile | Motomel</vt:lpstr>
      <vt:lpstr>Facebook Interactions Distribution | Motomel</vt:lpstr>
      <vt:lpstr>Facebook Interaction Rate | Motomel</vt:lpstr>
      <vt:lpstr>Facebook Interaction Rate By Weekday | Motomel</vt:lpstr>
      <vt:lpstr>Facebook Interaction Rate By Hour | Motomel</vt:lpstr>
      <vt:lpstr>Facebook Interaction Rate By Post Type | Motomel</vt:lpstr>
      <vt:lpstr>Facebook Post Table + Reactions | Motomel - 1 of 17</vt:lpstr>
      <vt:lpstr>Facebook Post Table + Reactions | Motomel - 2 of 17</vt:lpstr>
      <vt:lpstr>Facebook Post Table + Reactions | Motomel - 3 of 17</vt:lpstr>
      <vt:lpstr>Facebook Post Table + Reactions | Motomel - 4 of 17</vt:lpstr>
      <vt:lpstr>Facebook Post Table + Reactions | Motomel - 5 of 17</vt:lpstr>
      <vt:lpstr>Facebook Post Table + Reactions | Motomel - 6 of 17</vt:lpstr>
      <vt:lpstr>Facebook Post Table + Reactions | Motomel - 7 of 17</vt:lpstr>
      <vt:lpstr>Facebook Post Table + Reactions | Motomel - 8 of 17</vt:lpstr>
      <vt:lpstr>Facebook Post Table + Reactions | Motomel - 9 of 17</vt:lpstr>
      <vt:lpstr>Facebook Post Table + Reactions | Motomel - 10 of 17</vt:lpstr>
      <vt:lpstr>Facebook Post Table + Reactions | Motomel - 11 of 17</vt:lpstr>
      <vt:lpstr>Facebook Post Table + Reactions | Motomel - 12 of 17</vt:lpstr>
      <vt:lpstr>Facebook Post Table + Reactions | Motomel - 13 of 17</vt:lpstr>
      <vt:lpstr>Facebook Post Table + Reactions | Motomel - 14 of 17</vt:lpstr>
      <vt:lpstr>Facebook Post Table + Reactions | Motomel - 15 of 17</vt:lpstr>
      <vt:lpstr>Facebook Post Table + Reactions | Motomel - 16 of 17</vt:lpstr>
      <vt:lpstr>Facebook Post Table + Reactions | Motomel - 17 of 17</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2021-02-19T10:38:49Z</dcterms:created>
  <dcterms:modified xsi:type="dcterms:W3CDTF">2021-02-19T10:39:56Z</dcterms:modified>
</cp:coreProperties>
</file>